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6858000" cx="9144000"/>
  <p:notesSz cx="6858000" cy="9144000"/>
  <p:embeddedFontLst>
    <p:embeddedFont>
      <p:font typeface="Playwrite GB S"/>
      <p:regular r:id="rId32"/>
      <p: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4" roundtripDataSignature="AMtx7mgQLTSQHsH4Fr0Aym22Wn+3Zfv63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PlaywriteGBS-italic.fntdata"/><Relationship Id="rId10" Type="http://schemas.openxmlformats.org/officeDocument/2006/relationships/slide" Target="slides/slide5.xml"/><Relationship Id="rId32" Type="http://schemas.openxmlformats.org/officeDocument/2006/relationships/font" Target="fonts/PlaywriteGBS-regular.fntdata"/><Relationship Id="rId13" Type="http://schemas.openxmlformats.org/officeDocument/2006/relationships/slide" Target="slides/slide8.xml"/><Relationship Id="rId12" Type="http://schemas.openxmlformats.org/officeDocument/2006/relationships/slide" Target="slides/slide7.xml"/><Relationship Id="rId34"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 name="Google Shape;93;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efc51b75b6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g3efc51b75b6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g3efc51b75b6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f5076e6334_0_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8" name="Google Shape;108;g3f5076e6334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9" name="Google Shape;109;g3f5076e6334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efc51b75b6_0_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g3efc51b75b6_0_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7" name="Google Shape;117;g3efc51b75b6_0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4" name="Google Shape;124;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f5076e6334_0_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0" name="Google Shape;130;g3f5076e6334_0_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efc51b75b6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6" name="Google Shape;136;g3efc51b75b6_0_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f5076e6334_0_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2" name="Google Shape;142;g3f5076e6334_0_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f5076e6334_0_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8" name="Google Shape;148;g3f5076e6334_0_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4" name="Google Shape;154;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0" name="Google Shape;170;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f5076e6334_0_5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9" name="Google Shape;179;g3f5076e6334_0_5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f51f7f0696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5" name="Google Shape;185;g3f51f7f0696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f0b39509af_0_9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g3f0b39509af_0_9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2" name="Google Shape;192;g3f0b39509af_0_9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f51f7f0696_0_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g3f51f7f0696_0_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g3f51f7f0696_0_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f51f7f0696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4" name="Google Shape;204;g3f51f7f0696_0_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f5076e6334_0_5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0" name="Google Shape;210;g3f5076e6334_0_5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1" name="Google Shape;211;g3f5076e6334_0_5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f5076e6334_0_6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g3f5076e6334_0_6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g3f5076e6334_0_6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3f5076e6334_0_7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g3f5076e6334_0_7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9" name="Google Shape;229;g3f5076e6334_0_7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3f51f7f0696_0_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g3f51f7f0696_0_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8" name="Google Shape;238;g3f51f7f0696_0_3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f0b39509af_0_18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3" name="Google Shape;243;g3f0b39509af_0_18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4" name="Google Shape;244;g3f0b39509af_0_18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3f0b39509af_0_10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g3f0b39509af_0_10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1" name="Google Shape;251;g3f0b39509af_0_10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f0b39509af_0_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7" name="Google Shape;257;g3f0b39509af_0_8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f51f7f0696_0_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3f51f7f0696_0_2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g3f51f7f0696_0_2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 name="Shape 15"/>
        <p:cNvGrpSpPr/>
        <p:nvPr/>
      </p:nvGrpSpPr>
      <p:grpSpPr>
        <a:xfrm>
          <a:off x="0" y="0"/>
          <a:ext cx="0" cy="0"/>
          <a:chOff x="0" y="0"/>
          <a:chExt cx="0" cy="0"/>
        </a:xfrm>
      </p:grpSpPr>
      <p:sp>
        <p:nvSpPr>
          <p:cNvPr id="16" name="Google Shape;16;p25"/>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5"/>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8" name="Google Shape;18;p25"/>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9" name="Google Shape;19;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 name="Shape 22"/>
        <p:cNvGrpSpPr/>
        <p:nvPr/>
      </p:nvGrpSpPr>
      <p:grpSpPr>
        <a:xfrm>
          <a:off x="0" y="0"/>
          <a:ext cx="0" cy="0"/>
          <a:chOff x="0" y="0"/>
          <a:chExt cx="0" cy="0"/>
        </a:xfrm>
      </p:grpSpPr>
      <p:sp>
        <p:nvSpPr>
          <p:cNvPr id="23" name="Google Shape;23;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1" name="Shape 31"/>
        <p:cNvGrpSpPr/>
        <p:nvPr/>
      </p:nvGrpSpPr>
      <p:grpSpPr>
        <a:xfrm>
          <a:off x="0" y="0"/>
          <a:ext cx="0" cy="0"/>
          <a:chOff x="0" y="0"/>
          <a:chExt cx="0" cy="0"/>
        </a:xfrm>
      </p:grpSpPr>
      <p:sp>
        <p:nvSpPr>
          <p:cNvPr id="32" name="Google Shape;32;p2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34" name="Google Shape;34;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7" name="Shape 37"/>
        <p:cNvGrpSpPr/>
        <p:nvPr/>
      </p:nvGrpSpPr>
      <p:grpSpPr>
        <a:xfrm>
          <a:off x="0" y="0"/>
          <a:ext cx="0" cy="0"/>
          <a:chOff x="0" y="0"/>
          <a:chExt cx="0" cy="0"/>
        </a:xfrm>
      </p:grpSpPr>
      <p:sp>
        <p:nvSpPr>
          <p:cNvPr id="38" name="Google Shape;38;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0" name="Google Shape;40;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p3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3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6" name="Google Shape;46;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2" name="Google Shape;52;p3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3" name="Google Shape;53;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9" name="Google Shape;59;p3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60" name="Google Shape;60;p3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61" name="Google Shape;61;p3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62" name="Google Shape;62;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3"/>
          <p:cNvSpPr/>
          <p:nvPr>
            <p:ph idx="2" type="pic"/>
          </p:nvPr>
        </p:nvSpPr>
        <p:spPr>
          <a:xfrm>
            <a:off x="1792288" y="612775"/>
            <a:ext cx="5486400" cy="4114800"/>
          </a:xfrm>
          <a:prstGeom prst="rect">
            <a:avLst/>
          </a:prstGeom>
          <a:noFill/>
          <a:ln>
            <a:noFill/>
          </a:ln>
        </p:spPr>
      </p:sp>
      <p:sp>
        <p:nvSpPr>
          <p:cNvPr id="68" name="Google Shape;68;p3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4"/>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5"/>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5"/>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030A0"/>
        </a:solidFill>
      </p:bgPr>
    </p:bg>
    <p:spTree>
      <p:nvGrpSpPr>
        <p:cNvPr id="9" name="Shape 9"/>
        <p:cNvGrpSpPr/>
        <p:nvPr/>
      </p:nvGrpSpPr>
      <p:grpSpPr>
        <a:xfrm>
          <a:off x="0" y="0"/>
          <a:ext cx="0" cy="0"/>
          <a:chOff x="0" y="0"/>
          <a:chExt cx="0" cy="0"/>
        </a:xfrm>
      </p:grpSpPr>
      <p:sp>
        <p:nvSpPr>
          <p:cNvPr id="10" name="Google Shape;10;p2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9.jp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0.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image" Target="../media/image2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8.jpg"/><Relationship Id="rId4" Type="http://schemas.openxmlformats.org/officeDocument/2006/relationships/image" Target="../media/image26.jpg"/><Relationship Id="rId5"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jpg"/><Relationship Id="rId4" Type="http://schemas.openxmlformats.org/officeDocument/2006/relationships/image" Target="../media/image8.jpg"/><Relationship Id="rId5" Type="http://schemas.openxmlformats.org/officeDocument/2006/relationships/image" Target="../media/image1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 Id="rId4" Type="http://schemas.openxmlformats.org/officeDocument/2006/relationships/image" Target="../media/image25.png"/><Relationship Id="rId5"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descr="C:\Users\s52ppatterson\AppData\Local\Microsoft\Windows\Temporary Internet Files\Content.Outlook\940XLBRZ\Final Logo David Georgeson.JPG" id="88" name="Google Shape;88;p1"/>
          <p:cNvPicPr preferRelativeResize="0"/>
          <p:nvPr>
            <p:ph idx="1" type="body"/>
          </p:nvPr>
        </p:nvPicPr>
        <p:blipFill rotWithShape="1">
          <a:blip r:embed="rId3">
            <a:alphaModFix/>
          </a:blip>
          <a:srcRect b="0" l="0" r="0" t="0"/>
          <a:stretch/>
        </p:blipFill>
        <p:spPr>
          <a:xfrm>
            <a:off x="3311848" y="376173"/>
            <a:ext cx="2520300" cy="2652300"/>
          </a:xfrm>
          <a:prstGeom prst="rect">
            <a:avLst/>
          </a:prstGeom>
          <a:noFill/>
          <a:ln>
            <a:noFill/>
          </a:ln>
        </p:spPr>
      </p:pic>
      <p:sp>
        <p:nvSpPr>
          <p:cNvPr id="89" name="Google Shape;89;p1"/>
          <p:cNvSpPr txBox="1"/>
          <p:nvPr/>
        </p:nvSpPr>
        <p:spPr>
          <a:xfrm>
            <a:off x="1307550" y="4998912"/>
            <a:ext cx="65289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800"/>
              <a:buFont typeface="Arial"/>
              <a:buNone/>
            </a:pPr>
            <a:r>
              <a:rPr b="1" i="0" lang="en-GB" sz="3000" u="none" cap="none" strike="noStrike">
                <a:solidFill>
                  <a:schemeClr val="lt1"/>
                </a:solidFill>
                <a:latin typeface="Playwrite GB S"/>
                <a:ea typeface="Playwrite GB S"/>
                <a:cs typeface="Playwrite GB S"/>
                <a:sym typeface="Playwrite GB S"/>
              </a:rPr>
              <a:t>Transition for September 2026</a:t>
            </a:r>
            <a:endParaRPr b="1" i="0" sz="3000" u="none" cap="none" strike="noStrike">
              <a:solidFill>
                <a:schemeClr val="lt1"/>
              </a:solidFill>
              <a:latin typeface="Calibri"/>
              <a:ea typeface="Calibri"/>
              <a:cs typeface="Calibri"/>
              <a:sym typeface="Calibri"/>
            </a:endParaRPr>
          </a:p>
        </p:txBody>
      </p:sp>
      <p:sp>
        <p:nvSpPr>
          <p:cNvPr id="90" name="Google Shape;90;p1"/>
          <p:cNvSpPr txBox="1"/>
          <p:nvPr/>
        </p:nvSpPr>
        <p:spPr>
          <a:xfrm>
            <a:off x="739800" y="3429000"/>
            <a:ext cx="7664400" cy="1569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4800">
                <a:solidFill>
                  <a:schemeClr val="lt1"/>
                </a:solidFill>
                <a:latin typeface="Playwrite GB S"/>
                <a:ea typeface="Playwrite GB S"/>
                <a:cs typeface="Playwrite GB S"/>
                <a:sym typeface="Playwrite GB S"/>
              </a:rPr>
              <a:t>Welcome to Year 6!</a:t>
            </a:r>
            <a:endParaRPr b="1" i="0" sz="1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8"/>
          <p:cNvSpPr txBox="1"/>
          <p:nvPr>
            <p:ph type="title"/>
          </p:nvPr>
        </p:nvSpPr>
        <p:spPr>
          <a:xfrm>
            <a:off x="467544" y="188640"/>
            <a:ext cx="8424936" cy="6408712"/>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lt1"/>
              </a:buClr>
              <a:buSzPts val="2200"/>
              <a:buFont typeface="Calibri"/>
              <a:buNone/>
            </a:pPr>
            <a:br>
              <a:rPr lang="en-GB" sz="2200">
                <a:solidFill>
                  <a:schemeClr val="lt1"/>
                </a:solidFill>
              </a:rPr>
            </a:br>
            <a:br>
              <a:rPr lang="en-GB" sz="2200">
                <a:solidFill>
                  <a:schemeClr val="lt1"/>
                </a:solidFill>
              </a:rPr>
            </a:br>
            <a:br>
              <a:rPr lang="en-GB" sz="2200">
                <a:solidFill>
                  <a:schemeClr val="lt1"/>
                </a:solidFill>
              </a:rPr>
            </a:br>
            <a:br>
              <a:rPr lang="en-GB" sz="2200">
                <a:solidFill>
                  <a:schemeClr val="lt1"/>
                </a:solidFill>
              </a:rPr>
            </a:br>
            <a:endParaRPr/>
          </a:p>
        </p:txBody>
      </p:sp>
      <p:sp>
        <p:nvSpPr>
          <p:cNvPr id="96" name="Google Shape;96;p8"/>
          <p:cNvSpPr txBox="1"/>
          <p:nvPr>
            <p:ph idx="1" type="body"/>
          </p:nvPr>
        </p:nvSpPr>
        <p:spPr>
          <a:xfrm>
            <a:off x="251520" y="273050"/>
            <a:ext cx="8435280" cy="6180286"/>
          </a:xfrm>
          <a:prstGeom prst="rect">
            <a:avLst/>
          </a:prstGeom>
          <a:noFill/>
          <a:ln>
            <a:noFill/>
          </a:ln>
        </p:spPr>
        <p:txBody>
          <a:bodyPr anchorCtr="0" anchor="t" bIns="45700" lIns="91425" spcFirstLastPara="1" rIns="91425" wrap="square" tIns="45700">
            <a:normAutofit lnSpcReduction="10000"/>
          </a:bodyPr>
          <a:lstStyle/>
          <a:p>
            <a:pPr indent="-342900" lvl="0" marL="342900" rtl="0" algn="ctr">
              <a:lnSpc>
                <a:spcPct val="100000"/>
              </a:lnSpc>
              <a:spcBef>
                <a:spcPts val="0"/>
              </a:spcBef>
              <a:spcAft>
                <a:spcPts val="0"/>
              </a:spcAft>
              <a:buClr>
                <a:schemeClr val="lt1"/>
              </a:buClr>
              <a:buSzPts val="6600"/>
              <a:buNone/>
            </a:pPr>
            <a:r>
              <a:rPr b="1" lang="en-GB" sz="5800">
                <a:solidFill>
                  <a:schemeClr val="lt1"/>
                </a:solidFill>
                <a:latin typeface="Playwrite GB S"/>
                <a:ea typeface="Playwrite GB S"/>
                <a:cs typeface="Playwrite GB S"/>
                <a:sym typeface="Playwrite GB S"/>
              </a:rPr>
              <a:t>Our Year 6 Classes  </a:t>
            </a:r>
            <a:endParaRPr sz="2400">
              <a:latin typeface="Playwrite GB S"/>
              <a:ea typeface="Playwrite GB S"/>
              <a:cs typeface="Playwrite GB S"/>
              <a:sym typeface="Playwrite GB S"/>
            </a:endParaRPr>
          </a:p>
          <a:p>
            <a:pPr indent="0" lvl="0" marL="0" rtl="0" algn="l">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0" lvl="0" marL="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ctr">
              <a:lnSpc>
                <a:spcPct val="100000"/>
              </a:lnSpc>
              <a:spcBef>
                <a:spcPts val="720"/>
              </a:spcBef>
              <a:spcAft>
                <a:spcPts val="0"/>
              </a:spcAft>
              <a:buClr>
                <a:schemeClr val="dk1"/>
              </a:buClr>
              <a:buSzPts val="3600"/>
              <a:buNone/>
            </a:pPr>
            <a:r>
              <a:t/>
            </a:r>
            <a:endParaRPr b="1" sz="3600">
              <a:solidFill>
                <a:schemeClr val="lt1"/>
              </a:solidFill>
            </a:endParaRPr>
          </a:p>
          <a:p>
            <a:pPr indent="-342900" lvl="0" marL="342900" rtl="0" algn="l">
              <a:lnSpc>
                <a:spcPct val="100000"/>
              </a:lnSpc>
              <a:spcBef>
                <a:spcPts val="360"/>
              </a:spcBef>
              <a:spcAft>
                <a:spcPts val="0"/>
              </a:spcAft>
              <a:buClr>
                <a:schemeClr val="dk1"/>
              </a:buClr>
              <a:buSzPts val="1800"/>
              <a:buNone/>
            </a:pPr>
            <a:r>
              <a:t/>
            </a:r>
            <a:endParaRPr b="1" sz="1800">
              <a:solidFill>
                <a:schemeClr val="lt1"/>
              </a:solidFill>
            </a:endParaRPr>
          </a:p>
          <a:p>
            <a:pPr indent="-342900" lvl="0" marL="342900" rtl="0" algn="ctr">
              <a:lnSpc>
                <a:spcPct val="100000"/>
              </a:lnSpc>
              <a:spcBef>
                <a:spcPts val="640"/>
              </a:spcBef>
              <a:spcAft>
                <a:spcPts val="0"/>
              </a:spcAft>
              <a:buClr>
                <a:schemeClr val="dk1"/>
              </a:buClr>
              <a:buSzPts val="3200"/>
              <a:buNone/>
            </a:pPr>
            <a:r>
              <a:t/>
            </a:r>
            <a:endParaRPr b="1">
              <a:solidFill>
                <a:schemeClr val="lt1"/>
              </a:solidFill>
            </a:endParaRPr>
          </a:p>
          <a:p>
            <a:pPr indent="-342900" lvl="0" marL="342900" rtl="0" algn="l">
              <a:lnSpc>
                <a:spcPct val="100000"/>
              </a:lnSpc>
              <a:spcBef>
                <a:spcPts val="640"/>
              </a:spcBef>
              <a:spcAft>
                <a:spcPts val="0"/>
              </a:spcAft>
              <a:buClr>
                <a:schemeClr val="dk1"/>
              </a:buClr>
              <a:buSzPts val="3200"/>
              <a:buNone/>
            </a:pPr>
            <a:r>
              <a:t/>
            </a:r>
            <a:endParaRPr b="1">
              <a:solidFill>
                <a:schemeClr val="lt1"/>
              </a:solidFill>
            </a:endParaRPr>
          </a:p>
        </p:txBody>
      </p:sp>
      <p:sp>
        <p:nvSpPr>
          <p:cNvPr id="97" name="Google Shape;97;p8"/>
          <p:cNvSpPr txBox="1"/>
          <p:nvPr/>
        </p:nvSpPr>
        <p:spPr>
          <a:xfrm>
            <a:off x="179512" y="1628800"/>
            <a:ext cx="8712900" cy="4617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lt1"/>
                </a:solidFill>
                <a:latin typeface="Playwrite GB S"/>
                <a:ea typeface="Playwrite GB S"/>
                <a:cs typeface="Playwrite GB S"/>
                <a:sym typeface="Playwrite GB S"/>
              </a:rPr>
              <a:t>We have t</a:t>
            </a:r>
            <a:r>
              <a:rPr b="1" lang="en-GB" sz="3600">
                <a:solidFill>
                  <a:schemeClr val="lt1"/>
                </a:solidFill>
                <a:latin typeface="Playwrite GB S"/>
                <a:ea typeface="Playwrite GB S"/>
                <a:cs typeface="Playwrite GB S"/>
                <a:sym typeface="Playwrite GB S"/>
              </a:rPr>
              <a:t>hree</a:t>
            </a:r>
            <a:r>
              <a:rPr b="1" i="0" lang="en-GB" sz="3600" u="none" cap="none" strike="noStrike">
                <a:solidFill>
                  <a:schemeClr val="lt1"/>
                </a:solidFill>
                <a:latin typeface="Playwrite GB S"/>
                <a:ea typeface="Playwrite GB S"/>
                <a:cs typeface="Playwrite GB S"/>
                <a:sym typeface="Playwrite GB S"/>
              </a:rPr>
              <a:t> </a:t>
            </a:r>
            <a:r>
              <a:rPr b="1" lang="en-GB" sz="3600">
                <a:solidFill>
                  <a:schemeClr val="lt1"/>
                </a:solidFill>
                <a:latin typeface="Playwrite GB S"/>
                <a:ea typeface="Playwrite GB S"/>
                <a:cs typeface="Playwrite GB S"/>
                <a:sym typeface="Playwrite GB S"/>
              </a:rPr>
              <a:t>Year 6 </a:t>
            </a:r>
            <a:r>
              <a:rPr b="1" i="0" lang="en-GB" sz="3600" u="none" cap="none" strike="noStrike">
                <a:solidFill>
                  <a:schemeClr val="lt1"/>
                </a:solidFill>
                <a:latin typeface="Playwrite GB S"/>
                <a:ea typeface="Playwrite GB S"/>
                <a:cs typeface="Playwrite GB S"/>
                <a:sym typeface="Playwrite GB S"/>
              </a:rPr>
              <a:t>classes:</a:t>
            </a:r>
            <a:endParaRPr b="1" i="0" sz="36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600"/>
              <a:buFont typeface="Arial"/>
              <a:buNone/>
            </a:pPr>
            <a:r>
              <a:rPr b="1" lang="en-GB" sz="3600">
                <a:solidFill>
                  <a:schemeClr val="lt1"/>
                </a:solidFill>
                <a:latin typeface="Playwrite GB S"/>
                <a:ea typeface="Playwrite GB S"/>
                <a:cs typeface="Playwrite GB S"/>
                <a:sym typeface="Playwrite GB S"/>
              </a:rPr>
              <a:t>Ennis</a:t>
            </a:r>
            <a:r>
              <a:rPr b="1" i="0" lang="en-GB" sz="3600" u="none" cap="none" strike="noStrike">
                <a:solidFill>
                  <a:schemeClr val="lt1"/>
                </a:solidFill>
                <a:latin typeface="Playwrite GB S"/>
                <a:ea typeface="Playwrite GB S"/>
                <a:cs typeface="Playwrite GB S"/>
                <a:sym typeface="Playwrite GB S"/>
              </a:rPr>
              <a:t>  - </a:t>
            </a:r>
            <a:r>
              <a:rPr b="1" lang="en-GB" sz="3600">
                <a:solidFill>
                  <a:schemeClr val="lt1"/>
                </a:solidFill>
                <a:latin typeface="Playwrite GB S"/>
                <a:ea typeface="Playwrite GB S"/>
                <a:cs typeface="Playwrite GB S"/>
                <a:sym typeface="Playwrite GB S"/>
              </a:rPr>
              <a:t>Mrs O’Boyle</a:t>
            </a:r>
            <a:endParaRPr b="1" sz="36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3600"/>
              <a:buFont typeface="Arial"/>
              <a:buNone/>
            </a:pPr>
            <a:r>
              <a:rPr b="1" lang="en-GB" sz="3600">
                <a:solidFill>
                  <a:schemeClr val="lt1"/>
                </a:solidFill>
                <a:latin typeface="Playwrite GB S"/>
                <a:ea typeface="Playwrite GB S"/>
                <a:cs typeface="Playwrite GB S"/>
                <a:sym typeface="Playwrite GB S"/>
              </a:rPr>
              <a:t>Simmonds - Miss Nunes</a:t>
            </a:r>
            <a:endParaRPr b="1" sz="3600">
              <a:solidFill>
                <a:schemeClr val="lt1"/>
              </a:solidFill>
              <a:latin typeface="Playwrite GB S"/>
              <a:ea typeface="Playwrite GB S"/>
              <a:cs typeface="Playwrite GB S"/>
              <a:sym typeface="Playwrite GB S"/>
            </a:endParaRPr>
          </a:p>
          <a:p>
            <a:pPr indent="0" lvl="0" marL="0" rtl="0" algn="ctr">
              <a:spcBef>
                <a:spcPts val="0"/>
              </a:spcBef>
              <a:spcAft>
                <a:spcPts val="0"/>
              </a:spcAft>
              <a:buClr>
                <a:schemeClr val="dk1"/>
              </a:buClr>
              <a:buSzPts val="3600"/>
              <a:buFont typeface="Arial"/>
              <a:buNone/>
            </a:pPr>
            <a:r>
              <a:rPr b="1" lang="en-GB" sz="3600">
                <a:solidFill>
                  <a:schemeClr val="lt1"/>
                </a:solidFill>
                <a:latin typeface="Playwrite GB S"/>
                <a:ea typeface="Playwrite GB S"/>
                <a:cs typeface="Playwrite GB S"/>
                <a:sym typeface="Playwrite GB S"/>
              </a:rPr>
              <a:t>Farah - Miss Avery</a:t>
            </a:r>
            <a:endParaRPr b="1" sz="3600">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3600"/>
              <a:buFont typeface="Arial"/>
              <a:buNone/>
            </a:pPr>
            <a:r>
              <a:t/>
            </a:r>
            <a:endParaRPr b="1" i="0" sz="36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2800"/>
              <a:buFont typeface="Arial"/>
              <a:buNone/>
            </a:pPr>
            <a:r>
              <a:t/>
            </a:r>
            <a:endParaRPr b="0" i="0" sz="1400" u="none" cap="none" strike="noStrike">
              <a:solidFill>
                <a:srgbClr val="000000"/>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2800"/>
              <a:buFont typeface="Arial"/>
              <a:buNone/>
            </a:pPr>
            <a:r>
              <a:rPr b="1" i="0" lang="en-GB" sz="2800" u="none" cap="none" strike="noStrike">
                <a:solidFill>
                  <a:schemeClr val="lt1"/>
                </a:solidFill>
                <a:latin typeface="Playwrite GB S"/>
                <a:ea typeface="Playwrite GB S"/>
                <a:cs typeface="Playwrite GB S"/>
                <a:sym typeface="Playwrite GB S"/>
              </a:rPr>
              <a:t> </a:t>
            </a:r>
            <a:endParaRPr b="0" i="0" sz="14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efc51b75b6_0_0"/>
          <p:cNvSpPr txBox="1"/>
          <p:nvPr>
            <p:ph idx="1" type="body"/>
          </p:nvPr>
        </p:nvSpPr>
        <p:spPr>
          <a:xfrm>
            <a:off x="4572000" y="273050"/>
            <a:ext cx="4114800" cy="5853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Mrs O’Boyle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 Ennis class</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1400">
                <a:solidFill>
                  <a:schemeClr val="lt1"/>
                </a:solidFill>
                <a:latin typeface="Playwrite GB S"/>
                <a:ea typeface="Playwrite GB S"/>
                <a:cs typeface="Playwrite GB S"/>
                <a:sym typeface="Playwrite GB S"/>
              </a:rPr>
              <a:t>(named after Dame Jessica Ennis-Hill, a three time world champion British track and field athlete))</a:t>
            </a:r>
            <a:endParaRPr sz="1400">
              <a:solidFill>
                <a:schemeClr val="lt1"/>
              </a:solidFill>
              <a:latin typeface="Playwrite GB S"/>
              <a:ea typeface="Playwrite GB S"/>
              <a:cs typeface="Playwrite GB S"/>
              <a:sym typeface="Playwrite GB S"/>
            </a:endParaRPr>
          </a:p>
        </p:txBody>
      </p:sp>
      <p:pic>
        <p:nvPicPr>
          <p:cNvPr id="104" name="Google Shape;104;g3efc51b75b6_0_0" title="Sally O'Boyle.JPG"/>
          <p:cNvPicPr preferRelativeResize="0"/>
          <p:nvPr/>
        </p:nvPicPr>
        <p:blipFill>
          <a:blip r:embed="rId3">
            <a:alphaModFix/>
          </a:blip>
          <a:stretch>
            <a:fillRect/>
          </a:stretch>
        </p:blipFill>
        <p:spPr>
          <a:xfrm>
            <a:off x="587350" y="1105300"/>
            <a:ext cx="3270252" cy="4515851"/>
          </a:xfrm>
          <a:prstGeom prst="rect">
            <a:avLst/>
          </a:prstGeom>
          <a:noFill/>
          <a:ln>
            <a:noFill/>
          </a:ln>
        </p:spPr>
      </p:pic>
      <p:pic>
        <p:nvPicPr>
          <p:cNvPr id="105" name="Google Shape;105;g3efc51b75b6_0_0"/>
          <p:cNvPicPr preferRelativeResize="0"/>
          <p:nvPr/>
        </p:nvPicPr>
        <p:blipFill rotWithShape="1">
          <a:blip r:embed="rId4">
            <a:alphaModFix/>
          </a:blip>
          <a:srcRect b="0" l="4449" r="4758" t="0"/>
          <a:stretch/>
        </p:blipFill>
        <p:spPr>
          <a:xfrm>
            <a:off x="5662613" y="4363850"/>
            <a:ext cx="1933575" cy="12573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3f5076e6334_0_4"/>
          <p:cNvSpPr txBox="1"/>
          <p:nvPr>
            <p:ph idx="1" type="body"/>
          </p:nvPr>
        </p:nvSpPr>
        <p:spPr>
          <a:xfrm>
            <a:off x="4572000" y="273050"/>
            <a:ext cx="4114800" cy="5853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l">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Miss Nunes</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 Simmonds class</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1400">
                <a:solidFill>
                  <a:schemeClr val="lt1"/>
                </a:solidFill>
                <a:latin typeface="Playwrite GB S"/>
                <a:ea typeface="Playwrite GB S"/>
                <a:cs typeface="Playwrite GB S"/>
                <a:sym typeface="Playwrite GB S"/>
              </a:rPr>
              <a:t>(named after Eleanor Simmonds, a paralympian swimmer who has won 3 gold medals)</a:t>
            </a:r>
            <a:endParaRPr sz="1400">
              <a:solidFill>
                <a:schemeClr val="lt1"/>
              </a:solidFill>
              <a:latin typeface="Playwrite GB S"/>
              <a:ea typeface="Playwrite GB S"/>
              <a:cs typeface="Playwrite GB S"/>
              <a:sym typeface="Playwrite GB S"/>
            </a:endParaRPr>
          </a:p>
        </p:txBody>
      </p:sp>
      <p:pic>
        <p:nvPicPr>
          <p:cNvPr id="112" name="Google Shape;112;g3f5076e6334_0_4"/>
          <p:cNvPicPr preferRelativeResize="0"/>
          <p:nvPr/>
        </p:nvPicPr>
        <p:blipFill>
          <a:blip r:embed="rId3">
            <a:alphaModFix/>
          </a:blip>
          <a:stretch>
            <a:fillRect/>
          </a:stretch>
        </p:blipFill>
        <p:spPr>
          <a:xfrm>
            <a:off x="1031250" y="1152900"/>
            <a:ext cx="3069975" cy="4093300"/>
          </a:xfrm>
          <a:prstGeom prst="rect">
            <a:avLst/>
          </a:prstGeom>
          <a:noFill/>
          <a:ln>
            <a:noFill/>
          </a:ln>
        </p:spPr>
      </p:pic>
      <p:pic>
        <p:nvPicPr>
          <p:cNvPr id="113" name="Google Shape;113;g3f5076e6334_0_4"/>
          <p:cNvPicPr preferRelativeResize="0"/>
          <p:nvPr/>
        </p:nvPicPr>
        <p:blipFill rotWithShape="1">
          <a:blip r:embed="rId4">
            <a:alphaModFix/>
          </a:blip>
          <a:srcRect b="0" l="5901" r="11097" t="0"/>
          <a:stretch/>
        </p:blipFill>
        <p:spPr>
          <a:xfrm>
            <a:off x="5667375" y="4176525"/>
            <a:ext cx="1924050" cy="1419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efc51b75b6_0_7"/>
          <p:cNvSpPr txBox="1"/>
          <p:nvPr>
            <p:ph idx="1" type="body"/>
          </p:nvPr>
        </p:nvSpPr>
        <p:spPr>
          <a:xfrm>
            <a:off x="4722475" y="801375"/>
            <a:ext cx="3964500" cy="53247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Miss Avery</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 Farah class</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Clr>
                <a:schemeClr val="dk1"/>
              </a:buClr>
              <a:buSzPts val="1100"/>
              <a:buFont typeface="Arial"/>
              <a:buNone/>
            </a:pPr>
            <a:r>
              <a:rPr lang="en-GB" sz="1400">
                <a:solidFill>
                  <a:schemeClr val="lt1"/>
                </a:solidFill>
                <a:latin typeface="Playwrite GB S"/>
                <a:ea typeface="Playwrite GB S"/>
                <a:cs typeface="Playwrite GB S"/>
                <a:sym typeface="Playwrite GB S"/>
              </a:rPr>
              <a:t>(named after Mo Farah, the most successful track athlete in modern Olympic games history)</a:t>
            </a:r>
            <a:endParaRPr sz="3600">
              <a:solidFill>
                <a:schemeClr val="lt1"/>
              </a:solidFill>
              <a:latin typeface="Playwrite GB S"/>
              <a:ea typeface="Playwrite GB S"/>
              <a:cs typeface="Playwrite GB S"/>
              <a:sym typeface="Playwrite GB S"/>
            </a:endParaRPr>
          </a:p>
          <a:p>
            <a:pPr indent="0" lvl="0" marL="0" rtl="0" algn="ctr">
              <a:lnSpc>
                <a:spcPct val="100000"/>
              </a:lnSpc>
              <a:spcBef>
                <a:spcPts val="640"/>
              </a:spcBef>
              <a:spcAft>
                <a:spcPts val="0"/>
              </a:spcAft>
              <a:buSzPts val="3200"/>
              <a:buNone/>
            </a:pPr>
            <a:r>
              <a:rPr lang="en-GB" sz="3600">
                <a:solidFill>
                  <a:schemeClr val="lt1"/>
                </a:solidFill>
                <a:latin typeface="Playwrite GB S"/>
                <a:ea typeface="Playwrite GB S"/>
                <a:cs typeface="Playwrite GB S"/>
                <a:sym typeface="Playwrite GB S"/>
              </a:rPr>
              <a:t>   </a:t>
            </a:r>
            <a:endParaRPr sz="3600">
              <a:solidFill>
                <a:schemeClr val="lt1"/>
              </a:solidFill>
              <a:latin typeface="Playwrite GB S"/>
              <a:ea typeface="Playwrite GB S"/>
              <a:cs typeface="Playwrite GB S"/>
              <a:sym typeface="Playwrite GB S"/>
            </a:endParaRPr>
          </a:p>
        </p:txBody>
      </p:sp>
      <p:pic>
        <p:nvPicPr>
          <p:cNvPr id="120" name="Google Shape;120;g3efc51b75b6_0_7"/>
          <p:cNvPicPr preferRelativeResize="0"/>
          <p:nvPr/>
        </p:nvPicPr>
        <p:blipFill rotWithShape="1">
          <a:blip r:embed="rId3">
            <a:alphaModFix/>
          </a:blip>
          <a:srcRect b="0" l="2627" r="7113" t="0"/>
          <a:stretch/>
        </p:blipFill>
        <p:spPr>
          <a:xfrm>
            <a:off x="5723650" y="4218250"/>
            <a:ext cx="1962150" cy="1447800"/>
          </a:xfrm>
          <a:prstGeom prst="rect">
            <a:avLst/>
          </a:prstGeom>
          <a:noFill/>
          <a:ln>
            <a:noFill/>
          </a:ln>
        </p:spPr>
      </p:pic>
      <p:pic>
        <p:nvPicPr>
          <p:cNvPr id="121" name="Google Shape;121;g3efc51b75b6_0_7"/>
          <p:cNvPicPr preferRelativeResize="0"/>
          <p:nvPr/>
        </p:nvPicPr>
        <p:blipFill>
          <a:blip r:embed="rId4">
            <a:alphaModFix/>
          </a:blip>
          <a:stretch>
            <a:fillRect/>
          </a:stretch>
        </p:blipFill>
        <p:spPr>
          <a:xfrm>
            <a:off x="919772" y="954900"/>
            <a:ext cx="3080099" cy="43443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9"/>
          <p:cNvSpPr txBox="1"/>
          <p:nvPr>
            <p:ph idx="1" type="body"/>
          </p:nvPr>
        </p:nvSpPr>
        <p:spPr>
          <a:xfrm>
            <a:off x="251520" y="288531"/>
            <a:ext cx="84354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I come into school through this door</a:t>
            </a:r>
            <a:r>
              <a:rPr b="1" lang="en-GB" sz="4800">
                <a:solidFill>
                  <a:schemeClr val="lt1"/>
                </a:solidFill>
                <a:latin typeface="Playwrite GB S"/>
                <a:ea typeface="Playwrite GB S"/>
                <a:cs typeface="Playwrite GB S"/>
                <a:sym typeface="Playwrite GB S"/>
              </a:rPr>
              <a:t>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p:txBody>
      </p:sp>
      <p:pic>
        <p:nvPicPr>
          <p:cNvPr id="127" name="Google Shape;127;p9"/>
          <p:cNvPicPr preferRelativeResize="0"/>
          <p:nvPr/>
        </p:nvPicPr>
        <p:blipFill>
          <a:blip r:embed="rId3">
            <a:alphaModFix/>
          </a:blip>
          <a:stretch>
            <a:fillRect/>
          </a:stretch>
        </p:blipFill>
        <p:spPr>
          <a:xfrm>
            <a:off x="2342050" y="1929375"/>
            <a:ext cx="4254349" cy="3794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3f5076e6334_0_26"/>
          <p:cNvSpPr txBox="1"/>
          <p:nvPr>
            <p:ph idx="1" type="body"/>
          </p:nvPr>
        </p:nvSpPr>
        <p:spPr>
          <a:xfrm>
            <a:off x="251520" y="273050"/>
            <a:ext cx="84354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Ennis classroom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p:txBody>
      </p:sp>
      <p:pic>
        <p:nvPicPr>
          <p:cNvPr id="133" name="Google Shape;133;g3f5076e6334_0_26"/>
          <p:cNvPicPr preferRelativeResize="0"/>
          <p:nvPr/>
        </p:nvPicPr>
        <p:blipFill>
          <a:blip r:embed="rId3">
            <a:alphaModFix/>
          </a:blip>
          <a:stretch>
            <a:fillRect/>
          </a:stretch>
        </p:blipFill>
        <p:spPr>
          <a:xfrm>
            <a:off x="1718587" y="1364587"/>
            <a:ext cx="5501274" cy="41288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g3efc51b75b6_0_14"/>
          <p:cNvSpPr txBox="1"/>
          <p:nvPr>
            <p:ph idx="1" type="body"/>
          </p:nvPr>
        </p:nvSpPr>
        <p:spPr>
          <a:xfrm>
            <a:off x="251520" y="273050"/>
            <a:ext cx="84354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Simmonds</a:t>
            </a:r>
            <a:r>
              <a:rPr b="1" lang="en-GB" sz="4800">
                <a:solidFill>
                  <a:schemeClr val="lt1"/>
                </a:solidFill>
                <a:latin typeface="Playwrite GB S"/>
                <a:ea typeface="Playwrite GB S"/>
                <a:cs typeface="Playwrite GB S"/>
                <a:sym typeface="Playwrite GB S"/>
              </a:rPr>
              <a:t> classroom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a:p>
            <a:pPr indent="-342900" lvl="0" marL="342900" rtl="0" algn="l">
              <a:lnSpc>
                <a:spcPct val="100000"/>
              </a:lnSpc>
              <a:spcBef>
                <a:spcPts val="560"/>
              </a:spcBef>
              <a:spcAft>
                <a:spcPts val="0"/>
              </a:spcAft>
              <a:buClr>
                <a:schemeClr val="dk1"/>
              </a:buClr>
              <a:buSzPts val="2800"/>
              <a:buNone/>
            </a:pPr>
            <a:r>
              <a:t/>
            </a:r>
            <a:endParaRPr sz="2800">
              <a:solidFill>
                <a:schemeClr val="lt1"/>
              </a:solidFill>
            </a:endParaRPr>
          </a:p>
        </p:txBody>
      </p:sp>
      <p:pic>
        <p:nvPicPr>
          <p:cNvPr id="139" name="Google Shape;139;g3efc51b75b6_0_14"/>
          <p:cNvPicPr preferRelativeResize="0"/>
          <p:nvPr/>
        </p:nvPicPr>
        <p:blipFill>
          <a:blip r:embed="rId3">
            <a:alphaModFix/>
          </a:blip>
          <a:stretch>
            <a:fillRect/>
          </a:stretch>
        </p:blipFill>
        <p:spPr>
          <a:xfrm>
            <a:off x="1781950" y="1413550"/>
            <a:ext cx="5374526" cy="40309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g3f5076e6334_0_15"/>
          <p:cNvSpPr txBox="1"/>
          <p:nvPr>
            <p:ph idx="1" type="body"/>
          </p:nvPr>
        </p:nvSpPr>
        <p:spPr>
          <a:xfrm>
            <a:off x="251520" y="273050"/>
            <a:ext cx="84354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Farah</a:t>
            </a:r>
            <a:r>
              <a:rPr b="1" lang="en-GB" sz="4800">
                <a:solidFill>
                  <a:schemeClr val="lt1"/>
                </a:solidFill>
                <a:latin typeface="Playwrite GB S"/>
                <a:ea typeface="Playwrite GB S"/>
                <a:cs typeface="Playwrite GB S"/>
                <a:sym typeface="Playwrite GB S"/>
              </a:rPr>
              <a:t> classroom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a:p>
            <a:pPr indent="-342900" lvl="0" marL="342900" rtl="0" algn="l">
              <a:lnSpc>
                <a:spcPct val="100000"/>
              </a:lnSpc>
              <a:spcBef>
                <a:spcPts val="560"/>
              </a:spcBef>
              <a:spcAft>
                <a:spcPts val="0"/>
              </a:spcAft>
              <a:buClr>
                <a:schemeClr val="dk1"/>
              </a:buClr>
              <a:buSzPts val="2800"/>
              <a:buNone/>
            </a:pPr>
            <a:r>
              <a:t/>
            </a:r>
            <a:endParaRPr sz="2800">
              <a:solidFill>
                <a:schemeClr val="lt1"/>
              </a:solidFill>
            </a:endParaRPr>
          </a:p>
        </p:txBody>
      </p:sp>
      <p:pic>
        <p:nvPicPr>
          <p:cNvPr id="145" name="Google Shape;145;g3f5076e6334_0_15"/>
          <p:cNvPicPr preferRelativeResize="0"/>
          <p:nvPr/>
        </p:nvPicPr>
        <p:blipFill>
          <a:blip r:embed="rId3">
            <a:alphaModFix/>
          </a:blip>
          <a:stretch>
            <a:fillRect/>
          </a:stretch>
        </p:blipFill>
        <p:spPr>
          <a:xfrm>
            <a:off x="1560788" y="1385521"/>
            <a:ext cx="5816875" cy="436267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3f5076e6334_0_32"/>
          <p:cNvSpPr txBox="1"/>
          <p:nvPr>
            <p:ph idx="1" type="body"/>
          </p:nvPr>
        </p:nvSpPr>
        <p:spPr>
          <a:xfrm>
            <a:off x="251520" y="273050"/>
            <a:ext cx="84354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We use the main hall for assemblies and PE</a:t>
            </a:r>
            <a:r>
              <a:rPr b="1" lang="en-GB" sz="4800">
                <a:solidFill>
                  <a:schemeClr val="lt1"/>
                </a:solidFill>
                <a:latin typeface="Playwrite GB S"/>
                <a:ea typeface="Playwrite GB S"/>
                <a:cs typeface="Playwrite GB S"/>
                <a:sym typeface="Playwrite GB S"/>
              </a:rPr>
              <a:t>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a:p>
            <a:pPr indent="-342900" lvl="0" marL="342900" rtl="0" algn="l">
              <a:lnSpc>
                <a:spcPct val="100000"/>
              </a:lnSpc>
              <a:spcBef>
                <a:spcPts val="560"/>
              </a:spcBef>
              <a:spcAft>
                <a:spcPts val="0"/>
              </a:spcAft>
              <a:buClr>
                <a:schemeClr val="dk1"/>
              </a:buClr>
              <a:buSzPts val="2800"/>
              <a:buNone/>
            </a:pPr>
            <a:r>
              <a:t/>
            </a:r>
            <a:endParaRPr sz="2800">
              <a:solidFill>
                <a:schemeClr val="lt1"/>
              </a:solidFill>
            </a:endParaRPr>
          </a:p>
        </p:txBody>
      </p:sp>
      <p:pic>
        <p:nvPicPr>
          <p:cNvPr id="151" name="Google Shape;151;g3f5076e6334_0_32"/>
          <p:cNvPicPr preferRelativeResize="0"/>
          <p:nvPr/>
        </p:nvPicPr>
        <p:blipFill>
          <a:blip r:embed="rId3">
            <a:alphaModFix/>
          </a:blip>
          <a:stretch>
            <a:fillRect/>
          </a:stretch>
        </p:blipFill>
        <p:spPr>
          <a:xfrm>
            <a:off x="2060501" y="2089875"/>
            <a:ext cx="5202449" cy="3901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1"/>
          <p:cNvSpPr txBox="1"/>
          <p:nvPr>
            <p:ph idx="1" type="body"/>
          </p:nvPr>
        </p:nvSpPr>
        <p:spPr>
          <a:xfrm>
            <a:off x="1153425" y="269500"/>
            <a:ext cx="6758700" cy="1097400"/>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Clr>
                <a:schemeClr val="lt1"/>
              </a:buClr>
              <a:buSzPts val="4800"/>
              <a:buFont typeface="Arial"/>
              <a:buNone/>
            </a:pPr>
            <a:r>
              <a:rPr b="1" lang="en-GB" sz="4800">
                <a:solidFill>
                  <a:schemeClr val="lt1"/>
                </a:solidFill>
                <a:latin typeface="Playwrite GB S"/>
                <a:ea typeface="Playwrite GB S"/>
                <a:cs typeface="Playwrite GB S"/>
                <a:sym typeface="Playwrite GB S"/>
              </a:rPr>
              <a:t>The Year 6 toilets</a:t>
            </a:r>
            <a:endParaRPr/>
          </a:p>
        </p:txBody>
      </p:sp>
      <p:pic>
        <p:nvPicPr>
          <p:cNvPr id="157" name="Google Shape;157;p11"/>
          <p:cNvPicPr preferRelativeResize="0"/>
          <p:nvPr/>
        </p:nvPicPr>
        <p:blipFill>
          <a:blip r:embed="rId3">
            <a:alphaModFix/>
          </a:blip>
          <a:stretch>
            <a:fillRect/>
          </a:stretch>
        </p:blipFill>
        <p:spPr>
          <a:xfrm>
            <a:off x="1153425" y="1521075"/>
            <a:ext cx="2853825" cy="3815842"/>
          </a:xfrm>
          <a:prstGeom prst="rect">
            <a:avLst/>
          </a:prstGeom>
          <a:noFill/>
          <a:ln>
            <a:noFill/>
          </a:ln>
        </p:spPr>
      </p:pic>
      <p:pic>
        <p:nvPicPr>
          <p:cNvPr id="158" name="Google Shape;158;p11"/>
          <p:cNvPicPr preferRelativeResize="0"/>
          <p:nvPr/>
        </p:nvPicPr>
        <p:blipFill>
          <a:blip r:embed="rId4">
            <a:alphaModFix/>
          </a:blip>
          <a:stretch>
            <a:fillRect/>
          </a:stretch>
        </p:blipFill>
        <p:spPr>
          <a:xfrm>
            <a:off x="5236125" y="1518937"/>
            <a:ext cx="2853825" cy="3820125"/>
          </a:xfrm>
          <a:prstGeom prst="rect">
            <a:avLst/>
          </a:prstGeom>
          <a:noFill/>
          <a:ln>
            <a:noFill/>
          </a:ln>
        </p:spPr>
      </p:pic>
      <p:sp>
        <p:nvSpPr>
          <p:cNvPr id="159" name="Google Shape;159;p11"/>
          <p:cNvSpPr txBox="1"/>
          <p:nvPr/>
        </p:nvSpPr>
        <p:spPr>
          <a:xfrm>
            <a:off x="1007250" y="5339075"/>
            <a:ext cx="3000000" cy="554100"/>
          </a:xfrm>
          <a:prstGeom prst="rect">
            <a:avLst/>
          </a:prstGeom>
          <a:noFill/>
          <a:ln>
            <a:noFill/>
          </a:ln>
        </p:spPr>
        <p:txBody>
          <a:bodyPr anchorCtr="0" anchor="t" bIns="91425" lIns="91425" spcFirstLastPara="1" rIns="91425" wrap="square" tIns="91425">
            <a:spAutoFit/>
          </a:bodyPr>
          <a:lstStyle/>
          <a:p>
            <a:pPr indent="-342900" lvl="0" marL="342900" rtl="0" algn="ctr">
              <a:spcBef>
                <a:spcPts val="1200"/>
              </a:spcBef>
              <a:spcAft>
                <a:spcPts val="0"/>
              </a:spcAft>
              <a:buNone/>
            </a:pPr>
            <a:r>
              <a:rPr lang="en-GB" sz="2400">
                <a:solidFill>
                  <a:schemeClr val="lt1"/>
                </a:solidFill>
                <a:latin typeface="Playwrite GB S"/>
                <a:ea typeface="Playwrite GB S"/>
                <a:cs typeface="Playwrite GB S"/>
                <a:sym typeface="Playwrite GB S"/>
              </a:rPr>
              <a:t>Girls</a:t>
            </a:r>
            <a:endParaRPr sz="3200">
              <a:solidFill>
                <a:schemeClr val="dk1"/>
              </a:solidFill>
              <a:latin typeface="Playwrite GB S"/>
              <a:ea typeface="Playwrite GB S"/>
              <a:cs typeface="Playwrite GB S"/>
              <a:sym typeface="Playwrite GB S"/>
            </a:endParaRPr>
          </a:p>
        </p:txBody>
      </p:sp>
      <p:sp>
        <p:nvSpPr>
          <p:cNvPr id="160" name="Google Shape;160;p11"/>
          <p:cNvSpPr txBox="1"/>
          <p:nvPr/>
        </p:nvSpPr>
        <p:spPr>
          <a:xfrm>
            <a:off x="5163038" y="5491125"/>
            <a:ext cx="3000000" cy="554100"/>
          </a:xfrm>
          <a:prstGeom prst="rect">
            <a:avLst/>
          </a:prstGeom>
          <a:noFill/>
          <a:ln>
            <a:noFill/>
          </a:ln>
        </p:spPr>
        <p:txBody>
          <a:bodyPr anchorCtr="0" anchor="t" bIns="91425" lIns="91425" spcFirstLastPara="1" rIns="91425" wrap="square" tIns="91425">
            <a:spAutoFit/>
          </a:bodyPr>
          <a:lstStyle/>
          <a:p>
            <a:pPr indent="-342900" lvl="0" marL="342900" rtl="0" algn="ctr">
              <a:spcBef>
                <a:spcPts val="1200"/>
              </a:spcBef>
              <a:spcAft>
                <a:spcPts val="0"/>
              </a:spcAft>
              <a:buNone/>
            </a:pPr>
            <a:r>
              <a:rPr lang="en-GB" sz="2400">
                <a:solidFill>
                  <a:schemeClr val="lt1"/>
                </a:solidFill>
                <a:latin typeface="Playwrite GB S"/>
                <a:ea typeface="Playwrite GB S"/>
                <a:cs typeface="Playwrite GB S"/>
                <a:sym typeface="Playwrite GB S"/>
              </a:rPr>
              <a:t>Boys</a:t>
            </a:r>
            <a:endParaRPr sz="3200">
              <a:solidFill>
                <a:schemeClr val="dk1"/>
              </a:solidFill>
              <a:latin typeface="Playwrite GB S"/>
              <a:ea typeface="Playwrite GB S"/>
              <a:cs typeface="Playwrite GB S"/>
              <a:sym typeface="Playwrite GB 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9"/>
          <p:cNvSpPr txBox="1"/>
          <p:nvPr>
            <p:ph idx="1" type="body"/>
          </p:nvPr>
        </p:nvSpPr>
        <p:spPr>
          <a:xfrm>
            <a:off x="3650150" y="1124751"/>
            <a:ext cx="5111700" cy="54237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3200"/>
              <a:buNone/>
            </a:pPr>
            <a:r>
              <a:t/>
            </a:r>
            <a:endParaRPr b="1" sz="7200">
              <a:solidFill>
                <a:schemeClr val="lt1"/>
              </a:solidFill>
              <a:latin typeface="Playwrite GB S"/>
              <a:ea typeface="Playwrite GB S"/>
              <a:cs typeface="Playwrite GB S"/>
              <a:sym typeface="Playwrite GB S"/>
            </a:endParaRPr>
          </a:p>
          <a:p>
            <a:pPr indent="-224790" lvl="0" marL="342900" rtl="0" algn="l">
              <a:lnSpc>
                <a:spcPct val="100000"/>
              </a:lnSpc>
              <a:spcBef>
                <a:spcPts val="372"/>
              </a:spcBef>
              <a:spcAft>
                <a:spcPts val="0"/>
              </a:spcAft>
              <a:buClr>
                <a:schemeClr val="dk1"/>
              </a:buClr>
              <a:buSzPts val="2400"/>
              <a:buNone/>
            </a:pPr>
            <a:r>
              <a:t/>
            </a:r>
            <a:endParaRPr b="1" sz="2400">
              <a:solidFill>
                <a:schemeClr val="lt1"/>
              </a:solidFill>
            </a:endParaRPr>
          </a:p>
          <a:p>
            <a:pPr indent="-224790" lvl="0" marL="342900" rtl="0" algn="l">
              <a:lnSpc>
                <a:spcPct val="100000"/>
              </a:lnSpc>
              <a:spcBef>
                <a:spcPts val="372"/>
              </a:spcBef>
              <a:spcAft>
                <a:spcPts val="0"/>
              </a:spcAft>
              <a:buClr>
                <a:schemeClr val="dk1"/>
              </a:buClr>
              <a:buSzPts val="2400"/>
              <a:buNone/>
            </a:pPr>
            <a:r>
              <a:t/>
            </a:r>
            <a:endParaRPr sz="2400"/>
          </a:p>
        </p:txBody>
      </p:sp>
      <p:sp>
        <p:nvSpPr>
          <p:cNvPr id="166" name="Google Shape;166;p19"/>
          <p:cNvSpPr txBox="1"/>
          <p:nvPr/>
        </p:nvSpPr>
        <p:spPr>
          <a:xfrm>
            <a:off x="211750" y="365900"/>
            <a:ext cx="8008200" cy="1077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GB" sz="4000" u="none" cap="none" strike="noStrike">
                <a:solidFill>
                  <a:schemeClr val="lt1"/>
                </a:solidFill>
                <a:latin typeface="Playwrite GB S"/>
                <a:ea typeface="Playwrite GB S"/>
                <a:cs typeface="Playwrite GB S"/>
                <a:sym typeface="Playwrite GB S"/>
              </a:rPr>
              <a:t>This is the lunch hall </a:t>
            </a:r>
            <a:endParaRPr b="1" i="0" sz="40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2400"/>
              <a:buFont typeface="Arial"/>
              <a:buNone/>
            </a:pPr>
            <a:r>
              <a:rPr b="1" lang="en-GB" sz="2400">
                <a:solidFill>
                  <a:schemeClr val="lt1"/>
                </a:solidFill>
                <a:latin typeface="Playwrite GB S"/>
                <a:ea typeface="Playwrite GB S"/>
                <a:cs typeface="Playwrite GB S"/>
                <a:sym typeface="Playwrite GB S"/>
              </a:rPr>
              <a:t>Y</a:t>
            </a:r>
            <a:r>
              <a:rPr b="1" i="0" lang="en-GB" sz="2400" u="none" cap="none" strike="noStrike">
                <a:solidFill>
                  <a:schemeClr val="lt1"/>
                </a:solidFill>
                <a:latin typeface="Playwrite GB S"/>
                <a:ea typeface="Playwrite GB S"/>
                <a:cs typeface="Playwrite GB S"/>
                <a:sym typeface="Playwrite GB S"/>
              </a:rPr>
              <a:t>ou will eat your lunch here every day </a:t>
            </a:r>
            <a:endParaRPr b="0" i="0" sz="1400" u="none" cap="none" strike="noStrike">
              <a:solidFill>
                <a:srgbClr val="000000"/>
              </a:solidFill>
              <a:latin typeface="Playwrite GB S"/>
              <a:ea typeface="Playwrite GB S"/>
              <a:cs typeface="Playwrite GB S"/>
              <a:sym typeface="Playwrite GB S"/>
            </a:endParaRPr>
          </a:p>
        </p:txBody>
      </p:sp>
      <p:pic>
        <p:nvPicPr>
          <p:cNvPr id="167" name="Google Shape;167;p19"/>
          <p:cNvPicPr preferRelativeResize="0"/>
          <p:nvPr/>
        </p:nvPicPr>
        <p:blipFill>
          <a:blip r:embed="rId3">
            <a:alphaModFix/>
          </a:blip>
          <a:stretch>
            <a:fillRect/>
          </a:stretch>
        </p:blipFill>
        <p:spPr>
          <a:xfrm>
            <a:off x="1352550" y="1664150"/>
            <a:ext cx="5983699" cy="44904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0"/>
          <p:cNvSpPr txBox="1"/>
          <p:nvPr>
            <p:ph idx="1" type="body"/>
          </p:nvPr>
        </p:nvSpPr>
        <p:spPr>
          <a:xfrm>
            <a:off x="251520" y="273050"/>
            <a:ext cx="8435280" cy="5853113"/>
          </a:xfrm>
          <a:prstGeom prst="rect">
            <a:avLst/>
          </a:prstGeom>
          <a:noFill/>
          <a:ln>
            <a:noFill/>
          </a:ln>
        </p:spPr>
        <p:txBody>
          <a:bodyPr anchorCtr="0" anchor="t" bIns="45700" lIns="91425" spcFirstLastPara="1" rIns="91425" wrap="square" tIns="45700">
            <a:normAutofit lnSpcReduction="20000"/>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Our playground and field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lt1"/>
              </a:buClr>
              <a:buSzPts val="2400"/>
              <a:buNone/>
            </a:pPr>
            <a:r>
              <a:rPr lang="en-GB" sz="2400">
                <a:solidFill>
                  <a:schemeClr val="lt1"/>
                </a:solidFill>
                <a:latin typeface="Playwrite GB S"/>
                <a:ea typeface="Playwrite GB S"/>
                <a:cs typeface="Playwrite GB S"/>
                <a:sym typeface="Playwrite GB S"/>
              </a:rPr>
              <a:t>Our playground has gym equipment and markings to help you enjoy breaktimes. </a:t>
            </a:r>
            <a:endParaRPr sz="2400">
              <a:solidFill>
                <a:schemeClr val="lt1"/>
              </a:solidFill>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lt1"/>
              </a:buClr>
              <a:buSzPts val="2400"/>
              <a:buNone/>
            </a:pPr>
            <a:r>
              <a:t/>
            </a:r>
            <a:endParaRPr>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ts val="2400"/>
              <a:buNone/>
            </a:pPr>
            <a:r>
              <a:t/>
            </a:r>
            <a:endParaRPr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sz="2400">
              <a:solidFill>
                <a:schemeClr val="lt1"/>
              </a:solidFill>
            </a:endParaRPr>
          </a:p>
          <a:p>
            <a:pPr indent="-342900" lvl="0" marL="342900" rtl="0" algn="ctr">
              <a:lnSpc>
                <a:spcPct val="100000"/>
              </a:lnSpc>
              <a:spcBef>
                <a:spcPts val="1200"/>
              </a:spcBef>
              <a:spcAft>
                <a:spcPts val="0"/>
              </a:spcAft>
              <a:buClr>
                <a:schemeClr val="lt1"/>
              </a:buClr>
              <a:buSzPts val="2400"/>
              <a:buNone/>
            </a:pPr>
            <a:r>
              <a:rPr lang="en-GB" sz="2400">
                <a:solidFill>
                  <a:schemeClr val="lt1"/>
                </a:solidFill>
              </a:rPr>
              <a:t> </a:t>
            </a:r>
            <a:endParaRPr/>
          </a:p>
          <a:p>
            <a:pPr indent="-342900" lvl="0" marL="342900" rtl="0" algn="ctr">
              <a:lnSpc>
                <a:spcPct val="100000"/>
              </a:lnSpc>
              <a:spcBef>
                <a:spcPts val="2400"/>
              </a:spcBef>
              <a:spcAft>
                <a:spcPts val="0"/>
              </a:spcAft>
              <a:buClr>
                <a:schemeClr val="dk1"/>
              </a:buClr>
              <a:buSzPts val="4800"/>
              <a:buNone/>
            </a:pPr>
            <a:r>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p:txBody>
      </p:sp>
      <p:pic>
        <p:nvPicPr>
          <p:cNvPr id="173" name="Google Shape;173;p10"/>
          <p:cNvPicPr preferRelativeResize="0"/>
          <p:nvPr/>
        </p:nvPicPr>
        <p:blipFill>
          <a:blip r:embed="rId3">
            <a:alphaModFix/>
          </a:blip>
          <a:stretch>
            <a:fillRect/>
          </a:stretch>
        </p:blipFill>
        <p:spPr>
          <a:xfrm>
            <a:off x="2905600" y="2197541"/>
            <a:ext cx="2512424" cy="3349908"/>
          </a:xfrm>
          <a:prstGeom prst="rect">
            <a:avLst/>
          </a:prstGeom>
          <a:noFill/>
          <a:ln>
            <a:noFill/>
          </a:ln>
        </p:spPr>
      </p:pic>
      <p:pic>
        <p:nvPicPr>
          <p:cNvPr id="174" name="Google Shape;174;p10"/>
          <p:cNvPicPr preferRelativeResize="0"/>
          <p:nvPr/>
        </p:nvPicPr>
        <p:blipFill>
          <a:blip r:embed="rId4">
            <a:alphaModFix/>
          </a:blip>
          <a:stretch>
            <a:fillRect/>
          </a:stretch>
        </p:blipFill>
        <p:spPr>
          <a:xfrm>
            <a:off x="251525" y="2197550"/>
            <a:ext cx="2512420" cy="3349898"/>
          </a:xfrm>
          <a:prstGeom prst="rect">
            <a:avLst/>
          </a:prstGeom>
          <a:noFill/>
          <a:ln>
            <a:noFill/>
          </a:ln>
        </p:spPr>
      </p:pic>
      <p:pic>
        <p:nvPicPr>
          <p:cNvPr id="175" name="Google Shape;175;p10"/>
          <p:cNvPicPr preferRelativeResize="0"/>
          <p:nvPr/>
        </p:nvPicPr>
        <p:blipFill>
          <a:blip r:embed="rId5">
            <a:alphaModFix/>
          </a:blip>
          <a:stretch>
            <a:fillRect/>
          </a:stretch>
        </p:blipFill>
        <p:spPr>
          <a:xfrm>
            <a:off x="5559675" y="3347257"/>
            <a:ext cx="2901426" cy="2175394"/>
          </a:xfrm>
          <a:prstGeom prst="rect">
            <a:avLst/>
          </a:prstGeom>
          <a:noFill/>
          <a:ln>
            <a:noFill/>
          </a:ln>
        </p:spPr>
      </p:pic>
      <p:sp>
        <p:nvSpPr>
          <p:cNvPr id="176" name="Google Shape;176;p10"/>
          <p:cNvSpPr txBox="1"/>
          <p:nvPr/>
        </p:nvSpPr>
        <p:spPr>
          <a:xfrm>
            <a:off x="5418025" y="2197550"/>
            <a:ext cx="3349800" cy="1007100"/>
          </a:xfrm>
          <a:prstGeom prst="rect">
            <a:avLst/>
          </a:prstGeom>
          <a:noFill/>
          <a:ln>
            <a:noFill/>
          </a:ln>
        </p:spPr>
        <p:txBody>
          <a:bodyPr anchorCtr="0" anchor="t" bIns="91425" lIns="91425" spcFirstLastPara="1" rIns="91425" wrap="square" tIns="91425">
            <a:noAutofit/>
          </a:bodyPr>
          <a:lstStyle/>
          <a:p>
            <a:pPr indent="-342900" lvl="0" marL="342900" rtl="0" algn="ctr">
              <a:spcBef>
                <a:spcPts val="1200"/>
              </a:spcBef>
              <a:spcAft>
                <a:spcPts val="0"/>
              </a:spcAft>
              <a:buClr>
                <a:schemeClr val="lt1"/>
              </a:buClr>
              <a:buSzPts val="2400"/>
              <a:buFont typeface="Arial"/>
              <a:buNone/>
            </a:pPr>
            <a:r>
              <a:rPr lang="en-GB" sz="2400">
                <a:solidFill>
                  <a:schemeClr val="lt1"/>
                </a:solidFill>
                <a:latin typeface="Playwrite GB S"/>
                <a:ea typeface="Playwrite GB S"/>
                <a:cs typeface="Playwrite GB S"/>
                <a:sym typeface="Playwrite GB S"/>
              </a:rPr>
              <a:t>We use the field in the Summer term.</a:t>
            </a:r>
            <a:endParaRPr sz="32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3f5076e6334_0_50"/>
          <p:cNvSpPr txBox="1"/>
          <p:nvPr>
            <p:ph idx="1" type="body"/>
          </p:nvPr>
        </p:nvSpPr>
        <p:spPr>
          <a:xfrm>
            <a:off x="942899" y="311150"/>
            <a:ext cx="7258200" cy="5853000"/>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4800"/>
              <a:buNone/>
            </a:pPr>
            <a:r>
              <a:rPr b="1" lang="en-GB" sz="4800">
                <a:solidFill>
                  <a:schemeClr val="lt1"/>
                </a:solidFill>
                <a:latin typeface="Playwrite GB S"/>
                <a:ea typeface="Playwrite GB S"/>
                <a:cs typeface="Playwrite GB S"/>
                <a:sym typeface="Playwrite GB S"/>
              </a:rPr>
              <a:t>This is the library</a:t>
            </a:r>
            <a:r>
              <a:rPr b="1" lang="en-GB" sz="4800">
                <a:solidFill>
                  <a:schemeClr val="lt1"/>
                </a:solidFill>
                <a:latin typeface="Playwrite GB S"/>
                <a:ea typeface="Playwrite GB S"/>
                <a:cs typeface="Playwrite GB S"/>
                <a:sym typeface="Playwrite GB S"/>
              </a:rPr>
              <a:t> </a:t>
            </a:r>
            <a:endParaRPr>
              <a:latin typeface="Playwrite GB S"/>
              <a:ea typeface="Playwrite GB S"/>
              <a:cs typeface="Playwrite GB S"/>
              <a:sym typeface="Playwrite GB S"/>
            </a:endParaRPr>
          </a:p>
          <a:p>
            <a:pPr indent="-342900" lvl="0" marL="342900" rtl="0" algn="ctr">
              <a:spcBef>
                <a:spcPts val="1200"/>
              </a:spcBef>
              <a:spcAft>
                <a:spcPts val="0"/>
              </a:spcAft>
              <a:buClr>
                <a:schemeClr val="lt1"/>
              </a:buClr>
              <a:buSzPts val="2400"/>
              <a:buFont typeface="Arial"/>
              <a:buNone/>
            </a:pPr>
            <a:r>
              <a:rPr lang="en-GB" sz="2400">
                <a:solidFill>
                  <a:schemeClr val="lt1"/>
                </a:solidFill>
                <a:latin typeface="Playwrite GB S"/>
                <a:ea typeface="Playwrite GB S"/>
                <a:cs typeface="Playwrite GB S"/>
                <a:sym typeface="Playwrite GB S"/>
              </a:rPr>
              <a:t>You can borrow a book when you visit the library with your class every week.</a:t>
            </a:r>
            <a:endParaRPr b="1" sz="2400">
              <a:solidFill>
                <a:schemeClr val="lt1"/>
              </a:solidFill>
            </a:endParaRPr>
          </a:p>
          <a:p>
            <a:pPr indent="-342900" lvl="0" marL="342900" rtl="0" algn="ctr">
              <a:lnSpc>
                <a:spcPct val="100000"/>
              </a:lnSpc>
              <a:spcBef>
                <a:spcPts val="1200"/>
              </a:spcBef>
              <a:spcAft>
                <a:spcPts val="0"/>
              </a:spcAft>
              <a:buClr>
                <a:schemeClr val="dk1"/>
              </a:buClr>
              <a:buSzPts val="2400"/>
              <a:buNone/>
            </a:pPr>
            <a:r>
              <a:t/>
            </a:r>
            <a:endParaRPr b="1" sz="2400">
              <a:solidFill>
                <a:schemeClr val="lt1"/>
              </a:solidFill>
            </a:endParaRPr>
          </a:p>
          <a:p>
            <a:pPr indent="-342900" lvl="0" marL="342900" rtl="0" algn="ctr">
              <a:lnSpc>
                <a:spcPct val="100000"/>
              </a:lnSpc>
              <a:spcBef>
                <a:spcPts val="1200"/>
              </a:spcBef>
              <a:spcAft>
                <a:spcPts val="0"/>
              </a:spcAft>
              <a:buClr>
                <a:schemeClr val="lt1"/>
              </a:buClr>
              <a:buSzPts val="2400"/>
              <a:buNone/>
            </a:pPr>
            <a:r>
              <a:rPr b="1" lang="en-GB" sz="2400">
                <a:solidFill>
                  <a:schemeClr val="lt1"/>
                </a:solidFill>
              </a:rPr>
              <a:t> </a:t>
            </a:r>
            <a:endParaRPr b="1" sz="4800">
              <a:solidFill>
                <a:schemeClr val="lt1"/>
              </a:solidFill>
            </a:endParaRPr>
          </a:p>
          <a:p>
            <a:pPr indent="-342900" lvl="0" marL="342900" rtl="0" algn="ctr">
              <a:lnSpc>
                <a:spcPct val="100000"/>
              </a:lnSpc>
              <a:spcBef>
                <a:spcPts val="2400"/>
              </a:spcBef>
              <a:spcAft>
                <a:spcPts val="0"/>
              </a:spcAft>
              <a:buClr>
                <a:schemeClr val="dk1"/>
              </a:buClr>
              <a:buSzPts val="4800"/>
              <a:buNone/>
            </a:pPr>
            <a:r>
              <a:t/>
            </a:r>
            <a:endParaRPr sz="4800">
              <a:solidFill>
                <a:schemeClr val="lt1"/>
              </a:solidFill>
            </a:endParaRPr>
          </a:p>
          <a:p>
            <a:pPr indent="-342900" lvl="0" marL="342900" rtl="0" algn="ctr">
              <a:lnSpc>
                <a:spcPct val="100000"/>
              </a:lnSpc>
              <a:spcBef>
                <a:spcPts val="560"/>
              </a:spcBef>
              <a:spcAft>
                <a:spcPts val="0"/>
              </a:spcAft>
              <a:buClr>
                <a:schemeClr val="dk1"/>
              </a:buClr>
              <a:buSzPts val="2800"/>
              <a:buNone/>
            </a:pPr>
            <a:r>
              <a:t/>
            </a:r>
            <a:endParaRPr sz="2800">
              <a:solidFill>
                <a:schemeClr val="lt1"/>
              </a:solidFill>
            </a:endParaRPr>
          </a:p>
          <a:p>
            <a:pPr indent="-342900" lvl="0" marL="342900" rtl="0" algn="l">
              <a:lnSpc>
                <a:spcPct val="100000"/>
              </a:lnSpc>
              <a:spcBef>
                <a:spcPts val="560"/>
              </a:spcBef>
              <a:spcAft>
                <a:spcPts val="0"/>
              </a:spcAft>
              <a:buClr>
                <a:schemeClr val="dk1"/>
              </a:buClr>
              <a:buSzPts val="2800"/>
              <a:buNone/>
            </a:pPr>
            <a:r>
              <a:t/>
            </a:r>
            <a:endParaRPr sz="2800">
              <a:solidFill>
                <a:schemeClr val="lt1"/>
              </a:solidFill>
            </a:endParaRPr>
          </a:p>
        </p:txBody>
      </p:sp>
      <p:pic>
        <p:nvPicPr>
          <p:cNvPr id="182" name="Google Shape;182;g3f5076e6334_0_50"/>
          <p:cNvPicPr preferRelativeResize="0"/>
          <p:nvPr/>
        </p:nvPicPr>
        <p:blipFill>
          <a:blip r:embed="rId3">
            <a:alphaModFix/>
          </a:blip>
          <a:stretch>
            <a:fillRect/>
          </a:stretch>
        </p:blipFill>
        <p:spPr>
          <a:xfrm>
            <a:off x="2014538" y="2145800"/>
            <a:ext cx="5114924" cy="38335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3f51f7f0696_0_0"/>
          <p:cNvSpPr txBox="1"/>
          <p:nvPr>
            <p:ph idx="1" type="body"/>
          </p:nvPr>
        </p:nvSpPr>
        <p:spPr>
          <a:xfrm>
            <a:off x="251520" y="273050"/>
            <a:ext cx="8435400" cy="5853000"/>
          </a:xfrm>
          <a:prstGeom prst="rect">
            <a:avLst/>
          </a:prstGeom>
          <a:noFill/>
          <a:ln>
            <a:noFill/>
          </a:ln>
        </p:spPr>
        <p:txBody>
          <a:bodyPr anchorCtr="0" anchor="t" bIns="45700" lIns="91425" spcFirstLastPara="1" rIns="91425" wrap="square" tIns="45700">
            <a:normAutofit fontScale="25000" lnSpcReduction="20000"/>
          </a:bodyPr>
          <a:lstStyle/>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200000"/>
              <a:buNone/>
            </a:pPr>
            <a:r>
              <a:t/>
            </a:r>
            <a:endParaRPr b="1" sz="24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50000"/>
              <a:buNone/>
            </a:pPr>
            <a:r>
              <a:t/>
            </a:r>
            <a:endParaRPr b="1" sz="96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50000"/>
              <a:buNone/>
            </a:pPr>
            <a:r>
              <a:rPr b="1" lang="en-GB" sz="9600">
                <a:solidFill>
                  <a:schemeClr val="lt1"/>
                </a:solidFill>
                <a:latin typeface="Playwrite GB S"/>
                <a:ea typeface="Playwrite GB S"/>
                <a:cs typeface="Playwrite GB S"/>
                <a:sym typeface="Playwrite GB S"/>
              </a:rPr>
              <a:t>What can I do over the summer holidays to help me feel ready to start my new year group in September?</a:t>
            </a:r>
            <a:r>
              <a:rPr b="1" lang="en-GB" sz="2400">
                <a:solidFill>
                  <a:schemeClr val="lt1"/>
                </a:solidFill>
                <a:latin typeface="Playwrite GB S"/>
                <a:ea typeface="Playwrite GB S"/>
                <a:cs typeface="Playwrite GB S"/>
                <a:sym typeface="Playwrite GB S"/>
              </a:rPr>
              <a:t> </a:t>
            </a:r>
            <a:endParaRPr sz="2400">
              <a:latin typeface="Playwrite GB S"/>
              <a:ea typeface="Playwrite GB S"/>
              <a:cs typeface="Playwrite GB S"/>
              <a:sym typeface="Playwrite GB S"/>
            </a:endParaRPr>
          </a:p>
          <a:p>
            <a:pPr indent="-342900" lvl="0" marL="342900" rtl="0" algn="ctr">
              <a:lnSpc>
                <a:spcPct val="100000"/>
              </a:lnSpc>
              <a:spcBef>
                <a:spcPts val="1200"/>
              </a:spcBef>
              <a:spcAft>
                <a:spcPts val="0"/>
              </a:spcAft>
              <a:buClr>
                <a:schemeClr val="dk1"/>
              </a:buClr>
              <a:buSzPct val="100000"/>
              <a:buNone/>
            </a:pPr>
            <a:r>
              <a:t/>
            </a:r>
            <a:endParaRPr sz="2400">
              <a:solidFill>
                <a:schemeClr val="lt1"/>
              </a:solidFill>
            </a:endParaRPr>
          </a:p>
          <a:p>
            <a:pPr indent="-342900" lvl="0" marL="342900" rtl="0" algn="ctr">
              <a:lnSpc>
                <a:spcPct val="100000"/>
              </a:lnSpc>
              <a:spcBef>
                <a:spcPts val="1200"/>
              </a:spcBef>
              <a:spcAft>
                <a:spcPts val="0"/>
              </a:spcAft>
              <a:buClr>
                <a:schemeClr val="dk1"/>
              </a:buClr>
              <a:buSzPct val="100000"/>
              <a:buNone/>
            </a:pPr>
            <a:r>
              <a:t/>
            </a:r>
            <a:endParaRPr sz="2400">
              <a:solidFill>
                <a:schemeClr val="lt1"/>
              </a:solidFill>
            </a:endParaRPr>
          </a:p>
          <a:p>
            <a:pPr indent="-342900" lvl="0" marL="342900" rtl="0" algn="ctr">
              <a:lnSpc>
                <a:spcPct val="100000"/>
              </a:lnSpc>
              <a:spcBef>
                <a:spcPts val="1200"/>
              </a:spcBef>
              <a:spcAft>
                <a:spcPts val="0"/>
              </a:spcAft>
              <a:buClr>
                <a:schemeClr val="lt1"/>
              </a:buClr>
              <a:buSzPct val="100000"/>
              <a:buNone/>
            </a:pPr>
            <a:r>
              <a:rPr lang="en-GB" sz="2400">
                <a:solidFill>
                  <a:schemeClr val="lt1"/>
                </a:solidFill>
              </a:rPr>
              <a:t> </a:t>
            </a:r>
            <a:endParaRPr/>
          </a:p>
          <a:p>
            <a:pPr indent="-342900" lvl="0" marL="342900" rtl="0" algn="ctr">
              <a:lnSpc>
                <a:spcPct val="100000"/>
              </a:lnSpc>
              <a:spcBef>
                <a:spcPts val="2400"/>
              </a:spcBef>
              <a:spcAft>
                <a:spcPts val="0"/>
              </a:spcAft>
              <a:buClr>
                <a:schemeClr val="dk1"/>
              </a:buClr>
              <a:buSzPct val="100000"/>
              <a:buNone/>
            </a:pPr>
            <a:r>
              <a:t/>
            </a:r>
            <a:endParaRPr b="1" sz="4800">
              <a:solidFill>
                <a:schemeClr val="lt1"/>
              </a:solidFill>
            </a:endParaRPr>
          </a:p>
          <a:p>
            <a:pPr indent="-342900" lvl="0" marL="342900" rtl="0" algn="ctr">
              <a:lnSpc>
                <a:spcPct val="100000"/>
              </a:lnSpc>
              <a:spcBef>
                <a:spcPts val="2400"/>
              </a:spcBef>
              <a:spcAft>
                <a:spcPts val="0"/>
              </a:spcAft>
              <a:buClr>
                <a:schemeClr val="dk1"/>
              </a:buClr>
              <a:buSzPct val="100000"/>
              <a:buNone/>
            </a:pPr>
            <a:r>
              <a:t/>
            </a:r>
            <a:endParaRPr sz="4800">
              <a:solidFill>
                <a:schemeClr val="lt1"/>
              </a:solidFill>
            </a:endParaRPr>
          </a:p>
          <a:p>
            <a:pPr indent="-342900" lvl="0" marL="342900" rtl="0" algn="ctr">
              <a:lnSpc>
                <a:spcPct val="100000"/>
              </a:lnSpc>
              <a:spcBef>
                <a:spcPts val="560"/>
              </a:spcBef>
              <a:spcAft>
                <a:spcPts val="0"/>
              </a:spcAft>
              <a:buClr>
                <a:schemeClr val="dk1"/>
              </a:buClr>
              <a:buSzPct val="100000"/>
              <a:buNone/>
            </a:pPr>
            <a:r>
              <a:t/>
            </a:r>
            <a:endParaRPr sz="2800">
              <a:solidFill>
                <a:schemeClr val="lt1"/>
              </a:solidFill>
            </a:endParaRPr>
          </a:p>
        </p:txBody>
      </p:sp>
      <p:pic>
        <p:nvPicPr>
          <p:cNvPr id="188" name="Google Shape;188;g3f51f7f0696_0_0"/>
          <p:cNvPicPr preferRelativeResize="0"/>
          <p:nvPr/>
        </p:nvPicPr>
        <p:blipFill>
          <a:blip r:embed="rId3">
            <a:alphaModFix/>
          </a:blip>
          <a:stretch>
            <a:fillRect/>
          </a:stretch>
        </p:blipFill>
        <p:spPr>
          <a:xfrm>
            <a:off x="510125" y="441950"/>
            <a:ext cx="8326925" cy="45456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3f0b39509af_0_97"/>
          <p:cNvSpPr txBox="1"/>
          <p:nvPr/>
        </p:nvSpPr>
        <p:spPr>
          <a:xfrm>
            <a:off x="920998" y="432450"/>
            <a:ext cx="7645500" cy="3109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3700">
                <a:solidFill>
                  <a:schemeClr val="lt1"/>
                </a:solidFill>
                <a:latin typeface="Playwrite GB S"/>
                <a:ea typeface="Playwrite GB S"/>
                <a:cs typeface="Playwrite GB S"/>
                <a:sym typeface="Playwrite GB S"/>
              </a:rPr>
              <a:t>Look at your timetable which you were give on transition day so you know what to expect and when</a:t>
            </a:r>
            <a:endParaRPr b="1" i="0" sz="1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pic>
        <p:nvPicPr>
          <p:cNvPr id="195" name="Google Shape;195;g3f0b39509af_0_97"/>
          <p:cNvPicPr preferRelativeResize="0"/>
          <p:nvPr/>
        </p:nvPicPr>
        <p:blipFill>
          <a:blip r:embed="rId3">
            <a:alphaModFix/>
          </a:blip>
          <a:stretch>
            <a:fillRect/>
          </a:stretch>
        </p:blipFill>
        <p:spPr>
          <a:xfrm>
            <a:off x="3005524" y="3541650"/>
            <a:ext cx="3890250" cy="21236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3f51f7f0696_0_20"/>
          <p:cNvSpPr txBox="1"/>
          <p:nvPr/>
        </p:nvSpPr>
        <p:spPr>
          <a:xfrm>
            <a:off x="377850" y="245600"/>
            <a:ext cx="8501700" cy="5880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4100">
                <a:solidFill>
                  <a:schemeClr val="lt1"/>
                </a:solidFill>
                <a:latin typeface="Playwrite GB S"/>
                <a:ea typeface="Playwrite GB S"/>
                <a:cs typeface="Playwrite GB S"/>
                <a:sym typeface="Playwrite GB S"/>
              </a:rPr>
              <a:t>Look at your year group page on the school website and talk to an adult at home about the photographs of the lovely transition day you spend making new friends in your new class</a:t>
            </a:r>
            <a:endParaRPr b="1" sz="41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4800"/>
              <a:buFont typeface="Arial"/>
              <a:buNone/>
            </a:pPr>
            <a:r>
              <a:t/>
            </a:r>
            <a:endParaRPr b="1" sz="41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4800"/>
              <a:buFont typeface="Arial"/>
              <a:buNone/>
            </a:pPr>
            <a:r>
              <a:rPr b="1" lang="en-GB" sz="2400">
                <a:solidFill>
                  <a:srgbClr val="4A86E8"/>
                </a:solidFill>
                <a:latin typeface="Playwrite GB S"/>
                <a:ea typeface="Playwrite GB S"/>
                <a:cs typeface="Playwrite GB S"/>
                <a:sym typeface="Playwrite GB S"/>
              </a:rPr>
              <a:t>https://www.valleyprimaryschool.co.uk/page/?title=2026%2D2027+Year+Group+Pages&amp;pid=212</a:t>
            </a:r>
            <a:endParaRPr b="1" i="0" sz="4800" u="none" cap="none" strike="noStrike">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g3f51f7f0696_0_4"/>
          <p:cNvSpPr txBox="1"/>
          <p:nvPr>
            <p:ph idx="1" type="body"/>
          </p:nvPr>
        </p:nvSpPr>
        <p:spPr>
          <a:xfrm>
            <a:off x="354300" y="547875"/>
            <a:ext cx="8435400" cy="5932200"/>
          </a:xfrm>
          <a:prstGeom prst="rect">
            <a:avLst/>
          </a:prstGeom>
          <a:noFill/>
          <a:ln>
            <a:noFill/>
          </a:ln>
        </p:spPr>
        <p:txBody>
          <a:bodyPr anchorCtr="0" anchor="t" bIns="45700" lIns="91425" spcFirstLastPara="1" rIns="91425" wrap="square" tIns="45700">
            <a:normAutofit fontScale="62500" lnSpcReduction="10000"/>
          </a:bodyPr>
          <a:lstStyle/>
          <a:p>
            <a:pPr indent="-342900" lvl="0" marL="342900" rtl="0" algn="ctr">
              <a:lnSpc>
                <a:spcPct val="100000"/>
              </a:lnSpc>
              <a:spcBef>
                <a:spcPts val="0"/>
              </a:spcBef>
              <a:spcAft>
                <a:spcPts val="0"/>
              </a:spcAft>
              <a:buClr>
                <a:schemeClr val="lt1"/>
              </a:buClr>
              <a:buSzPct val="100000"/>
              <a:buNone/>
            </a:pPr>
            <a:r>
              <a:rPr b="1" lang="en-GB" sz="4800">
                <a:solidFill>
                  <a:schemeClr val="lt1"/>
                </a:solidFill>
                <a:latin typeface="Playwrite GB S"/>
                <a:ea typeface="Playwrite GB S"/>
                <a:cs typeface="Playwrite GB S"/>
                <a:sym typeface="Playwrite GB S"/>
              </a:rPr>
              <a:t>    Challenge myself to keep learning by completing some of the summer holiday activities on our school </a:t>
            </a:r>
            <a:r>
              <a:rPr b="1" lang="en-GB" sz="4800">
                <a:solidFill>
                  <a:schemeClr val="lt1"/>
                </a:solidFill>
                <a:latin typeface="Playwrite GB S"/>
                <a:ea typeface="Playwrite GB S"/>
                <a:cs typeface="Playwrite GB S"/>
                <a:sym typeface="Playwrite GB S"/>
              </a:rPr>
              <a:t>website</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l">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100000"/>
              <a:buNone/>
            </a:pPr>
            <a:r>
              <a:rPr b="1" lang="en-GB" sz="4800">
                <a:solidFill>
                  <a:schemeClr val="lt1"/>
                </a:solidFill>
                <a:latin typeface="Playwrite GB S"/>
                <a:ea typeface="Playwrite GB S"/>
                <a:cs typeface="Playwrite GB S"/>
                <a:sym typeface="Playwrite GB S"/>
              </a:rPr>
              <a:t>Click here to visit the page: </a:t>
            </a:r>
            <a:endParaRPr b="1" sz="48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100000"/>
              <a:buNone/>
            </a:pPr>
            <a:r>
              <a:t/>
            </a:r>
            <a:endParaRPr b="1" sz="4800">
              <a:solidFill>
                <a:schemeClr val="lt1"/>
              </a:solidFill>
              <a:latin typeface="Playwrite GB S"/>
              <a:ea typeface="Playwrite GB S"/>
              <a:cs typeface="Playwrite GB S"/>
              <a:sym typeface="Playwrite GB S"/>
            </a:endParaRPr>
          </a:p>
          <a:p>
            <a:pPr indent="-342900" lvl="0" marL="342900" rtl="0" algn="ctr">
              <a:lnSpc>
                <a:spcPct val="100000"/>
              </a:lnSpc>
              <a:spcBef>
                <a:spcPts val="0"/>
              </a:spcBef>
              <a:spcAft>
                <a:spcPts val="0"/>
              </a:spcAft>
              <a:buClr>
                <a:schemeClr val="lt1"/>
              </a:buClr>
              <a:buSzPct val="132000"/>
              <a:buNone/>
            </a:pPr>
            <a:r>
              <a:rPr b="1" lang="en-GB" sz="3636">
                <a:solidFill>
                  <a:srgbClr val="4A86E8"/>
                </a:solidFill>
                <a:latin typeface="Playwrite GB S"/>
                <a:ea typeface="Playwrite GB S"/>
                <a:cs typeface="Playwrite GB S"/>
                <a:sym typeface="Playwrite GB S"/>
              </a:rPr>
              <a:t>https://www.valleyprimaryschool.co.uk/page/?title=Summer+Holiday+Activities&amp;pid=120</a:t>
            </a:r>
            <a:endParaRPr sz="2800">
              <a:solidFill>
                <a:schemeClr val="lt1"/>
              </a:solidFill>
            </a:endParaRPr>
          </a:p>
        </p:txBody>
      </p:sp>
      <p:pic>
        <p:nvPicPr>
          <p:cNvPr id="207" name="Google Shape;207;g3f51f7f0696_0_4"/>
          <p:cNvPicPr preferRelativeResize="0"/>
          <p:nvPr/>
        </p:nvPicPr>
        <p:blipFill>
          <a:blip r:embed="rId3">
            <a:alphaModFix/>
          </a:blip>
          <a:stretch>
            <a:fillRect/>
          </a:stretch>
        </p:blipFill>
        <p:spPr>
          <a:xfrm>
            <a:off x="2399375" y="2013450"/>
            <a:ext cx="4288599" cy="21349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g3f5076e6334_0_56"/>
          <p:cNvSpPr txBox="1"/>
          <p:nvPr/>
        </p:nvSpPr>
        <p:spPr>
          <a:xfrm>
            <a:off x="640950" y="1238250"/>
            <a:ext cx="7862100" cy="4710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4800">
                <a:solidFill>
                  <a:schemeClr val="lt1"/>
                </a:solidFill>
                <a:latin typeface="Playwrite GB S"/>
                <a:ea typeface="Playwrite GB S"/>
                <a:cs typeface="Playwrite GB S"/>
                <a:sym typeface="Playwrite GB S"/>
              </a:rPr>
              <a:t>Practice some strategies and read a book that helps you overcome any worries you may have about starting year 6</a:t>
            </a:r>
            <a:endParaRPr b="1" i="0" sz="28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3f5076e6334_0_61"/>
          <p:cNvSpPr txBox="1"/>
          <p:nvPr/>
        </p:nvSpPr>
        <p:spPr>
          <a:xfrm>
            <a:off x="640950" y="1238250"/>
            <a:ext cx="7862100" cy="175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4800">
                <a:solidFill>
                  <a:schemeClr val="lt1"/>
                </a:solidFill>
                <a:latin typeface="Playwrite GB S"/>
                <a:ea typeface="Playwrite GB S"/>
                <a:cs typeface="Playwrite GB S"/>
                <a:sym typeface="Playwrite GB S"/>
              </a:rPr>
              <a:t>Some useful strategies:</a:t>
            </a:r>
            <a:endParaRPr b="1" sz="4800">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pic>
        <p:nvPicPr>
          <p:cNvPr descr="clipart of child writing in a journal" id="220" name="Google Shape;220;g3f5076e6334_0_61"/>
          <p:cNvPicPr preferRelativeResize="0"/>
          <p:nvPr/>
        </p:nvPicPr>
        <p:blipFill>
          <a:blip r:embed="rId3">
            <a:alphaModFix/>
          </a:blip>
          <a:stretch>
            <a:fillRect/>
          </a:stretch>
        </p:blipFill>
        <p:spPr>
          <a:xfrm>
            <a:off x="356675" y="2247475"/>
            <a:ext cx="2576125" cy="2576125"/>
          </a:xfrm>
          <a:prstGeom prst="rect">
            <a:avLst/>
          </a:prstGeom>
          <a:noFill/>
          <a:ln>
            <a:noFill/>
          </a:ln>
        </p:spPr>
      </p:pic>
      <p:sp>
        <p:nvSpPr>
          <p:cNvPr id="221" name="Google Shape;221;g3f5076e6334_0_61"/>
          <p:cNvSpPr txBox="1"/>
          <p:nvPr/>
        </p:nvSpPr>
        <p:spPr>
          <a:xfrm>
            <a:off x="575388" y="4979675"/>
            <a:ext cx="21387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000">
                <a:solidFill>
                  <a:schemeClr val="lt1"/>
                </a:solidFill>
                <a:latin typeface="Playwrite GB S"/>
                <a:ea typeface="Playwrite GB S"/>
                <a:cs typeface="Playwrite GB S"/>
                <a:sym typeface="Playwrite GB S"/>
              </a:rPr>
              <a:t>Writing down your worries </a:t>
            </a:r>
            <a:endParaRPr/>
          </a:p>
        </p:txBody>
      </p:sp>
      <p:sp>
        <p:nvSpPr>
          <p:cNvPr id="222" name="Google Shape;222;g3f5076e6334_0_61"/>
          <p:cNvSpPr txBox="1"/>
          <p:nvPr/>
        </p:nvSpPr>
        <p:spPr>
          <a:xfrm>
            <a:off x="6239663" y="4979675"/>
            <a:ext cx="21387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000">
                <a:solidFill>
                  <a:schemeClr val="lt1"/>
                </a:solidFill>
                <a:latin typeface="Playwrite GB S"/>
                <a:ea typeface="Playwrite GB S"/>
                <a:cs typeface="Playwrite GB S"/>
                <a:sym typeface="Playwrite GB S"/>
              </a:rPr>
              <a:t>Talking to an adult</a:t>
            </a:r>
            <a:endParaRPr/>
          </a:p>
        </p:txBody>
      </p:sp>
      <p:pic>
        <p:nvPicPr>
          <p:cNvPr descr="clipart of a child talking to an adult" id="223" name="Google Shape;223;g3f5076e6334_0_61"/>
          <p:cNvPicPr preferRelativeResize="0"/>
          <p:nvPr/>
        </p:nvPicPr>
        <p:blipFill>
          <a:blip r:embed="rId4">
            <a:alphaModFix/>
          </a:blip>
          <a:stretch>
            <a:fillRect/>
          </a:stretch>
        </p:blipFill>
        <p:spPr>
          <a:xfrm>
            <a:off x="6020950" y="2315750"/>
            <a:ext cx="2576125" cy="2576125"/>
          </a:xfrm>
          <a:prstGeom prst="rect">
            <a:avLst/>
          </a:prstGeom>
          <a:noFill/>
          <a:ln>
            <a:noFill/>
          </a:ln>
        </p:spPr>
      </p:pic>
      <p:pic>
        <p:nvPicPr>
          <p:cNvPr descr="clipart of breathing exercises" id="224" name="Google Shape;224;g3f5076e6334_0_61"/>
          <p:cNvPicPr preferRelativeResize="0"/>
          <p:nvPr/>
        </p:nvPicPr>
        <p:blipFill>
          <a:blip r:embed="rId5">
            <a:alphaModFix/>
          </a:blip>
          <a:stretch>
            <a:fillRect/>
          </a:stretch>
        </p:blipFill>
        <p:spPr>
          <a:xfrm>
            <a:off x="3245025" y="2247475"/>
            <a:ext cx="2576125" cy="2576125"/>
          </a:xfrm>
          <a:prstGeom prst="rect">
            <a:avLst/>
          </a:prstGeom>
          <a:noFill/>
          <a:ln>
            <a:noFill/>
          </a:ln>
        </p:spPr>
      </p:pic>
      <p:sp>
        <p:nvSpPr>
          <p:cNvPr id="225" name="Google Shape;225;g3f5076e6334_0_61"/>
          <p:cNvSpPr txBox="1"/>
          <p:nvPr/>
        </p:nvSpPr>
        <p:spPr>
          <a:xfrm>
            <a:off x="3160650" y="5133575"/>
            <a:ext cx="28227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000">
                <a:solidFill>
                  <a:schemeClr val="lt1"/>
                </a:solidFill>
                <a:latin typeface="Playwrite GB S"/>
                <a:ea typeface="Playwrite GB S"/>
                <a:cs typeface="Playwrite GB S"/>
                <a:sym typeface="Playwrite GB S"/>
              </a:rPr>
              <a:t>Breathing exercises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g3f5076e6334_0_71"/>
          <p:cNvSpPr txBox="1"/>
          <p:nvPr/>
        </p:nvSpPr>
        <p:spPr>
          <a:xfrm>
            <a:off x="640950" y="1238250"/>
            <a:ext cx="7862100" cy="175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800"/>
              <a:buFont typeface="Arial"/>
              <a:buNone/>
            </a:pPr>
            <a:r>
              <a:rPr b="1" lang="en-GB" sz="4800">
                <a:solidFill>
                  <a:schemeClr val="lt1"/>
                </a:solidFill>
                <a:latin typeface="Playwrite GB S"/>
                <a:ea typeface="Playwrite GB S"/>
                <a:cs typeface="Playwrite GB S"/>
                <a:sym typeface="Playwrite GB S"/>
              </a:rPr>
              <a:t>Some useful books:</a:t>
            </a:r>
            <a:endParaRPr b="1" i="0" sz="2800" u="none" cap="none" strike="noStrike">
              <a:solidFill>
                <a:schemeClr val="lt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4800"/>
              <a:buFont typeface="Arial"/>
              <a:buNone/>
            </a:pPr>
            <a:r>
              <a:t/>
            </a:r>
            <a:endParaRPr b="1" i="0" sz="4800" u="none" cap="none" strike="noStrike">
              <a:solidFill>
                <a:schemeClr val="lt1"/>
              </a:solidFill>
              <a:latin typeface="Calibri"/>
              <a:ea typeface="Calibri"/>
              <a:cs typeface="Calibri"/>
              <a:sym typeface="Calibri"/>
            </a:endParaRPr>
          </a:p>
        </p:txBody>
      </p:sp>
      <p:pic>
        <p:nvPicPr>
          <p:cNvPr id="232" name="Google Shape;232;g3f5076e6334_0_71"/>
          <p:cNvPicPr preferRelativeResize="0"/>
          <p:nvPr/>
        </p:nvPicPr>
        <p:blipFill>
          <a:blip r:embed="rId3">
            <a:alphaModFix/>
          </a:blip>
          <a:stretch>
            <a:fillRect/>
          </a:stretch>
        </p:blipFill>
        <p:spPr>
          <a:xfrm>
            <a:off x="495300" y="2405080"/>
            <a:ext cx="2215850" cy="2852725"/>
          </a:xfrm>
          <a:prstGeom prst="rect">
            <a:avLst/>
          </a:prstGeom>
          <a:noFill/>
          <a:ln>
            <a:noFill/>
          </a:ln>
        </p:spPr>
      </p:pic>
      <p:pic>
        <p:nvPicPr>
          <p:cNvPr id="233" name="Google Shape;233;g3f5076e6334_0_71"/>
          <p:cNvPicPr preferRelativeResize="0"/>
          <p:nvPr/>
        </p:nvPicPr>
        <p:blipFill>
          <a:blip r:embed="rId4">
            <a:alphaModFix/>
          </a:blip>
          <a:stretch>
            <a:fillRect/>
          </a:stretch>
        </p:blipFill>
        <p:spPr>
          <a:xfrm>
            <a:off x="3028951" y="2405075"/>
            <a:ext cx="2374700" cy="2936075"/>
          </a:xfrm>
          <a:prstGeom prst="rect">
            <a:avLst/>
          </a:prstGeom>
          <a:noFill/>
          <a:ln>
            <a:noFill/>
          </a:ln>
        </p:spPr>
      </p:pic>
      <p:pic>
        <p:nvPicPr>
          <p:cNvPr id="234" name="Google Shape;234;g3f5076e6334_0_71"/>
          <p:cNvPicPr preferRelativeResize="0"/>
          <p:nvPr/>
        </p:nvPicPr>
        <p:blipFill>
          <a:blip r:embed="rId5">
            <a:alphaModFix/>
          </a:blip>
          <a:stretch>
            <a:fillRect/>
          </a:stretch>
        </p:blipFill>
        <p:spPr>
          <a:xfrm>
            <a:off x="5895848" y="2395063"/>
            <a:ext cx="2215849" cy="287274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g3f51f7f0696_0_32"/>
          <p:cNvSpPr txBox="1"/>
          <p:nvPr>
            <p:ph type="title"/>
          </p:nvPr>
        </p:nvSpPr>
        <p:spPr>
          <a:xfrm>
            <a:off x="457200" y="274702"/>
            <a:ext cx="8229600" cy="5892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sz="4800">
                <a:solidFill>
                  <a:schemeClr val="lt1"/>
                </a:solidFill>
                <a:latin typeface="Playwrite GB S"/>
                <a:ea typeface="Playwrite GB S"/>
                <a:cs typeface="Playwrite GB S"/>
                <a:sym typeface="Playwrite GB S"/>
              </a:rPr>
              <a:t>Think about what you will wear for your Engage Day when you start your topic ‘I have a dream’ </a:t>
            </a:r>
            <a:endParaRPr b="1" sz="3200">
              <a:solidFill>
                <a:schemeClr val="lt1"/>
              </a:solidFill>
              <a:latin typeface="Playwrite GB S"/>
              <a:ea typeface="Playwrite GB S"/>
              <a:cs typeface="Playwrite GB S"/>
              <a:sym typeface="Playwrite GB 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g3f0b39509af_0_183"/>
          <p:cNvSpPr txBox="1"/>
          <p:nvPr>
            <p:ph type="title"/>
          </p:nvPr>
        </p:nvSpPr>
        <p:spPr>
          <a:xfrm>
            <a:off x="457200" y="274702"/>
            <a:ext cx="8229600" cy="5892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sz="4800">
                <a:solidFill>
                  <a:schemeClr val="lt1"/>
                </a:solidFill>
                <a:latin typeface="Playwrite GB S"/>
                <a:ea typeface="Playwrite GB S"/>
                <a:cs typeface="Playwrite GB S"/>
                <a:sym typeface="Playwrite GB S"/>
              </a:rPr>
              <a:t>We look forward to seeing you in September… we have a fun year ahead planned!  </a:t>
            </a:r>
            <a:endParaRPr b="1" sz="48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SzPts val="1800"/>
              <a:buNone/>
            </a:pPr>
            <a:r>
              <a:t/>
            </a:r>
            <a:endParaRPr b="1" sz="4800">
              <a:solidFill>
                <a:schemeClr val="lt1"/>
              </a:solidFill>
              <a:latin typeface="Playwrite GB S"/>
              <a:ea typeface="Playwrite GB S"/>
              <a:cs typeface="Playwrite GB S"/>
              <a:sym typeface="Playwrite GB S"/>
            </a:endParaRPr>
          </a:p>
          <a:p>
            <a:pPr indent="0" lvl="0" marL="0" rtl="0" algn="ctr">
              <a:lnSpc>
                <a:spcPct val="100000"/>
              </a:lnSpc>
              <a:spcBef>
                <a:spcPts val="0"/>
              </a:spcBef>
              <a:spcAft>
                <a:spcPts val="0"/>
              </a:spcAft>
              <a:buClr>
                <a:schemeClr val="dk1"/>
              </a:buClr>
              <a:buSzPts val="4800"/>
              <a:buFont typeface="Arial"/>
              <a:buNone/>
            </a:pPr>
            <a:r>
              <a:t/>
            </a:r>
            <a:endParaRPr b="1" sz="3200">
              <a:solidFill>
                <a:schemeClr val="lt1"/>
              </a:solidFill>
              <a:latin typeface="Playwrite GB S"/>
              <a:ea typeface="Playwrite GB S"/>
              <a:cs typeface="Playwrite GB S"/>
              <a:sym typeface="Playwrite GB S"/>
            </a:endParaRPr>
          </a:p>
        </p:txBody>
      </p:sp>
      <p:pic>
        <p:nvPicPr>
          <p:cNvPr id="247" name="Google Shape;247;g3f0b39509af_0_183"/>
          <p:cNvPicPr preferRelativeResize="0"/>
          <p:nvPr/>
        </p:nvPicPr>
        <p:blipFill>
          <a:blip r:embed="rId3">
            <a:alphaModFix/>
          </a:blip>
          <a:stretch>
            <a:fillRect/>
          </a:stretch>
        </p:blipFill>
        <p:spPr>
          <a:xfrm>
            <a:off x="3041700" y="4447150"/>
            <a:ext cx="3684050" cy="2011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g3f0b39509af_0_102"/>
          <p:cNvSpPr txBox="1"/>
          <p:nvPr>
            <p:ph type="title"/>
          </p:nvPr>
        </p:nvSpPr>
        <p:spPr>
          <a:xfrm>
            <a:off x="304800" y="3059950"/>
            <a:ext cx="8534400" cy="1162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SzPts val="2000"/>
              <a:buNone/>
            </a:pPr>
            <a:r>
              <a:rPr lang="en-GB" sz="5200">
                <a:solidFill>
                  <a:schemeClr val="lt1"/>
                </a:solidFill>
                <a:latin typeface="Playwrite GB S"/>
                <a:ea typeface="Playwrite GB S"/>
                <a:cs typeface="Playwrite GB S"/>
                <a:sym typeface="Playwrite GB S"/>
              </a:rPr>
              <a:t>Information  for </a:t>
            </a:r>
            <a:endParaRPr sz="5200">
              <a:solidFill>
                <a:schemeClr val="lt1"/>
              </a:solidFill>
              <a:latin typeface="Playwrite GB S"/>
              <a:ea typeface="Playwrite GB S"/>
              <a:cs typeface="Playwrite GB S"/>
              <a:sym typeface="Playwrite GB S"/>
            </a:endParaRPr>
          </a:p>
          <a:p>
            <a:pPr indent="0" lvl="0" marL="0" rtl="0" algn="ctr">
              <a:lnSpc>
                <a:spcPct val="100000"/>
              </a:lnSpc>
              <a:spcBef>
                <a:spcPts val="0"/>
              </a:spcBef>
              <a:spcAft>
                <a:spcPts val="0"/>
              </a:spcAft>
              <a:buSzPts val="2000"/>
              <a:buNone/>
            </a:pPr>
            <a:r>
              <a:rPr lang="en-GB" sz="5200">
                <a:solidFill>
                  <a:schemeClr val="lt1"/>
                </a:solidFill>
                <a:latin typeface="Playwrite GB S"/>
                <a:ea typeface="Playwrite GB S"/>
                <a:cs typeface="Playwrite GB S"/>
                <a:sym typeface="Playwrite GB S"/>
              </a:rPr>
              <a:t>Parents and Carers</a:t>
            </a:r>
            <a:endParaRPr sz="5200">
              <a:solidFill>
                <a:schemeClr val="lt1"/>
              </a:solidFill>
              <a:latin typeface="Playwrite GB S"/>
              <a:ea typeface="Playwrite GB S"/>
              <a:cs typeface="Playwrite GB S"/>
              <a:sym typeface="Playwrite GB S"/>
            </a:endParaRPr>
          </a:p>
        </p:txBody>
      </p:sp>
      <p:pic>
        <p:nvPicPr>
          <p:cNvPr descr="C:\Users\s52ppatterson\AppData\Local\Microsoft\Windows\Temporary Internet Files\Content.Outlook\940XLBRZ\Final Logo David Georgeson.JPG" id="254" name="Google Shape;254;g3f0b39509af_0_102"/>
          <p:cNvPicPr preferRelativeResize="0"/>
          <p:nvPr/>
        </p:nvPicPr>
        <p:blipFill rotWithShape="1">
          <a:blip r:embed="rId3">
            <a:alphaModFix/>
          </a:blip>
          <a:srcRect b="0" l="0" r="0" t="0"/>
          <a:stretch/>
        </p:blipFill>
        <p:spPr>
          <a:xfrm>
            <a:off x="7041825" y="273056"/>
            <a:ext cx="1800200" cy="189444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3f0b39509af_0_87"/>
          <p:cNvSpPr/>
          <p:nvPr/>
        </p:nvSpPr>
        <p:spPr>
          <a:xfrm>
            <a:off x="143550" y="417775"/>
            <a:ext cx="8856900" cy="5240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200"/>
              <a:buFont typeface="Arial"/>
              <a:buNone/>
            </a:pPr>
            <a:r>
              <a:rPr i="0" lang="en-GB" sz="2200" u="sng" cap="none" strike="noStrike">
                <a:solidFill>
                  <a:schemeClr val="lt1"/>
                </a:solidFill>
                <a:latin typeface="Playwrite GB S"/>
                <a:ea typeface="Playwrite GB S"/>
                <a:cs typeface="Playwrite GB S"/>
                <a:sym typeface="Playwrite GB S"/>
              </a:rPr>
              <a:t>Tuesday 1st  </a:t>
            </a:r>
            <a:r>
              <a:rPr baseline="30000" i="0" lang="en-GB" sz="2200" u="sng" cap="none" strike="noStrike">
                <a:solidFill>
                  <a:schemeClr val="lt1"/>
                </a:solidFill>
                <a:latin typeface="Playwrite GB S"/>
                <a:ea typeface="Playwrite GB S"/>
                <a:cs typeface="Playwrite GB S"/>
                <a:sym typeface="Playwrite GB S"/>
              </a:rPr>
              <a:t> </a:t>
            </a:r>
            <a:r>
              <a:rPr baseline="30000" i="0" lang="en-GB" sz="2200" u="none" cap="none" strike="noStrike">
                <a:solidFill>
                  <a:schemeClr val="lt1"/>
                </a:solidFill>
                <a:latin typeface="Playwrite GB S"/>
                <a:ea typeface="Playwrite GB S"/>
                <a:cs typeface="Playwrite GB S"/>
                <a:sym typeface="Playwrite GB S"/>
              </a:rPr>
              <a:t>  </a:t>
            </a:r>
            <a:r>
              <a:rPr i="0" lang="en-GB" sz="2200" u="none" cap="none" strike="noStrike">
                <a:solidFill>
                  <a:schemeClr val="lt1"/>
                </a:solidFill>
                <a:latin typeface="Playwrite GB S"/>
                <a:ea typeface="Playwrite GB S"/>
                <a:cs typeface="Playwrite GB S"/>
                <a:sym typeface="Playwrite GB S"/>
              </a:rPr>
              <a:t>INSET day – School closed</a:t>
            </a:r>
            <a:endParaRPr i="0" sz="2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200"/>
              <a:buFont typeface="Arial"/>
              <a:buNone/>
            </a:pPr>
            <a:r>
              <a:t/>
            </a:r>
            <a:endParaRPr i="0" sz="22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2200"/>
              <a:buFont typeface="Arial"/>
              <a:buNone/>
            </a:pPr>
            <a:r>
              <a:rPr lang="en-GB" sz="2200" u="sng">
                <a:solidFill>
                  <a:schemeClr val="lt1"/>
                </a:solidFill>
                <a:latin typeface="Playwrite GB S"/>
                <a:ea typeface="Playwrite GB S"/>
                <a:cs typeface="Playwrite GB S"/>
                <a:sym typeface="Playwrite GB S"/>
              </a:rPr>
              <a:t>Wednesday 2nd</a:t>
            </a:r>
            <a:r>
              <a:rPr i="0" lang="en-GB" sz="2200" u="sng" cap="none" strike="noStrike">
                <a:solidFill>
                  <a:schemeClr val="lt1"/>
                </a:solidFill>
                <a:latin typeface="Playwrite GB S"/>
                <a:ea typeface="Playwrite GB S"/>
                <a:cs typeface="Playwrite GB S"/>
                <a:sym typeface="Playwrite GB S"/>
              </a:rPr>
              <a:t> </a:t>
            </a:r>
            <a:r>
              <a:rPr i="0" lang="en-GB" sz="2200" u="none" cap="none" strike="noStrike">
                <a:solidFill>
                  <a:schemeClr val="lt1"/>
                </a:solidFill>
                <a:latin typeface="Playwrite GB S"/>
                <a:ea typeface="Playwrite GB S"/>
                <a:cs typeface="Playwrite GB S"/>
                <a:sym typeface="Playwrite GB S"/>
              </a:rPr>
              <a:t>- all in - normal hours - Explorers  commence. </a:t>
            </a:r>
            <a:endParaRPr i="0" sz="8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lt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600"/>
              <a:buFont typeface="Arial"/>
              <a:buNone/>
            </a:pPr>
            <a:r>
              <a:t/>
            </a:r>
            <a:endParaRPr sz="1600">
              <a:solidFill>
                <a:schemeClr val="lt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2500"/>
              <a:buFont typeface="Arial"/>
              <a:buNone/>
            </a:pPr>
            <a:r>
              <a:rPr lang="en-GB" sz="2500" u="sng">
                <a:solidFill>
                  <a:schemeClr val="lt1"/>
                </a:solidFill>
                <a:latin typeface="Playwrite GB S"/>
                <a:ea typeface="Playwrite GB S"/>
                <a:cs typeface="Playwrite GB S"/>
                <a:sym typeface="Playwrite GB S"/>
              </a:rPr>
              <a:t>Monday – Thursday</a:t>
            </a:r>
            <a:endParaRPr sz="11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a:solidFill>
                  <a:schemeClr val="lt1"/>
                </a:solidFill>
                <a:latin typeface="Playwrite GB S"/>
                <a:ea typeface="Playwrite GB S"/>
                <a:cs typeface="Playwrite GB S"/>
                <a:sym typeface="Playwrite GB S"/>
              </a:rPr>
              <a:t>Drop off 8.40a.m.            Collection time 3.30p.m.</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u="sng">
                <a:solidFill>
                  <a:schemeClr val="lt1"/>
                </a:solidFill>
                <a:latin typeface="Playwrite GB S"/>
                <a:ea typeface="Playwrite GB S"/>
                <a:cs typeface="Playwrite GB S"/>
                <a:sym typeface="Playwrite GB S"/>
              </a:rPr>
              <a:t>Friday</a:t>
            </a:r>
            <a:endParaRPr sz="11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a:solidFill>
                  <a:schemeClr val="lt1"/>
                </a:solidFill>
                <a:latin typeface="Playwrite GB S"/>
                <a:ea typeface="Playwrite GB S"/>
                <a:cs typeface="Playwrite GB S"/>
                <a:sym typeface="Playwrite GB S"/>
              </a:rPr>
              <a:t>Drop off 8.40a.m.            Collection time 2.00p.m.</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a:solidFill>
                  <a:schemeClr val="lt1"/>
                </a:solidFill>
                <a:latin typeface="Playwrite GB S"/>
                <a:ea typeface="Playwrite GB S"/>
                <a:cs typeface="Playwrite GB S"/>
                <a:sym typeface="Playwrite GB S"/>
              </a:rPr>
              <a:t>*Please note that </a:t>
            </a:r>
            <a:r>
              <a:rPr lang="en-GB" sz="2500" u="sng">
                <a:solidFill>
                  <a:schemeClr val="lt1"/>
                </a:solidFill>
                <a:latin typeface="Playwrite GB S"/>
                <a:ea typeface="Playwrite GB S"/>
                <a:cs typeface="Playwrite GB S"/>
                <a:sym typeface="Playwrite GB S"/>
              </a:rPr>
              <a:t>Collection time on Friday is always 2.00p.m.</a:t>
            </a:r>
            <a:endParaRPr sz="2500" u="sng">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t/>
            </a:r>
            <a:endParaRPr sz="2500" u="sng">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a:solidFill>
                  <a:schemeClr val="lt1"/>
                </a:solidFill>
                <a:latin typeface="Playwrite GB S"/>
                <a:ea typeface="Playwrite GB S"/>
                <a:cs typeface="Playwrite GB S"/>
                <a:sym typeface="Playwrite GB S"/>
              </a:rPr>
              <a:t>Before and after school childcare is available at a cost. Please contact the school office for more details.</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t/>
            </a:r>
            <a:endParaRPr sz="2500">
              <a:solidFill>
                <a:schemeClr val="lt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t/>
            </a:r>
            <a:endParaRPr sz="1100">
              <a:solidFill>
                <a:schemeClr val="dk1"/>
              </a:solidFill>
              <a:latin typeface="Playwrite GB S"/>
              <a:ea typeface="Playwrite GB S"/>
              <a:cs typeface="Playwrite GB S"/>
              <a:sym typeface="Playwrite GB S"/>
            </a:endParaRPr>
          </a:p>
          <a:p>
            <a:pPr indent="0" lvl="0" marL="0" rtl="0" algn="l">
              <a:spcBef>
                <a:spcPts val="0"/>
              </a:spcBef>
              <a:spcAft>
                <a:spcPts val="0"/>
              </a:spcAft>
              <a:buClr>
                <a:schemeClr val="dk1"/>
              </a:buClr>
              <a:buSzPts val="2500"/>
              <a:buFont typeface="Arial"/>
              <a:buNone/>
            </a:pPr>
            <a:r>
              <a:rPr lang="en-GB" sz="2500">
                <a:solidFill>
                  <a:schemeClr val="lt1"/>
                </a:solidFill>
                <a:latin typeface="Playwrite GB S"/>
                <a:ea typeface="Playwrite GB S"/>
                <a:cs typeface="Playwrite GB S"/>
                <a:sym typeface="Playwrite GB S"/>
              </a:rPr>
              <a:t>                                                              </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3f51f7f0696_0_26"/>
          <p:cNvSpPr txBox="1"/>
          <p:nvPr/>
        </p:nvSpPr>
        <p:spPr>
          <a:xfrm>
            <a:off x="226650" y="135000"/>
            <a:ext cx="8690700" cy="6588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Our curriculum evening for Year 6 will be our first parent event.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This will take place on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8th September</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at 5pm.</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Please put the date in your diary and come along.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t/>
            </a:r>
            <a:endParaRPr b="1" sz="3200">
              <a:solidFill>
                <a:schemeClr val="lt1"/>
              </a:solidFill>
              <a:latin typeface="Playwrite GB S"/>
              <a:ea typeface="Playwrite GB S"/>
              <a:cs typeface="Playwrite GB S"/>
              <a:sym typeface="Playwrite GB S"/>
            </a:endParaRPr>
          </a:p>
          <a:p>
            <a:pPr indent="0" lvl="0" marL="0" rtl="0" algn="ctr">
              <a:spcBef>
                <a:spcPts val="0"/>
              </a:spcBef>
              <a:spcAft>
                <a:spcPts val="0"/>
              </a:spcAft>
              <a:buNone/>
            </a:pPr>
            <a:r>
              <a:rPr b="1" lang="en-GB" sz="3200">
                <a:solidFill>
                  <a:schemeClr val="lt1"/>
                </a:solidFill>
                <a:latin typeface="Playwrite GB S"/>
                <a:ea typeface="Playwrite GB S"/>
                <a:cs typeface="Playwrite GB S"/>
                <a:sym typeface="Playwrite GB S"/>
              </a:rPr>
              <a:t>There will be plenty of opportunity to ask any questions you have.  </a:t>
            </a:r>
            <a:endParaRPr b="1" sz="3200">
              <a:solidFill>
                <a:schemeClr val="lt1"/>
              </a:solidFill>
              <a:latin typeface="Playwrite GB S"/>
              <a:ea typeface="Playwrite GB S"/>
              <a:cs typeface="Playwrite GB S"/>
              <a:sym typeface="Playwrite GB 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2015-06-13T12:30:17Z</dcterms:created>
  <dc:creator>supply</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