
<file path=[Content_Types].xml><?xml version="1.0" encoding="utf-8"?>
<Types xmlns="http://schemas.openxmlformats.org/package/2006/content-types">
  <Default Extension="png" ContentType="image/png"/>
  <Default Extension="jfif" ContentType="image/jpe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tags/tag1.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7"/>
  </p:notesMasterIdLst>
  <p:sldIdLst>
    <p:sldId id="256" r:id="rId2"/>
    <p:sldId id="257" r:id="rId3"/>
    <p:sldId id="262" r:id="rId4"/>
    <p:sldId id="274" r:id="rId5"/>
    <p:sldId id="266" r:id="rId6"/>
    <p:sldId id="267" r:id="rId7"/>
    <p:sldId id="268" r:id="rId8"/>
    <p:sldId id="258" r:id="rId9"/>
    <p:sldId id="259" r:id="rId10"/>
    <p:sldId id="269" r:id="rId11"/>
    <p:sldId id="263" r:id="rId12"/>
    <p:sldId id="264" r:id="rId13"/>
    <p:sldId id="260" r:id="rId14"/>
    <p:sldId id="276" r:id="rId15"/>
    <p:sldId id="277" r:id="rId16"/>
    <p:sldId id="278" r:id="rId17"/>
    <p:sldId id="279" r:id="rId18"/>
    <p:sldId id="280" r:id="rId19"/>
    <p:sldId id="281" r:id="rId20"/>
    <p:sldId id="261" r:id="rId21"/>
    <p:sldId id="265" r:id="rId22"/>
    <p:sldId id="270" r:id="rId23"/>
    <p:sldId id="271" r:id="rId24"/>
    <p:sldId id="272" r:id="rId25"/>
    <p:sldId id="282" r:id="rId26"/>
    <p:sldId id="283" r:id="rId27"/>
    <p:sldId id="284" r:id="rId28"/>
    <p:sldId id="285" r:id="rId29"/>
    <p:sldId id="286" r:id="rId30"/>
    <p:sldId id="287" r:id="rId31"/>
    <p:sldId id="288" r:id="rId32"/>
    <p:sldId id="289" r:id="rId33"/>
    <p:sldId id="290" r:id="rId34"/>
    <p:sldId id="275" r:id="rId35"/>
    <p:sldId id="273"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83" d="100"/>
          <a:sy n="83" d="100"/>
        </p:scale>
        <p:origin x="686"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diagrams/_rels/data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image" Target="../media/image20.png"/><Relationship Id="rId4" Type="http://schemas.openxmlformats.org/officeDocument/2006/relationships/image" Target="../media/image23.png"/></Relationships>
</file>

<file path=ppt/diagrams/_rels/drawing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image" Target="../media/image20.png"/><Relationship Id="rId4" Type="http://schemas.openxmlformats.org/officeDocument/2006/relationships/image" Target="../media/image23.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BC0159-F97D-4607-9B28-5D5429507C09}" type="doc">
      <dgm:prSet loTypeId="urn:microsoft.com/office/officeart/2008/layout/HexagonCluster" loCatId="relationship" qsTypeId="urn:microsoft.com/office/officeart/2005/8/quickstyle/simple1" qsCatId="simple" csTypeId="urn:microsoft.com/office/officeart/2005/8/colors/accent1_2" csCatId="accent1" phldr="1"/>
      <dgm:spPr/>
      <dgm:t>
        <a:bodyPr/>
        <a:lstStyle/>
        <a:p>
          <a:endParaRPr lang="en-US"/>
        </a:p>
      </dgm:t>
    </dgm:pt>
    <dgm:pt modelId="{825781C4-4727-46B9-BF15-57155BE533A9}">
      <dgm:prSet phldrT="[Text]"/>
      <dgm:spPr/>
      <dgm:t>
        <a:bodyPr/>
        <a:lstStyle/>
        <a:p>
          <a:r>
            <a:rPr lang="en-US" dirty="0" smtClean="0"/>
            <a:t>Teachers talking to each other</a:t>
          </a:r>
          <a:endParaRPr lang="en-US" dirty="0"/>
        </a:p>
      </dgm:t>
    </dgm:pt>
    <dgm:pt modelId="{D3994BF7-AA85-4DCD-B93D-CDEDFA4124B9}" type="parTrans" cxnId="{7368E78C-A320-4DB3-989A-153FE011470D}">
      <dgm:prSet/>
      <dgm:spPr/>
      <dgm:t>
        <a:bodyPr/>
        <a:lstStyle/>
        <a:p>
          <a:endParaRPr lang="en-US"/>
        </a:p>
      </dgm:t>
    </dgm:pt>
    <dgm:pt modelId="{F55CCF3F-5053-4CA6-97FC-1DD094D4B299}" type="sibTrans" cxnId="{7368E78C-A320-4DB3-989A-153FE011470D}">
      <dgm:prSet/>
      <dgm:spPr/>
      <dgm:t>
        <a:bodyPr/>
        <a:lstStyle/>
        <a:p>
          <a:endParaRPr lang="en-US"/>
        </a:p>
      </dgm:t>
    </dgm:pt>
    <dgm:pt modelId="{45F86B57-4CD4-42CA-BBD0-483D892DD812}">
      <dgm:prSet phldrT="[Text]"/>
      <dgm:spPr/>
      <dgm:t>
        <a:bodyPr/>
        <a:lstStyle/>
        <a:p>
          <a:r>
            <a:rPr lang="en-US" dirty="0" smtClean="0"/>
            <a:t>Meeting office staff and lunch staff</a:t>
          </a:r>
          <a:endParaRPr lang="en-US" dirty="0"/>
        </a:p>
      </dgm:t>
    </dgm:pt>
    <dgm:pt modelId="{E3A47497-0F93-4DA1-BD20-48F14B7FB0AE}" type="parTrans" cxnId="{A3495795-9FD2-48A9-B660-6DDA243E7AC8}">
      <dgm:prSet/>
      <dgm:spPr/>
      <dgm:t>
        <a:bodyPr/>
        <a:lstStyle/>
        <a:p>
          <a:endParaRPr lang="en-US"/>
        </a:p>
      </dgm:t>
    </dgm:pt>
    <dgm:pt modelId="{F9FA6B63-9354-4CFB-A9ED-9BAE8EDD8808}" type="sibTrans" cxnId="{A3495795-9FD2-48A9-B660-6DDA243E7AC8}">
      <dgm:prSet/>
      <dgm:spPr/>
      <dgm:t>
        <a:bodyPr/>
        <a:lstStyle/>
        <a:p>
          <a:endParaRPr lang="en-US"/>
        </a:p>
      </dgm:t>
    </dgm:pt>
    <dgm:pt modelId="{F1BD82DD-A684-4939-BA9A-CCCD50202EF3}">
      <dgm:prSet phldrT="[Text]"/>
      <dgm:spPr/>
      <dgm:t>
        <a:bodyPr/>
        <a:lstStyle/>
        <a:p>
          <a:r>
            <a:rPr lang="en-US" dirty="0" smtClean="0"/>
            <a:t>Taking photos of different areas</a:t>
          </a:r>
          <a:endParaRPr lang="en-US" dirty="0"/>
        </a:p>
      </dgm:t>
    </dgm:pt>
    <dgm:pt modelId="{C2DB93FB-B1EB-44A9-B440-88B01731DEBC}" type="parTrans" cxnId="{9C19D018-67C0-4B12-A4FA-F87341FAEA41}">
      <dgm:prSet/>
      <dgm:spPr/>
      <dgm:t>
        <a:bodyPr/>
        <a:lstStyle/>
        <a:p>
          <a:endParaRPr lang="en-US"/>
        </a:p>
      </dgm:t>
    </dgm:pt>
    <dgm:pt modelId="{81A01A40-37E2-4CF2-96B0-7C008D2AF4D7}" type="sibTrans" cxnId="{9C19D018-67C0-4B12-A4FA-F87341FAEA41}">
      <dgm:prSet/>
      <dgm:spPr/>
      <dgm:t>
        <a:bodyPr/>
        <a:lstStyle/>
        <a:p>
          <a:endParaRPr lang="en-US"/>
        </a:p>
      </dgm:t>
    </dgm:pt>
    <dgm:pt modelId="{D6512A35-2BA1-41E9-9A1F-8C354AB84BD3}" type="pres">
      <dgm:prSet presAssocID="{23BC0159-F97D-4607-9B28-5D5429507C09}" presName="Name0" presStyleCnt="0">
        <dgm:presLayoutVars>
          <dgm:chMax val="21"/>
          <dgm:chPref val="21"/>
        </dgm:presLayoutVars>
      </dgm:prSet>
      <dgm:spPr/>
      <dgm:t>
        <a:bodyPr/>
        <a:lstStyle/>
        <a:p>
          <a:endParaRPr lang="en-US"/>
        </a:p>
      </dgm:t>
    </dgm:pt>
    <dgm:pt modelId="{6165B37B-24DF-4BBC-8B30-6819C56734F3}" type="pres">
      <dgm:prSet presAssocID="{825781C4-4727-46B9-BF15-57155BE533A9}" presName="text1" presStyleCnt="0"/>
      <dgm:spPr/>
    </dgm:pt>
    <dgm:pt modelId="{14D1628B-39ED-4369-B59C-383BA99F864C}" type="pres">
      <dgm:prSet presAssocID="{825781C4-4727-46B9-BF15-57155BE533A9}" presName="textRepeatNode" presStyleLbl="alignNode1" presStyleIdx="0" presStyleCnt="3">
        <dgm:presLayoutVars>
          <dgm:chMax val="0"/>
          <dgm:chPref val="0"/>
          <dgm:bulletEnabled val="1"/>
        </dgm:presLayoutVars>
      </dgm:prSet>
      <dgm:spPr/>
      <dgm:t>
        <a:bodyPr/>
        <a:lstStyle/>
        <a:p>
          <a:endParaRPr lang="en-US"/>
        </a:p>
      </dgm:t>
    </dgm:pt>
    <dgm:pt modelId="{05F4B41E-E074-4F53-AE65-017DB79FE7C7}" type="pres">
      <dgm:prSet presAssocID="{825781C4-4727-46B9-BF15-57155BE533A9}" presName="textaccent1" presStyleCnt="0"/>
      <dgm:spPr/>
    </dgm:pt>
    <dgm:pt modelId="{FD9E8AD6-956B-44C3-A7B9-79E8F94F9BBB}" type="pres">
      <dgm:prSet presAssocID="{825781C4-4727-46B9-BF15-57155BE533A9}" presName="accentRepeatNode" presStyleLbl="solidAlignAcc1" presStyleIdx="0" presStyleCnt="6"/>
      <dgm:spPr/>
    </dgm:pt>
    <dgm:pt modelId="{CC46F9D4-4FE9-41DC-A92A-F382AE95C150}" type="pres">
      <dgm:prSet presAssocID="{F55CCF3F-5053-4CA6-97FC-1DD094D4B299}" presName="image1" presStyleCnt="0"/>
      <dgm:spPr/>
    </dgm:pt>
    <dgm:pt modelId="{408E939F-6EB6-42A4-8AFC-69F14FF8AF7B}" type="pres">
      <dgm:prSet presAssocID="{F55CCF3F-5053-4CA6-97FC-1DD094D4B299}" presName="imageRepeatNode" presStyleLbl="alignAcc1" presStyleIdx="0" presStyleCnt="3" custLinFactNeighborX="-16857" custLinFactNeighborY="-8146"/>
      <dgm:spPr/>
      <dgm:t>
        <a:bodyPr/>
        <a:lstStyle/>
        <a:p>
          <a:endParaRPr lang="en-US"/>
        </a:p>
      </dgm:t>
    </dgm:pt>
    <dgm:pt modelId="{2B340FCD-D547-41E9-AAA1-6E54641D9A0B}" type="pres">
      <dgm:prSet presAssocID="{F55CCF3F-5053-4CA6-97FC-1DD094D4B299}" presName="imageaccent1" presStyleCnt="0"/>
      <dgm:spPr/>
    </dgm:pt>
    <dgm:pt modelId="{FAE9794D-205C-49BB-A55A-D61884866A07}" type="pres">
      <dgm:prSet presAssocID="{F55CCF3F-5053-4CA6-97FC-1DD094D4B299}" presName="accentRepeatNode" presStyleLbl="solidAlignAcc1" presStyleIdx="1" presStyleCnt="6"/>
      <dgm:spPr/>
    </dgm:pt>
    <dgm:pt modelId="{DA9AFBAA-4A1D-4149-B29F-B1FED24AFD40}" type="pres">
      <dgm:prSet presAssocID="{45F86B57-4CD4-42CA-BBD0-483D892DD812}" presName="text2" presStyleCnt="0"/>
      <dgm:spPr/>
    </dgm:pt>
    <dgm:pt modelId="{8C2BDBA6-1697-4151-B87B-B0DE19F662D6}" type="pres">
      <dgm:prSet presAssocID="{45F86B57-4CD4-42CA-BBD0-483D892DD812}" presName="textRepeatNode" presStyleLbl="alignNode1" presStyleIdx="1" presStyleCnt="3">
        <dgm:presLayoutVars>
          <dgm:chMax val="0"/>
          <dgm:chPref val="0"/>
          <dgm:bulletEnabled val="1"/>
        </dgm:presLayoutVars>
      </dgm:prSet>
      <dgm:spPr/>
      <dgm:t>
        <a:bodyPr/>
        <a:lstStyle/>
        <a:p>
          <a:endParaRPr lang="en-US"/>
        </a:p>
      </dgm:t>
    </dgm:pt>
    <dgm:pt modelId="{24D40623-4360-403A-8FCC-AF1AFAEC2E4C}" type="pres">
      <dgm:prSet presAssocID="{45F86B57-4CD4-42CA-BBD0-483D892DD812}" presName="textaccent2" presStyleCnt="0"/>
      <dgm:spPr/>
    </dgm:pt>
    <dgm:pt modelId="{A62C4FCC-B18A-49DE-9B4F-830B24D2945F}" type="pres">
      <dgm:prSet presAssocID="{45F86B57-4CD4-42CA-BBD0-483D892DD812}" presName="accentRepeatNode" presStyleLbl="solidAlignAcc1" presStyleIdx="2" presStyleCnt="6"/>
      <dgm:spPr/>
    </dgm:pt>
    <dgm:pt modelId="{3D444DFD-66F9-4F28-ABDE-19FE720CAEBA}" type="pres">
      <dgm:prSet presAssocID="{F9FA6B63-9354-4CFB-A9ED-9BAE8EDD8808}" presName="image2" presStyleCnt="0"/>
      <dgm:spPr/>
    </dgm:pt>
    <dgm:pt modelId="{FF5FC134-96BC-4F1F-95A1-4A4318B489AB}" type="pres">
      <dgm:prSet presAssocID="{F9FA6B63-9354-4CFB-A9ED-9BAE8EDD8808}" presName="imageRepeatNode" presStyleLbl="alignAcc1" presStyleIdx="1" presStyleCnt="3"/>
      <dgm:spPr/>
      <dgm:t>
        <a:bodyPr/>
        <a:lstStyle/>
        <a:p>
          <a:endParaRPr lang="en-US"/>
        </a:p>
      </dgm:t>
    </dgm:pt>
    <dgm:pt modelId="{FE3C48D1-6B63-4226-9524-916DC96D8121}" type="pres">
      <dgm:prSet presAssocID="{F9FA6B63-9354-4CFB-A9ED-9BAE8EDD8808}" presName="imageaccent2" presStyleCnt="0"/>
      <dgm:spPr/>
    </dgm:pt>
    <dgm:pt modelId="{3D683394-DE7E-4DD9-9C75-AEBEB71AC0EC}" type="pres">
      <dgm:prSet presAssocID="{F9FA6B63-9354-4CFB-A9ED-9BAE8EDD8808}" presName="accentRepeatNode" presStyleLbl="solidAlignAcc1" presStyleIdx="3" presStyleCnt="6"/>
      <dgm:spPr/>
    </dgm:pt>
    <dgm:pt modelId="{04B6262B-82E4-44FA-A4B3-1D72D9A757EF}" type="pres">
      <dgm:prSet presAssocID="{F1BD82DD-A684-4939-BA9A-CCCD50202EF3}" presName="text3" presStyleCnt="0"/>
      <dgm:spPr/>
    </dgm:pt>
    <dgm:pt modelId="{4958CC41-E2E9-4E48-9BA8-DCB2DEE8FEEA}" type="pres">
      <dgm:prSet presAssocID="{F1BD82DD-A684-4939-BA9A-CCCD50202EF3}" presName="textRepeatNode" presStyleLbl="alignNode1" presStyleIdx="2" presStyleCnt="3">
        <dgm:presLayoutVars>
          <dgm:chMax val="0"/>
          <dgm:chPref val="0"/>
          <dgm:bulletEnabled val="1"/>
        </dgm:presLayoutVars>
      </dgm:prSet>
      <dgm:spPr/>
      <dgm:t>
        <a:bodyPr/>
        <a:lstStyle/>
        <a:p>
          <a:endParaRPr lang="en-US"/>
        </a:p>
      </dgm:t>
    </dgm:pt>
    <dgm:pt modelId="{F7E4DE9F-FC07-4029-84C6-5E10E0EF097E}" type="pres">
      <dgm:prSet presAssocID="{F1BD82DD-A684-4939-BA9A-CCCD50202EF3}" presName="textaccent3" presStyleCnt="0"/>
      <dgm:spPr/>
    </dgm:pt>
    <dgm:pt modelId="{D9277F63-D3D8-4487-8BE4-7925EC3D247C}" type="pres">
      <dgm:prSet presAssocID="{F1BD82DD-A684-4939-BA9A-CCCD50202EF3}" presName="accentRepeatNode" presStyleLbl="solidAlignAcc1" presStyleIdx="4" presStyleCnt="6"/>
      <dgm:spPr/>
    </dgm:pt>
    <dgm:pt modelId="{90BF2A1E-DBE9-4473-A48A-2105E97D29E4}" type="pres">
      <dgm:prSet presAssocID="{81A01A40-37E2-4CF2-96B0-7C008D2AF4D7}" presName="image3" presStyleCnt="0"/>
      <dgm:spPr/>
    </dgm:pt>
    <dgm:pt modelId="{9CE73172-6812-43A1-BA10-3CA6FACDDD93}" type="pres">
      <dgm:prSet presAssocID="{81A01A40-37E2-4CF2-96B0-7C008D2AF4D7}" presName="imageRepeatNode" presStyleLbl="alignAcc1" presStyleIdx="2" presStyleCnt="3"/>
      <dgm:spPr/>
      <dgm:t>
        <a:bodyPr/>
        <a:lstStyle/>
        <a:p>
          <a:endParaRPr lang="en-US"/>
        </a:p>
      </dgm:t>
    </dgm:pt>
    <dgm:pt modelId="{FE1330B2-18F8-4A73-AEC5-EED0AB41D612}" type="pres">
      <dgm:prSet presAssocID="{81A01A40-37E2-4CF2-96B0-7C008D2AF4D7}" presName="imageaccent3" presStyleCnt="0"/>
      <dgm:spPr/>
    </dgm:pt>
    <dgm:pt modelId="{D2A382C2-AC09-4F95-8AEE-5F91E8025A4A}" type="pres">
      <dgm:prSet presAssocID="{81A01A40-37E2-4CF2-96B0-7C008D2AF4D7}" presName="accentRepeatNode" presStyleLbl="solidAlignAcc1" presStyleIdx="5" presStyleCnt="6"/>
      <dgm:spPr/>
    </dgm:pt>
  </dgm:ptLst>
  <dgm:cxnLst>
    <dgm:cxn modelId="{D398B111-17D4-4205-BD10-78BCB12FF165}" type="presOf" srcId="{23BC0159-F97D-4607-9B28-5D5429507C09}" destId="{D6512A35-2BA1-41E9-9A1F-8C354AB84BD3}" srcOrd="0" destOrd="0" presId="urn:microsoft.com/office/officeart/2008/layout/HexagonCluster"/>
    <dgm:cxn modelId="{91B3D6BC-D414-40D8-B5D1-D9247FDB110C}" type="presOf" srcId="{F9FA6B63-9354-4CFB-A9ED-9BAE8EDD8808}" destId="{FF5FC134-96BC-4F1F-95A1-4A4318B489AB}" srcOrd="0" destOrd="0" presId="urn:microsoft.com/office/officeart/2008/layout/HexagonCluster"/>
    <dgm:cxn modelId="{9C19D018-67C0-4B12-A4FA-F87341FAEA41}" srcId="{23BC0159-F97D-4607-9B28-5D5429507C09}" destId="{F1BD82DD-A684-4939-BA9A-CCCD50202EF3}" srcOrd="2" destOrd="0" parTransId="{C2DB93FB-B1EB-44A9-B440-88B01731DEBC}" sibTransId="{81A01A40-37E2-4CF2-96B0-7C008D2AF4D7}"/>
    <dgm:cxn modelId="{DD4A4C2D-1F40-4008-BF55-C35D59C1B68C}" type="presOf" srcId="{45F86B57-4CD4-42CA-BBD0-483D892DD812}" destId="{8C2BDBA6-1697-4151-B87B-B0DE19F662D6}" srcOrd="0" destOrd="0" presId="urn:microsoft.com/office/officeart/2008/layout/HexagonCluster"/>
    <dgm:cxn modelId="{F553BD86-828D-4FA8-98C3-D2FEF4E171C3}" type="presOf" srcId="{F1BD82DD-A684-4939-BA9A-CCCD50202EF3}" destId="{4958CC41-E2E9-4E48-9BA8-DCB2DEE8FEEA}" srcOrd="0" destOrd="0" presId="urn:microsoft.com/office/officeart/2008/layout/HexagonCluster"/>
    <dgm:cxn modelId="{6917B58D-F59A-4DA0-AB82-46FEA440FE2B}" type="presOf" srcId="{F55CCF3F-5053-4CA6-97FC-1DD094D4B299}" destId="{408E939F-6EB6-42A4-8AFC-69F14FF8AF7B}" srcOrd="0" destOrd="0" presId="urn:microsoft.com/office/officeart/2008/layout/HexagonCluster"/>
    <dgm:cxn modelId="{B5B751AF-3963-46A7-B713-5E2E5BEBEC87}" type="presOf" srcId="{825781C4-4727-46B9-BF15-57155BE533A9}" destId="{14D1628B-39ED-4369-B59C-383BA99F864C}" srcOrd="0" destOrd="0" presId="urn:microsoft.com/office/officeart/2008/layout/HexagonCluster"/>
    <dgm:cxn modelId="{7368E78C-A320-4DB3-989A-153FE011470D}" srcId="{23BC0159-F97D-4607-9B28-5D5429507C09}" destId="{825781C4-4727-46B9-BF15-57155BE533A9}" srcOrd="0" destOrd="0" parTransId="{D3994BF7-AA85-4DCD-B93D-CDEDFA4124B9}" sibTransId="{F55CCF3F-5053-4CA6-97FC-1DD094D4B299}"/>
    <dgm:cxn modelId="{6540648F-A33E-4A89-9BBF-3CB6205F6C43}" type="presOf" srcId="{81A01A40-37E2-4CF2-96B0-7C008D2AF4D7}" destId="{9CE73172-6812-43A1-BA10-3CA6FACDDD93}" srcOrd="0" destOrd="0" presId="urn:microsoft.com/office/officeart/2008/layout/HexagonCluster"/>
    <dgm:cxn modelId="{A3495795-9FD2-48A9-B660-6DDA243E7AC8}" srcId="{23BC0159-F97D-4607-9B28-5D5429507C09}" destId="{45F86B57-4CD4-42CA-BBD0-483D892DD812}" srcOrd="1" destOrd="0" parTransId="{E3A47497-0F93-4DA1-BD20-48F14B7FB0AE}" sibTransId="{F9FA6B63-9354-4CFB-A9ED-9BAE8EDD8808}"/>
    <dgm:cxn modelId="{153F9403-FEDA-4C36-89CC-EAF3BEA71CCE}" type="presParOf" srcId="{D6512A35-2BA1-41E9-9A1F-8C354AB84BD3}" destId="{6165B37B-24DF-4BBC-8B30-6819C56734F3}" srcOrd="0" destOrd="0" presId="urn:microsoft.com/office/officeart/2008/layout/HexagonCluster"/>
    <dgm:cxn modelId="{5857E7C6-B9CA-42B8-AE2E-47317D8FA387}" type="presParOf" srcId="{6165B37B-24DF-4BBC-8B30-6819C56734F3}" destId="{14D1628B-39ED-4369-B59C-383BA99F864C}" srcOrd="0" destOrd="0" presId="urn:microsoft.com/office/officeart/2008/layout/HexagonCluster"/>
    <dgm:cxn modelId="{1E5D3EE4-06C2-4866-AC73-26206E3F993E}" type="presParOf" srcId="{D6512A35-2BA1-41E9-9A1F-8C354AB84BD3}" destId="{05F4B41E-E074-4F53-AE65-017DB79FE7C7}" srcOrd="1" destOrd="0" presId="urn:microsoft.com/office/officeart/2008/layout/HexagonCluster"/>
    <dgm:cxn modelId="{5582D556-3827-4339-8263-407FB088BC4F}" type="presParOf" srcId="{05F4B41E-E074-4F53-AE65-017DB79FE7C7}" destId="{FD9E8AD6-956B-44C3-A7B9-79E8F94F9BBB}" srcOrd="0" destOrd="0" presId="urn:microsoft.com/office/officeart/2008/layout/HexagonCluster"/>
    <dgm:cxn modelId="{E9323EB0-362A-458D-92F0-1EEE6D736A03}" type="presParOf" srcId="{D6512A35-2BA1-41E9-9A1F-8C354AB84BD3}" destId="{CC46F9D4-4FE9-41DC-A92A-F382AE95C150}" srcOrd="2" destOrd="0" presId="urn:microsoft.com/office/officeart/2008/layout/HexagonCluster"/>
    <dgm:cxn modelId="{0189DDF6-6642-4FEB-8DBA-D45D2AD7068B}" type="presParOf" srcId="{CC46F9D4-4FE9-41DC-A92A-F382AE95C150}" destId="{408E939F-6EB6-42A4-8AFC-69F14FF8AF7B}" srcOrd="0" destOrd="0" presId="urn:microsoft.com/office/officeart/2008/layout/HexagonCluster"/>
    <dgm:cxn modelId="{1125FFA2-7B8C-4AEA-A7DA-7DD4B7A955A3}" type="presParOf" srcId="{D6512A35-2BA1-41E9-9A1F-8C354AB84BD3}" destId="{2B340FCD-D547-41E9-AAA1-6E54641D9A0B}" srcOrd="3" destOrd="0" presId="urn:microsoft.com/office/officeart/2008/layout/HexagonCluster"/>
    <dgm:cxn modelId="{9A3C6A54-775F-4E6D-9CF6-C3D5A01CAF8C}" type="presParOf" srcId="{2B340FCD-D547-41E9-AAA1-6E54641D9A0B}" destId="{FAE9794D-205C-49BB-A55A-D61884866A07}" srcOrd="0" destOrd="0" presId="urn:microsoft.com/office/officeart/2008/layout/HexagonCluster"/>
    <dgm:cxn modelId="{4AD209A3-F713-4767-A656-FCD94778BCCE}" type="presParOf" srcId="{D6512A35-2BA1-41E9-9A1F-8C354AB84BD3}" destId="{DA9AFBAA-4A1D-4149-B29F-B1FED24AFD40}" srcOrd="4" destOrd="0" presId="urn:microsoft.com/office/officeart/2008/layout/HexagonCluster"/>
    <dgm:cxn modelId="{58A7926B-A656-4BA2-AF6B-122B9BFFCD04}" type="presParOf" srcId="{DA9AFBAA-4A1D-4149-B29F-B1FED24AFD40}" destId="{8C2BDBA6-1697-4151-B87B-B0DE19F662D6}" srcOrd="0" destOrd="0" presId="urn:microsoft.com/office/officeart/2008/layout/HexagonCluster"/>
    <dgm:cxn modelId="{9E475FBD-456C-4123-B95C-DCBDE2ACEE93}" type="presParOf" srcId="{D6512A35-2BA1-41E9-9A1F-8C354AB84BD3}" destId="{24D40623-4360-403A-8FCC-AF1AFAEC2E4C}" srcOrd="5" destOrd="0" presId="urn:microsoft.com/office/officeart/2008/layout/HexagonCluster"/>
    <dgm:cxn modelId="{41233DF6-ED88-4286-B071-918AFE1B7188}" type="presParOf" srcId="{24D40623-4360-403A-8FCC-AF1AFAEC2E4C}" destId="{A62C4FCC-B18A-49DE-9B4F-830B24D2945F}" srcOrd="0" destOrd="0" presId="urn:microsoft.com/office/officeart/2008/layout/HexagonCluster"/>
    <dgm:cxn modelId="{5913D9A3-5261-452B-B095-507C104B3B5F}" type="presParOf" srcId="{D6512A35-2BA1-41E9-9A1F-8C354AB84BD3}" destId="{3D444DFD-66F9-4F28-ABDE-19FE720CAEBA}" srcOrd="6" destOrd="0" presId="urn:microsoft.com/office/officeart/2008/layout/HexagonCluster"/>
    <dgm:cxn modelId="{661F1C23-033B-4908-A4FD-617EBA56FC77}" type="presParOf" srcId="{3D444DFD-66F9-4F28-ABDE-19FE720CAEBA}" destId="{FF5FC134-96BC-4F1F-95A1-4A4318B489AB}" srcOrd="0" destOrd="0" presId="urn:microsoft.com/office/officeart/2008/layout/HexagonCluster"/>
    <dgm:cxn modelId="{7077C6C1-6840-4458-9D7E-58CE5ED806E6}" type="presParOf" srcId="{D6512A35-2BA1-41E9-9A1F-8C354AB84BD3}" destId="{FE3C48D1-6B63-4226-9524-916DC96D8121}" srcOrd="7" destOrd="0" presId="urn:microsoft.com/office/officeart/2008/layout/HexagonCluster"/>
    <dgm:cxn modelId="{3988CDB8-2AD4-413B-892D-5A8210CA2DAF}" type="presParOf" srcId="{FE3C48D1-6B63-4226-9524-916DC96D8121}" destId="{3D683394-DE7E-4DD9-9C75-AEBEB71AC0EC}" srcOrd="0" destOrd="0" presId="urn:microsoft.com/office/officeart/2008/layout/HexagonCluster"/>
    <dgm:cxn modelId="{1E814D1F-E203-4977-B32B-58910631D92A}" type="presParOf" srcId="{D6512A35-2BA1-41E9-9A1F-8C354AB84BD3}" destId="{04B6262B-82E4-44FA-A4B3-1D72D9A757EF}" srcOrd="8" destOrd="0" presId="urn:microsoft.com/office/officeart/2008/layout/HexagonCluster"/>
    <dgm:cxn modelId="{E0355BF5-6DC1-4B15-8C23-B6BBA6C51C44}" type="presParOf" srcId="{04B6262B-82E4-44FA-A4B3-1D72D9A757EF}" destId="{4958CC41-E2E9-4E48-9BA8-DCB2DEE8FEEA}" srcOrd="0" destOrd="0" presId="urn:microsoft.com/office/officeart/2008/layout/HexagonCluster"/>
    <dgm:cxn modelId="{7A1D33A6-1057-4152-89D7-12EE0C3192E9}" type="presParOf" srcId="{D6512A35-2BA1-41E9-9A1F-8C354AB84BD3}" destId="{F7E4DE9F-FC07-4029-84C6-5E10E0EF097E}" srcOrd="9" destOrd="0" presId="urn:microsoft.com/office/officeart/2008/layout/HexagonCluster"/>
    <dgm:cxn modelId="{DF621219-A852-493E-8332-611565E4D1EC}" type="presParOf" srcId="{F7E4DE9F-FC07-4029-84C6-5E10E0EF097E}" destId="{D9277F63-D3D8-4487-8BE4-7925EC3D247C}" srcOrd="0" destOrd="0" presId="urn:microsoft.com/office/officeart/2008/layout/HexagonCluster"/>
    <dgm:cxn modelId="{E2AFC745-5AB4-4633-AAAA-1691BCB619A3}" type="presParOf" srcId="{D6512A35-2BA1-41E9-9A1F-8C354AB84BD3}" destId="{90BF2A1E-DBE9-4473-A48A-2105E97D29E4}" srcOrd="10" destOrd="0" presId="urn:microsoft.com/office/officeart/2008/layout/HexagonCluster"/>
    <dgm:cxn modelId="{ED7D80A7-548E-47D0-9064-DBD5A508583C}" type="presParOf" srcId="{90BF2A1E-DBE9-4473-A48A-2105E97D29E4}" destId="{9CE73172-6812-43A1-BA10-3CA6FACDDD93}" srcOrd="0" destOrd="0" presId="urn:microsoft.com/office/officeart/2008/layout/HexagonCluster"/>
    <dgm:cxn modelId="{05AA79F3-675E-4503-B214-AF33852D427F}" type="presParOf" srcId="{D6512A35-2BA1-41E9-9A1F-8C354AB84BD3}" destId="{FE1330B2-18F8-4A73-AEC5-EED0AB41D612}" srcOrd="11" destOrd="0" presId="urn:microsoft.com/office/officeart/2008/layout/HexagonCluster"/>
    <dgm:cxn modelId="{84D6F4CA-56E5-46AB-9F94-2364323EBE7D}" type="presParOf" srcId="{FE1330B2-18F8-4A73-AEC5-EED0AB41D612}" destId="{D2A382C2-AC09-4F95-8AEE-5F91E8025A4A}" srcOrd="0" destOrd="0" presId="urn:microsoft.com/office/officeart/2008/layout/Hexagon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DDABF3A-405C-43E8-92B7-ED68D072E619}" type="doc">
      <dgm:prSet loTypeId="urn:microsoft.com/office/officeart/2011/layout/HexagonRadial" loCatId="cycle" qsTypeId="urn:microsoft.com/office/officeart/2005/8/quickstyle/simple1" qsCatId="simple" csTypeId="urn:microsoft.com/office/officeart/2005/8/colors/accent1_2" csCatId="accent1" phldr="1"/>
      <dgm:spPr/>
      <dgm:t>
        <a:bodyPr/>
        <a:lstStyle/>
        <a:p>
          <a:endParaRPr lang="en-US"/>
        </a:p>
      </dgm:t>
    </dgm:pt>
    <dgm:pt modelId="{C97B43D7-2A19-476F-9C4F-04A25B1A043F}">
      <dgm:prSet phldrT="[Text]"/>
      <dgm:spPr>
        <a:solidFill>
          <a:schemeClr val="accent4"/>
        </a:solidFill>
        <a:ln>
          <a:solidFill>
            <a:schemeClr val="tx2"/>
          </a:solidFill>
        </a:ln>
      </dgm:spPr>
      <dgm:t>
        <a:bodyPr/>
        <a:lstStyle/>
        <a:p>
          <a:r>
            <a:rPr lang="en-US" dirty="0" smtClean="0"/>
            <a:t>EYFS…</a:t>
          </a:r>
          <a:endParaRPr lang="en-US" dirty="0"/>
        </a:p>
      </dgm:t>
    </dgm:pt>
    <dgm:pt modelId="{A0E396F6-4CF2-480D-B227-B07F8C80B8EB}" type="parTrans" cxnId="{C14C75D6-625F-4036-B0B9-4039654565D5}">
      <dgm:prSet/>
      <dgm:spPr/>
      <dgm:t>
        <a:bodyPr/>
        <a:lstStyle/>
        <a:p>
          <a:endParaRPr lang="en-US"/>
        </a:p>
      </dgm:t>
    </dgm:pt>
    <dgm:pt modelId="{F3C8E04E-1E14-4C2F-AD43-06D7EB58920E}" type="sibTrans" cxnId="{C14C75D6-625F-4036-B0B9-4039654565D5}">
      <dgm:prSet/>
      <dgm:spPr/>
      <dgm:t>
        <a:bodyPr/>
        <a:lstStyle/>
        <a:p>
          <a:endParaRPr lang="en-US"/>
        </a:p>
      </dgm:t>
    </dgm:pt>
    <dgm:pt modelId="{E3906564-559A-4C70-8B77-E749DEA3E3BB}">
      <dgm:prSet phldrT="[Text]"/>
      <dgm:spPr/>
      <dgm:t>
        <a:bodyPr/>
        <a:lstStyle/>
        <a:p>
          <a:r>
            <a:rPr lang="en-US" dirty="0" smtClean="0"/>
            <a:t>Communication and Language</a:t>
          </a:r>
          <a:endParaRPr lang="en-US" dirty="0"/>
        </a:p>
      </dgm:t>
    </dgm:pt>
    <dgm:pt modelId="{E0C42258-6F01-4956-B273-08B611E632CF}" type="parTrans" cxnId="{E22AF45A-C115-4950-8824-B06A24393A4C}">
      <dgm:prSet/>
      <dgm:spPr/>
      <dgm:t>
        <a:bodyPr/>
        <a:lstStyle/>
        <a:p>
          <a:endParaRPr lang="en-US"/>
        </a:p>
      </dgm:t>
    </dgm:pt>
    <dgm:pt modelId="{38342F39-51C2-4EC8-A14B-C3CAFC9D9A8F}" type="sibTrans" cxnId="{E22AF45A-C115-4950-8824-B06A24393A4C}">
      <dgm:prSet/>
      <dgm:spPr/>
      <dgm:t>
        <a:bodyPr/>
        <a:lstStyle/>
        <a:p>
          <a:endParaRPr lang="en-US"/>
        </a:p>
      </dgm:t>
    </dgm:pt>
    <dgm:pt modelId="{5369C7AA-0BBB-4A33-9114-3387B90B0B1D}">
      <dgm:prSet phldrT="[Text]"/>
      <dgm:spPr/>
      <dgm:t>
        <a:bodyPr/>
        <a:lstStyle/>
        <a:p>
          <a:r>
            <a:rPr lang="en-US" dirty="0" smtClean="0"/>
            <a:t>Physical development</a:t>
          </a:r>
          <a:endParaRPr lang="en-US" dirty="0"/>
        </a:p>
      </dgm:t>
    </dgm:pt>
    <dgm:pt modelId="{B13CE5B3-A00F-4B13-9C5C-BC543FB10F7E}" type="parTrans" cxnId="{5A349BE5-4A28-430F-B079-40141D71AFA7}">
      <dgm:prSet/>
      <dgm:spPr/>
      <dgm:t>
        <a:bodyPr/>
        <a:lstStyle/>
        <a:p>
          <a:endParaRPr lang="en-US"/>
        </a:p>
      </dgm:t>
    </dgm:pt>
    <dgm:pt modelId="{39DFD50A-DAE0-4A8E-8C74-007A3AABCB10}" type="sibTrans" cxnId="{5A349BE5-4A28-430F-B079-40141D71AFA7}">
      <dgm:prSet/>
      <dgm:spPr/>
      <dgm:t>
        <a:bodyPr/>
        <a:lstStyle/>
        <a:p>
          <a:endParaRPr lang="en-US"/>
        </a:p>
      </dgm:t>
    </dgm:pt>
    <dgm:pt modelId="{DC3C3B78-C83C-416F-9E03-9C451DD1F459}">
      <dgm:prSet phldrT="[Text]"/>
      <dgm:spPr/>
      <dgm:t>
        <a:bodyPr/>
        <a:lstStyle/>
        <a:p>
          <a:r>
            <a:rPr lang="en-US" dirty="0" smtClean="0"/>
            <a:t>Literacy and </a:t>
          </a:r>
          <a:r>
            <a:rPr lang="en-US" dirty="0" err="1" smtClean="0"/>
            <a:t>Maths</a:t>
          </a:r>
          <a:endParaRPr lang="en-US" dirty="0"/>
        </a:p>
      </dgm:t>
    </dgm:pt>
    <dgm:pt modelId="{2729A3CF-51FB-4A76-ACBC-2137F9E8C2C2}" type="parTrans" cxnId="{7E4D99C9-E4B6-4409-BE69-C0065EA5646A}">
      <dgm:prSet/>
      <dgm:spPr/>
      <dgm:t>
        <a:bodyPr/>
        <a:lstStyle/>
        <a:p>
          <a:endParaRPr lang="en-US"/>
        </a:p>
      </dgm:t>
    </dgm:pt>
    <dgm:pt modelId="{E402AF94-A666-4C60-9629-D3E37FCFD30B}" type="sibTrans" cxnId="{7E4D99C9-E4B6-4409-BE69-C0065EA5646A}">
      <dgm:prSet/>
      <dgm:spPr/>
      <dgm:t>
        <a:bodyPr/>
        <a:lstStyle/>
        <a:p>
          <a:endParaRPr lang="en-US"/>
        </a:p>
      </dgm:t>
    </dgm:pt>
    <dgm:pt modelId="{1DE08784-AD69-4D74-8066-37C93D70E754}">
      <dgm:prSet phldrT="[Text]"/>
      <dgm:spPr>
        <a:solidFill>
          <a:schemeClr val="accent1"/>
        </a:solidFill>
      </dgm:spPr>
      <dgm:t>
        <a:bodyPr/>
        <a:lstStyle/>
        <a:p>
          <a:r>
            <a:rPr lang="en-US" dirty="0" smtClean="0"/>
            <a:t>Understanding the world</a:t>
          </a:r>
          <a:endParaRPr lang="en-US" dirty="0"/>
        </a:p>
      </dgm:t>
    </dgm:pt>
    <dgm:pt modelId="{FE000F8F-756F-4898-90D2-4B903773E001}" type="parTrans" cxnId="{6080A531-BF90-4886-95BA-0F507C5C59EE}">
      <dgm:prSet/>
      <dgm:spPr/>
      <dgm:t>
        <a:bodyPr/>
        <a:lstStyle/>
        <a:p>
          <a:endParaRPr lang="en-US"/>
        </a:p>
      </dgm:t>
    </dgm:pt>
    <dgm:pt modelId="{AC909156-9330-4950-9E13-826BF48862BD}" type="sibTrans" cxnId="{6080A531-BF90-4886-95BA-0F507C5C59EE}">
      <dgm:prSet/>
      <dgm:spPr/>
      <dgm:t>
        <a:bodyPr/>
        <a:lstStyle/>
        <a:p>
          <a:endParaRPr lang="en-US"/>
        </a:p>
      </dgm:t>
    </dgm:pt>
    <dgm:pt modelId="{0F844AC2-0193-43B2-AF11-01F33C3BD8F6}">
      <dgm:prSet phldrT="[Text]"/>
      <dgm:spPr/>
      <dgm:t>
        <a:bodyPr/>
        <a:lstStyle/>
        <a:p>
          <a:r>
            <a:rPr lang="en-US" dirty="0" smtClean="0"/>
            <a:t>Personal, social and emotional development </a:t>
          </a:r>
          <a:endParaRPr lang="en-US" dirty="0"/>
        </a:p>
      </dgm:t>
    </dgm:pt>
    <dgm:pt modelId="{8D7253AC-6BCB-4C26-86F5-E82640BE2F20}" type="parTrans" cxnId="{1F9D0310-D14E-4DA2-819E-588C5F84EABD}">
      <dgm:prSet/>
      <dgm:spPr/>
      <dgm:t>
        <a:bodyPr/>
        <a:lstStyle/>
        <a:p>
          <a:endParaRPr lang="en-US"/>
        </a:p>
      </dgm:t>
    </dgm:pt>
    <dgm:pt modelId="{DC08B076-8DEE-4D06-990E-22DBF79AECD5}" type="sibTrans" cxnId="{1F9D0310-D14E-4DA2-819E-588C5F84EABD}">
      <dgm:prSet/>
      <dgm:spPr/>
      <dgm:t>
        <a:bodyPr/>
        <a:lstStyle/>
        <a:p>
          <a:endParaRPr lang="en-US"/>
        </a:p>
      </dgm:t>
    </dgm:pt>
    <dgm:pt modelId="{F0A235AC-340B-4709-8A52-4A77827D47F6}">
      <dgm:prSet phldrT="[Text]"/>
      <dgm:spPr/>
      <dgm:t>
        <a:bodyPr/>
        <a:lstStyle/>
        <a:p>
          <a:r>
            <a:rPr lang="en-US" dirty="0" smtClean="0"/>
            <a:t>Expressive arts and design</a:t>
          </a:r>
          <a:endParaRPr lang="en-US" dirty="0"/>
        </a:p>
      </dgm:t>
    </dgm:pt>
    <dgm:pt modelId="{8634622D-AD07-49A2-B67F-183DD3468B0C}" type="sibTrans" cxnId="{3AE5C87C-D0C0-42F4-AE74-23A8009CE94F}">
      <dgm:prSet/>
      <dgm:spPr/>
      <dgm:t>
        <a:bodyPr/>
        <a:lstStyle/>
        <a:p>
          <a:endParaRPr lang="en-US"/>
        </a:p>
      </dgm:t>
    </dgm:pt>
    <dgm:pt modelId="{445620CD-E5F1-4860-85D7-B451BC2A3095}" type="parTrans" cxnId="{3AE5C87C-D0C0-42F4-AE74-23A8009CE94F}">
      <dgm:prSet/>
      <dgm:spPr/>
      <dgm:t>
        <a:bodyPr/>
        <a:lstStyle/>
        <a:p>
          <a:endParaRPr lang="en-US"/>
        </a:p>
      </dgm:t>
    </dgm:pt>
    <dgm:pt modelId="{5F80FCD5-C4C2-491C-8360-B16CF16D8552}" type="pres">
      <dgm:prSet presAssocID="{ADDABF3A-405C-43E8-92B7-ED68D072E619}" presName="Name0" presStyleCnt="0">
        <dgm:presLayoutVars>
          <dgm:chMax val="1"/>
          <dgm:chPref val="1"/>
          <dgm:dir/>
          <dgm:animOne val="branch"/>
          <dgm:animLvl val="lvl"/>
        </dgm:presLayoutVars>
      </dgm:prSet>
      <dgm:spPr/>
      <dgm:t>
        <a:bodyPr/>
        <a:lstStyle/>
        <a:p>
          <a:endParaRPr lang="en-US"/>
        </a:p>
      </dgm:t>
    </dgm:pt>
    <dgm:pt modelId="{714387EE-6723-4DA7-9C70-F9058CF38671}" type="pres">
      <dgm:prSet presAssocID="{C97B43D7-2A19-476F-9C4F-04A25B1A043F}" presName="Parent" presStyleLbl="node0" presStyleIdx="0" presStyleCnt="1">
        <dgm:presLayoutVars>
          <dgm:chMax val="6"/>
          <dgm:chPref val="6"/>
        </dgm:presLayoutVars>
      </dgm:prSet>
      <dgm:spPr/>
      <dgm:t>
        <a:bodyPr/>
        <a:lstStyle/>
        <a:p>
          <a:endParaRPr lang="en-US"/>
        </a:p>
      </dgm:t>
    </dgm:pt>
    <dgm:pt modelId="{98689287-36E3-4C58-9785-5B60B903C20C}" type="pres">
      <dgm:prSet presAssocID="{E3906564-559A-4C70-8B77-E749DEA3E3BB}" presName="Accent1" presStyleCnt="0"/>
      <dgm:spPr/>
    </dgm:pt>
    <dgm:pt modelId="{DC0A1B3F-28C1-42FB-B4C1-DA623C9BFBB1}" type="pres">
      <dgm:prSet presAssocID="{E3906564-559A-4C70-8B77-E749DEA3E3BB}" presName="Accent" presStyleLbl="bgShp" presStyleIdx="0" presStyleCnt="6"/>
      <dgm:spPr/>
    </dgm:pt>
    <dgm:pt modelId="{0A7AD6E8-9C23-48BC-B053-425709153156}" type="pres">
      <dgm:prSet presAssocID="{E3906564-559A-4C70-8B77-E749DEA3E3BB}" presName="Child1" presStyleLbl="node1" presStyleIdx="0" presStyleCnt="6">
        <dgm:presLayoutVars>
          <dgm:chMax val="0"/>
          <dgm:chPref val="0"/>
          <dgm:bulletEnabled val="1"/>
        </dgm:presLayoutVars>
      </dgm:prSet>
      <dgm:spPr/>
      <dgm:t>
        <a:bodyPr/>
        <a:lstStyle/>
        <a:p>
          <a:endParaRPr lang="en-US"/>
        </a:p>
      </dgm:t>
    </dgm:pt>
    <dgm:pt modelId="{2B9B0045-14F0-44C7-937F-F0D0FC74B036}" type="pres">
      <dgm:prSet presAssocID="{5369C7AA-0BBB-4A33-9114-3387B90B0B1D}" presName="Accent2" presStyleCnt="0"/>
      <dgm:spPr/>
    </dgm:pt>
    <dgm:pt modelId="{1BD46337-72A3-4E94-B9DE-2F45D5AEE1A3}" type="pres">
      <dgm:prSet presAssocID="{5369C7AA-0BBB-4A33-9114-3387B90B0B1D}" presName="Accent" presStyleLbl="bgShp" presStyleIdx="1" presStyleCnt="6"/>
      <dgm:spPr/>
    </dgm:pt>
    <dgm:pt modelId="{AE6EDBA0-9428-4113-883A-36E30E4FAB30}" type="pres">
      <dgm:prSet presAssocID="{5369C7AA-0BBB-4A33-9114-3387B90B0B1D}" presName="Child2" presStyleLbl="node1" presStyleIdx="1" presStyleCnt="6">
        <dgm:presLayoutVars>
          <dgm:chMax val="0"/>
          <dgm:chPref val="0"/>
          <dgm:bulletEnabled val="1"/>
        </dgm:presLayoutVars>
      </dgm:prSet>
      <dgm:spPr/>
      <dgm:t>
        <a:bodyPr/>
        <a:lstStyle/>
        <a:p>
          <a:endParaRPr lang="en-US"/>
        </a:p>
      </dgm:t>
    </dgm:pt>
    <dgm:pt modelId="{38415D76-1BBA-4F63-B49F-8E634A1CB865}" type="pres">
      <dgm:prSet presAssocID="{DC3C3B78-C83C-416F-9E03-9C451DD1F459}" presName="Accent3" presStyleCnt="0"/>
      <dgm:spPr/>
    </dgm:pt>
    <dgm:pt modelId="{2F6560F6-F038-4E46-A3DB-EF0EBD1BAB35}" type="pres">
      <dgm:prSet presAssocID="{DC3C3B78-C83C-416F-9E03-9C451DD1F459}" presName="Accent" presStyleLbl="bgShp" presStyleIdx="2" presStyleCnt="6"/>
      <dgm:spPr/>
    </dgm:pt>
    <dgm:pt modelId="{33739C80-B581-4845-A399-F1AC7FD72980}" type="pres">
      <dgm:prSet presAssocID="{DC3C3B78-C83C-416F-9E03-9C451DD1F459}" presName="Child3" presStyleLbl="node1" presStyleIdx="2" presStyleCnt="6">
        <dgm:presLayoutVars>
          <dgm:chMax val="0"/>
          <dgm:chPref val="0"/>
          <dgm:bulletEnabled val="1"/>
        </dgm:presLayoutVars>
      </dgm:prSet>
      <dgm:spPr/>
      <dgm:t>
        <a:bodyPr/>
        <a:lstStyle/>
        <a:p>
          <a:endParaRPr lang="en-US"/>
        </a:p>
      </dgm:t>
    </dgm:pt>
    <dgm:pt modelId="{60A1D754-BAC1-4F91-9DEB-EEC1BC2CBADC}" type="pres">
      <dgm:prSet presAssocID="{F0A235AC-340B-4709-8A52-4A77827D47F6}" presName="Accent4" presStyleCnt="0"/>
      <dgm:spPr/>
    </dgm:pt>
    <dgm:pt modelId="{8E18D268-A352-48D0-9E71-E8F9888AEEBA}" type="pres">
      <dgm:prSet presAssocID="{F0A235AC-340B-4709-8A52-4A77827D47F6}" presName="Accent" presStyleLbl="bgShp" presStyleIdx="3" presStyleCnt="6"/>
      <dgm:spPr/>
    </dgm:pt>
    <dgm:pt modelId="{34DA58B4-99D9-4E20-850C-CEE3120D1CF2}" type="pres">
      <dgm:prSet presAssocID="{F0A235AC-340B-4709-8A52-4A77827D47F6}" presName="Child4" presStyleLbl="node1" presStyleIdx="3" presStyleCnt="6">
        <dgm:presLayoutVars>
          <dgm:chMax val="0"/>
          <dgm:chPref val="0"/>
          <dgm:bulletEnabled val="1"/>
        </dgm:presLayoutVars>
      </dgm:prSet>
      <dgm:spPr/>
      <dgm:t>
        <a:bodyPr/>
        <a:lstStyle/>
        <a:p>
          <a:endParaRPr lang="en-US"/>
        </a:p>
      </dgm:t>
    </dgm:pt>
    <dgm:pt modelId="{36B50F5B-B95E-424F-9AF0-5378823C8907}" type="pres">
      <dgm:prSet presAssocID="{1DE08784-AD69-4D74-8066-37C93D70E754}" presName="Accent5" presStyleCnt="0"/>
      <dgm:spPr/>
    </dgm:pt>
    <dgm:pt modelId="{9215242D-E5FC-4200-BBB0-E2C3A8E59A5C}" type="pres">
      <dgm:prSet presAssocID="{1DE08784-AD69-4D74-8066-37C93D70E754}" presName="Accent" presStyleLbl="bgShp" presStyleIdx="4" presStyleCnt="6"/>
      <dgm:spPr/>
    </dgm:pt>
    <dgm:pt modelId="{EB5B07E5-EA6C-43FC-8AD6-07A4CC55C2B1}" type="pres">
      <dgm:prSet presAssocID="{1DE08784-AD69-4D74-8066-37C93D70E754}" presName="Child5" presStyleLbl="node1" presStyleIdx="4" presStyleCnt="6">
        <dgm:presLayoutVars>
          <dgm:chMax val="0"/>
          <dgm:chPref val="0"/>
          <dgm:bulletEnabled val="1"/>
        </dgm:presLayoutVars>
      </dgm:prSet>
      <dgm:spPr/>
      <dgm:t>
        <a:bodyPr/>
        <a:lstStyle/>
        <a:p>
          <a:endParaRPr lang="en-US"/>
        </a:p>
      </dgm:t>
    </dgm:pt>
    <dgm:pt modelId="{AA2CA00C-8761-4789-A7DC-4290180613E1}" type="pres">
      <dgm:prSet presAssocID="{0F844AC2-0193-43B2-AF11-01F33C3BD8F6}" presName="Accent6" presStyleCnt="0"/>
      <dgm:spPr/>
    </dgm:pt>
    <dgm:pt modelId="{1AC539A5-B6F1-4636-9E6F-AB4B27975EA9}" type="pres">
      <dgm:prSet presAssocID="{0F844AC2-0193-43B2-AF11-01F33C3BD8F6}" presName="Accent" presStyleLbl="bgShp" presStyleIdx="5" presStyleCnt="6"/>
      <dgm:spPr/>
    </dgm:pt>
    <dgm:pt modelId="{9422AC4E-299D-44B4-AC99-43470F10606E}" type="pres">
      <dgm:prSet presAssocID="{0F844AC2-0193-43B2-AF11-01F33C3BD8F6}" presName="Child6" presStyleLbl="node1" presStyleIdx="5" presStyleCnt="6">
        <dgm:presLayoutVars>
          <dgm:chMax val="0"/>
          <dgm:chPref val="0"/>
          <dgm:bulletEnabled val="1"/>
        </dgm:presLayoutVars>
      </dgm:prSet>
      <dgm:spPr/>
      <dgm:t>
        <a:bodyPr/>
        <a:lstStyle/>
        <a:p>
          <a:endParaRPr lang="en-US"/>
        </a:p>
      </dgm:t>
    </dgm:pt>
  </dgm:ptLst>
  <dgm:cxnLst>
    <dgm:cxn modelId="{994C46CA-5378-4B5B-AB90-CA237464695A}" type="presOf" srcId="{ADDABF3A-405C-43E8-92B7-ED68D072E619}" destId="{5F80FCD5-C4C2-491C-8360-B16CF16D8552}" srcOrd="0" destOrd="0" presId="urn:microsoft.com/office/officeart/2011/layout/HexagonRadial"/>
    <dgm:cxn modelId="{1F9D0310-D14E-4DA2-819E-588C5F84EABD}" srcId="{C97B43D7-2A19-476F-9C4F-04A25B1A043F}" destId="{0F844AC2-0193-43B2-AF11-01F33C3BD8F6}" srcOrd="5" destOrd="0" parTransId="{8D7253AC-6BCB-4C26-86F5-E82640BE2F20}" sibTransId="{DC08B076-8DEE-4D06-990E-22DBF79AECD5}"/>
    <dgm:cxn modelId="{3AE5C87C-D0C0-42F4-AE74-23A8009CE94F}" srcId="{C97B43D7-2A19-476F-9C4F-04A25B1A043F}" destId="{F0A235AC-340B-4709-8A52-4A77827D47F6}" srcOrd="3" destOrd="0" parTransId="{445620CD-E5F1-4860-85D7-B451BC2A3095}" sibTransId="{8634622D-AD07-49A2-B67F-183DD3468B0C}"/>
    <dgm:cxn modelId="{5A349BE5-4A28-430F-B079-40141D71AFA7}" srcId="{C97B43D7-2A19-476F-9C4F-04A25B1A043F}" destId="{5369C7AA-0BBB-4A33-9114-3387B90B0B1D}" srcOrd="1" destOrd="0" parTransId="{B13CE5B3-A00F-4B13-9C5C-BC543FB10F7E}" sibTransId="{39DFD50A-DAE0-4A8E-8C74-007A3AABCB10}"/>
    <dgm:cxn modelId="{7E4D99C9-E4B6-4409-BE69-C0065EA5646A}" srcId="{C97B43D7-2A19-476F-9C4F-04A25B1A043F}" destId="{DC3C3B78-C83C-416F-9E03-9C451DD1F459}" srcOrd="2" destOrd="0" parTransId="{2729A3CF-51FB-4A76-ACBC-2137F9E8C2C2}" sibTransId="{E402AF94-A666-4C60-9629-D3E37FCFD30B}"/>
    <dgm:cxn modelId="{9AB6FFD2-FF96-4945-96AF-124655D4E125}" type="presOf" srcId="{5369C7AA-0BBB-4A33-9114-3387B90B0B1D}" destId="{AE6EDBA0-9428-4113-883A-36E30E4FAB30}" srcOrd="0" destOrd="0" presId="urn:microsoft.com/office/officeart/2011/layout/HexagonRadial"/>
    <dgm:cxn modelId="{6080A531-BF90-4886-95BA-0F507C5C59EE}" srcId="{C97B43D7-2A19-476F-9C4F-04A25B1A043F}" destId="{1DE08784-AD69-4D74-8066-37C93D70E754}" srcOrd="4" destOrd="0" parTransId="{FE000F8F-756F-4898-90D2-4B903773E001}" sibTransId="{AC909156-9330-4950-9E13-826BF48862BD}"/>
    <dgm:cxn modelId="{2D1E6CE0-460C-4BFF-ABB2-9CD9AA6CE2D5}" type="presOf" srcId="{F0A235AC-340B-4709-8A52-4A77827D47F6}" destId="{34DA58B4-99D9-4E20-850C-CEE3120D1CF2}" srcOrd="0" destOrd="0" presId="urn:microsoft.com/office/officeart/2011/layout/HexagonRadial"/>
    <dgm:cxn modelId="{E22AF45A-C115-4950-8824-B06A24393A4C}" srcId="{C97B43D7-2A19-476F-9C4F-04A25B1A043F}" destId="{E3906564-559A-4C70-8B77-E749DEA3E3BB}" srcOrd="0" destOrd="0" parTransId="{E0C42258-6F01-4956-B273-08B611E632CF}" sibTransId="{38342F39-51C2-4EC8-A14B-C3CAFC9D9A8F}"/>
    <dgm:cxn modelId="{C14C75D6-625F-4036-B0B9-4039654565D5}" srcId="{ADDABF3A-405C-43E8-92B7-ED68D072E619}" destId="{C97B43D7-2A19-476F-9C4F-04A25B1A043F}" srcOrd="0" destOrd="0" parTransId="{A0E396F6-4CF2-480D-B227-B07F8C80B8EB}" sibTransId="{F3C8E04E-1E14-4C2F-AD43-06D7EB58920E}"/>
    <dgm:cxn modelId="{3B2284C9-ADC2-4526-8020-BBEDAE64C830}" type="presOf" srcId="{1DE08784-AD69-4D74-8066-37C93D70E754}" destId="{EB5B07E5-EA6C-43FC-8AD6-07A4CC55C2B1}" srcOrd="0" destOrd="0" presId="urn:microsoft.com/office/officeart/2011/layout/HexagonRadial"/>
    <dgm:cxn modelId="{DF970DF8-0639-4AB5-8A7B-5EC03B6CD5BC}" type="presOf" srcId="{0F844AC2-0193-43B2-AF11-01F33C3BD8F6}" destId="{9422AC4E-299D-44B4-AC99-43470F10606E}" srcOrd="0" destOrd="0" presId="urn:microsoft.com/office/officeart/2011/layout/HexagonRadial"/>
    <dgm:cxn modelId="{2B74F2B5-0D0E-4B81-BA8A-CE9C63F5E7E5}" type="presOf" srcId="{C97B43D7-2A19-476F-9C4F-04A25B1A043F}" destId="{714387EE-6723-4DA7-9C70-F9058CF38671}" srcOrd="0" destOrd="0" presId="urn:microsoft.com/office/officeart/2011/layout/HexagonRadial"/>
    <dgm:cxn modelId="{D4DC8A8C-1B4F-4D51-8C5F-6BEAA250A6DB}" type="presOf" srcId="{E3906564-559A-4C70-8B77-E749DEA3E3BB}" destId="{0A7AD6E8-9C23-48BC-B053-425709153156}" srcOrd="0" destOrd="0" presId="urn:microsoft.com/office/officeart/2011/layout/HexagonRadial"/>
    <dgm:cxn modelId="{8F550523-E979-4C3F-9A17-4859FE4B580A}" type="presOf" srcId="{DC3C3B78-C83C-416F-9E03-9C451DD1F459}" destId="{33739C80-B581-4845-A399-F1AC7FD72980}" srcOrd="0" destOrd="0" presId="urn:microsoft.com/office/officeart/2011/layout/HexagonRadial"/>
    <dgm:cxn modelId="{89DA5F5C-6D51-4D30-AFDB-2164E682DBE8}" type="presParOf" srcId="{5F80FCD5-C4C2-491C-8360-B16CF16D8552}" destId="{714387EE-6723-4DA7-9C70-F9058CF38671}" srcOrd="0" destOrd="0" presId="urn:microsoft.com/office/officeart/2011/layout/HexagonRadial"/>
    <dgm:cxn modelId="{3A3A7ABF-84F7-4042-B5DE-BF252C956093}" type="presParOf" srcId="{5F80FCD5-C4C2-491C-8360-B16CF16D8552}" destId="{98689287-36E3-4C58-9785-5B60B903C20C}" srcOrd="1" destOrd="0" presId="urn:microsoft.com/office/officeart/2011/layout/HexagonRadial"/>
    <dgm:cxn modelId="{7EEA7C63-6800-4872-8B5F-332145997C5D}" type="presParOf" srcId="{98689287-36E3-4C58-9785-5B60B903C20C}" destId="{DC0A1B3F-28C1-42FB-B4C1-DA623C9BFBB1}" srcOrd="0" destOrd="0" presId="urn:microsoft.com/office/officeart/2011/layout/HexagonRadial"/>
    <dgm:cxn modelId="{472C1F53-2D62-4BBF-AE1A-A1539DEF570D}" type="presParOf" srcId="{5F80FCD5-C4C2-491C-8360-B16CF16D8552}" destId="{0A7AD6E8-9C23-48BC-B053-425709153156}" srcOrd="2" destOrd="0" presId="urn:microsoft.com/office/officeart/2011/layout/HexagonRadial"/>
    <dgm:cxn modelId="{D73E5E7C-7105-4980-A097-75F6205EE0F9}" type="presParOf" srcId="{5F80FCD5-C4C2-491C-8360-B16CF16D8552}" destId="{2B9B0045-14F0-44C7-937F-F0D0FC74B036}" srcOrd="3" destOrd="0" presId="urn:microsoft.com/office/officeart/2011/layout/HexagonRadial"/>
    <dgm:cxn modelId="{14239CF9-839D-43B4-B4AB-76CEF52E7CE3}" type="presParOf" srcId="{2B9B0045-14F0-44C7-937F-F0D0FC74B036}" destId="{1BD46337-72A3-4E94-B9DE-2F45D5AEE1A3}" srcOrd="0" destOrd="0" presId="urn:microsoft.com/office/officeart/2011/layout/HexagonRadial"/>
    <dgm:cxn modelId="{CDF6E3A2-E374-4B4A-8AA9-064C41C8EA1C}" type="presParOf" srcId="{5F80FCD5-C4C2-491C-8360-B16CF16D8552}" destId="{AE6EDBA0-9428-4113-883A-36E30E4FAB30}" srcOrd="4" destOrd="0" presId="urn:microsoft.com/office/officeart/2011/layout/HexagonRadial"/>
    <dgm:cxn modelId="{826ED2B2-E7B4-4749-AAF4-527AE77D46B4}" type="presParOf" srcId="{5F80FCD5-C4C2-491C-8360-B16CF16D8552}" destId="{38415D76-1BBA-4F63-B49F-8E634A1CB865}" srcOrd="5" destOrd="0" presId="urn:microsoft.com/office/officeart/2011/layout/HexagonRadial"/>
    <dgm:cxn modelId="{7A459FA1-5F54-4C98-9D0D-9AF54D700044}" type="presParOf" srcId="{38415D76-1BBA-4F63-B49F-8E634A1CB865}" destId="{2F6560F6-F038-4E46-A3DB-EF0EBD1BAB35}" srcOrd="0" destOrd="0" presId="urn:microsoft.com/office/officeart/2011/layout/HexagonRadial"/>
    <dgm:cxn modelId="{95C53BD2-346F-4866-AB0B-A94E1A7A7511}" type="presParOf" srcId="{5F80FCD5-C4C2-491C-8360-B16CF16D8552}" destId="{33739C80-B581-4845-A399-F1AC7FD72980}" srcOrd="6" destOrd="0" presId="urn:microsoft.com/office/officeart/2011/layout/HexagonRadial"/>
    <dgm:cxn modelId="{32367C43-7316-46D1-BA32-259CA26B950E}" type="presParOf" srcId="{5F80FCD5-C4C2-491C-8360-B16CF16D8552}" destId="{60A1D754-BAC1-4F91-9DEB-EEC1BC2CBADC}" srcOrd="7" destOrd="0" presId="urn:microsoft.com/office/officeart/2011/layout/HexagonRadial"/>
    <dgm:cxn modelId="{76D8B259-D98E-430F-AEE3-ED4E2B302A39}" type="presParOf" srcId="{60A1D754-BAC1-4F91-9DEB-EEC1BC2CBADC}" destId="{8E18D268-A352-48D0-9E71-E8F9888AEEBA}" srcOrd="0" destOrd="0" presId="urn:microsoft.com/office/officeart/2011/layout/HexagonRadial"/>
    <dgm:cxn modelId="{35EB6D67-DA16-4FED-B224-172EE7324805}" type="presParOf" srcId="{5F80FCD5-C4C2-491C-8360-B16CF16D8552}" destId="{34DA58B4-99D9-4E20-850C-CEE3120D1CF2}" srcOrd="8" destOrd="0" presId="urn:microsoft.com/office/officeart/2011/layout/HexagonRadial"/>
    <dgm:cxn modelId="{D1560982-FE46-4488-9108-A09BECAEDED4}" type="presParOf" srcId="{5F80FCD5-C4C2-491C-8360-B16CF16D8552}" destId="{36B50F5B-B95E-424F-9AF0-5378823C8907}" srcOrd="9" destOrd="0" presId="urn:microsoft.com/office/officeart/2011/layout/HexagonRadial"/>
    <dgm:cxn modelId="{D1A00895-9645-45F5-B759-9E835C3F0C61}" type="presParOf" srcId="{36B50F5B-B95E-424F-9AF0-5378823C8907}" destId="{9215242D-E5FC-4200-BBB0-E2C3A8E59A5C}" srcOrd="0" destOrd="0" presId="urn:microsoft.com/office/officeart/2011/layout/HexagonRadial"/>
    <dgm:cxn modelId="{4C850FAE-6226-4528-BA35-7B11E0F89480}" type="presParOf" srcId="{5F80FCD5-C4C2-491C-8360-B16CF16D8552}" destId="{EB5B07E5-EA6C-43FC-8AD6-07A4CC55C2B1}" srcOrd="10" destOrd="0" presId="urn:microsoft.com/office/officeart/2011/layout/HexagonRadial"/>
    <dgm:cxn modelId="{A4102B02-B0B4-464C-94A3-289B454ED77C}" type="presParOf" srcId="{5F80FCD5-C4C2-491C-8360-B16CF16D8552}" destId="{AA2CA00C-8761-4789-A7DC-4290180613E1}" srcOrd="11" destOrd="0" presId="urn:microsoft.com/office/officeart/2011/layout/HexagonRadial"/>
    <dgm:cxn modelId="{E163791C-E95B-449F-97F2-49D0FA550808}" type="presParOf" srcId="{AA2CA00C-8761-4789-A7DC-4290180613E1}" destId="{1AC539A5-B6F1-4636-9E6F-AB4B27975EA9}" srcOrd="0" destOrd="0" presId="urn:microsoft.com/office/officeart/2011/layout/HexagonRadial"/>
    <dgm:cxn modelId="{609E4FC8-94F3-4656-86A0-A41AB70C4272}" type="presParOf" srcId="{5F80FCD5-C4C2-491C-8360-B16CF16D8552}" destId="{9422AC4E-299D-44B4-AC99-43470F10606E}" srcOrd="12" destOrd="0" presId="urn:microsoft.com/office/officeart/2011/layout/HexagonRadial"/>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DDABF3A-405C-43E8-92B7-ED68D072E619}" type="doc">
      <dgm:prSet loTypeId="urn:microsoft.com/office/officeart/2011/layout/HexagonRadial" loCatId="cycle" qsTypeId="urn:microsoft.com/office/officeart/2005/8/quickstyle/simple1" qsCatId="simple" csTypeId="urn:microsoft.com/office/officeart/2005/8/colors/accent1_2" csCatId="accent1" phldr="1"/>
      <dgm:spPr/>
      <dgm:t>
        <a:bodyPr/>
        <a:lstStyle/>
        <a:p>
          <a:endParaRPr lang="en-US"/>
        </a:p>
      </dgm:t>
    </dgm:pt>
    <dgm:pt modelId="{C97B43D7-2A19-476F-9C4F-04A25B1A043F}">
      <dgm:prSet phldrT="[Text]"/>
      <dgm:spPr>
        <a:solidFill>
          <a:schemeClr val="accent4"/>
        </a:solidFill>
        <a:ln>
          <a:solidFill>
            <a:schemeClr val="tx2"/>
          </a:solidFill>
        </a:ln>
      </dgm:spPr>
      <dgm:t>
        <a:bodyPr/>
        <a:lstStyle/>
        <a:p>
          <a:r>
            <a:rPr lang="en-US" dirty="0" smtClean="0"/>
            <a:t>NC</a:t>
          </a:r>
          <a:endParaRPr lang="en-US" dirty="0"/>
        </a:p>
      </dgm:t>
    </dgm:pt>
    <dgm:pt modelId="{A0E396F6-4CF2-480D-B227-B07F8C80B8EB}" type="parTrans" cxnId="{C14C75D6-625F-4036-B0B9-4039654565D5}">
      <dgm:prSet/>
      <dgm:spPr/>
      <dgm:t>
        <a:bodyPr/>
        <a:lstStyle/>
        <a:p>
          <a:endParaRPr lang="en-US"/>
        </a:p>
      </dgm:t>
    </dgm:pt>
    <dgm:pt modelId="{F3C8E04E-1E14-4C2F-AD43-06D7EB58920E}" type="sibTrans" cxnId="{C14C75D6-625F-4036-B0B9-4039654565D5}">
      <dgm:prSet/>
      <dgm:spPr/>
      <dgm:t>
        <a:bodyPr/>
        <a:lstStyle/>
        <a:p>
          <a:endParaRPr lang="en-US"/>
        </a:p>
      </dgm:t>
    </dgm:pt>
    <dgm:pt modelId="{E3906564-559A-4C70-8B77-E749DEA3E3BB}">
      <dgm:prSet phldrT="[Text]"/>
      <dgm:spPr/>
      <dgm:t>
        <a:bodyPr/>
        <a:lstStyle/>
        <a:p>
          <a:r>
            <a:rPr lang="en-US" dirty="0" smtClean="0"/>
            <a:t>English</a:t>
          </a:r>
          <a:endParaRPr lang="en-US" dirty="0"/>
        </a:p>
      </dgm:t>
    </dgm:pt>
    <dgm:pt modelId="{E0C42258-6F01-4956-B273-08B611E632CF}" type="parTrans" cxnId="{E22AF45A-C115-4950-8824-B06A24393A4C}">
      <dgm:prSet/>
      <dgm:spPr/>
      <dgm:t>
        <a:bodyPr/>
        <a:lstStyle/>
        <a:p>
          <a:endParaRPr lang="en-US"/>
        </a:p>
      </dgm:t>
    </dgm:pt>
    <dgm:pt modelId="{38342F39-51C2-4EC8-A14B-C3CAFC9D9A8F}" type="sibTrans" cxnId="{E22AF45A-C115-4950-8824-B06A24393A4C}">
      <dgm:prSet/>
      <dgm:spPr/>
      <dgm:t>
        <a:bodyPr/>
        <a:lstStyle/>
        <a:p>
          <a:endParaRPr lang="en-US"/>
        </a:p>
      </dgm:t>
    </dgm:pt>
    <dgm:pt modelId="{5369C7AA-0BBB-4A33-9114-3387B90B0B1D}">
      <dgm:prSet phldrT="[Text]"/>
      <dgm:spPr/>
      <dgm:t>
        <a:bodyPr/>
        <a:lstStyle/>
        <a:p>
          <a:r>
            <a:rPr lang="en-US" dirty="0" err="1" smtClean="0"/>
            <a:t>Maths</a:t>
          </a:r>
          <a:endParaRPr lang="en-US" dirty="0"/>
        </a:p>
      </dgm:t>
    </dgm:pt>
    <dgm:pt modelId="{B13CE5B3-A00F-4B13-9C5C-BC543FB10F7E}" type="parTrans" cxnId="{5A349BE5-4A28-430F-B079-40141D71AFA7}">
      <dgm:prSet/>
      <dgm:spPr/>
      <dgm:t>
        <a:bodyPr/>
        <a:lstStyle/>
        <a:p>
          <a:endParaRPr lang="en-US"/>
        </a:p>
      </dgm:t>
    </dgm:pt>
    <dgm:pt modelId="{39DFD50A-DAE0-4A8E-8C74-007A3AABCB10}" type="sibTrans" cxnId="{5A349BE5-4A28-430F-B079-40141D71AFA7}">
      <dgm:prSet/>
      <dgm:spPr/>
      <dgm:t>
        <a:bodyPr/>
        <a:lstStyle/>
        <a:p>
          <a:endParaRPr lang="en-US"/>
        </a:p>
      </dgm:t>
    </dgm:pt>
    <dgm:pt modelId="{DC3C3B78-C83C-416F-9E03-9C451DD1F459}">
      <dgm:prSet phldrT="[Text]"/>
      <dgm:spPr/>
      <dgm:t>
        <a:bodyPr/>
        <a:lstStyle/>
        <a:p>
          <a:r>
            <a:rPr lang="en-US" dirty="0" smtClean="0"/>
            <a:t>Music</a:t>
          </a:r>
          <a:endParaRPr lang="en-US" dirty="0"/>
        </a:p>
      </dgm:t>
    </dgm:pt>
    <dgm:pt modelId="{2729A3CF-51FB-4A76-ACBC-2137F9E8C2C2}" type="parTrans" cxnId="{7E4D99C9-E4B6-4409-BE69-C0065EA5646A}">
      <dgm:prSet/>
      <dgm:spPr/>
      <dgm:t>
        <a:bodyPr/>
        <a:lstStyle/>
        <a:p>
          <a:endParaRPr lang="en-US"/>
        </a:p>
      </dgm:t>
    </dgm:pt>
    <dgm:pt modelId="{E402AF94-A666-4C60-9629-D3E37FCFD30B}" type="sibTrans" cxnId="{7E4D99C9-E4B6-4409-BE69-C0065EA5646A}">
      <dgm:prSet/>
      <dgm:spPr/>
      <dgm:t>
        <a:bodyPr/>
        <a:lstStyle/>
        <a:p>
          <a:endParaRPr lang="en-US"/>
        </a:p>
      </dgm:t>
    </dgm:pt>
    <dgm:pt modelId="{1DE08784-AD69-4D74-8066-37C93D70E754}">
      <dgm:prSet phldrT="[Text]"/>
      <dgm:spPr>
        <a:solidFill>
          <a:schemeClr val="accent1"/>
        </a:solidFill>
      </dgm:spPr>
      <dgm:t>
        <a:bodyPr/>
        <a:lstStyle/>
        <a:p>
          <a:r>
            <a:rPr lang="en-US" dirty="0" smtClean="0"/>
            <a:t>PE</a:t>
          </a:r>
          <a:endParaRPr lang="en-US" dirty="0"/>
        </a:p>
      </dgm:t>
    </dgm:pt>
    <dgm:pt modelId="{FE000F8F-756F-4898-90D2-4B903773E001}" type="parTrans" cxnId="{6080A531-BF90-4886-95BA-0F507C5C59EE}">
      <dgm:prSet/>
      <dgm:spPr/>
      <dgm:t>
        <a:bodyPr/>
        <a:lstStyle/>
        <a:p>
          <a:endParaRPr lang="en-US"/>
        </a:p>
      </dgm:t>
    </dgm:pt>
    <dgm:pt modelId="{AC909156-9330-4950-9E13-826BF48862BD}" type="sibTrans" cxnId="{6080A531-BF90-4886-95BA-0F507C5C59EE}">
      <dgm:prSet/>
      <dgm:spPr/>
      <dgm:t>
        <a:bodyPr/>
        <a:lstStyle/>
        <a:p>
          <a:endParaRPr lang="en-US"/>
        </a:p>
      </dgm:t>
    </dgm:pt>
    <dgm:pt modelId="{0F844AC2-0193-43B2-AF11-01F33C3BD8F6}">
      <dgm:prSet phldrT="[Text]"/>
      <dgm:spPr/>
      <dgm:t>
        <a:bodyPr/>
        <a:lstStyle/>
        <a:p>
          <a:r>
            <a:rPr lang="en-US" dirty="0" smtClean="0"/>
            <a:t>Science</a:t>
          </a:r>
          <a:endParaRPr lang="en-US" dirty="0"/>
        </a:p>
      </dgm:t>
    </dgm:pt>
    <dgm:pt modelId="{8D7253AC-6BCB-4C26-86F5-E82640BE2F20}" type="parTrans" cxnId="{1F9D0310-D14E-4DA2-819E-588C5F84EABD}">
      <dgm:prSet/>
      <dgm:spPr/>
      <dgm:t>
        <a:bodyPr/>
        <a:lstStyle/>
        <a:p>
          <a:endParaRPr lang="en-US"/>
        </a:p>
      </dgm:t>
    </dgm:pt>
    <dgm:pt modelId="{DC08B076-8DEE-4D06-990E-22DBF79AECD5}" type="sibTrans" cxnId="{1F9D0310-D14E-4DA2-819E-588C5F84EABD}">
      <dgm:prSet/>
      <dgm:spPr/>
      <dgm:t>
        <a:bodyPr/>
        <a:lstStyle/>
        <a:p>
          <a:endParaRPr lang="en-US"/>
        </a:p>
      </dgm:t>
    </dgm:pt>
    <dgm:pt modelId="{F0A235AC-340B-4709-8A52-4A77827D47F6}">
      <dgm:prSet phldrT="[Text]"/>
      <dgm:spPr/>
      <dgm:t>
        <a:bodyPr/>
        <a:lstStyle/>
        <a:p>
          <a:r>
            <a:rPr lang="en-US" dirty="0" smtClean="0"/>
            <a:t>Computing</a:t>
          </a:r>
          <a:endParaRPr lang="en-US" dirty="0"/>
        </a:p>
      </dgm:t>
    </dgm:pt>
    <dgm:pt modelId="{8634622D-AD07-49A2-B67F-183DD3468B0C}" type="sibTrans" cxnId="{3AE5C87C-D0C0-42F4-AE74-23A8009CE94F}">
      <dgm:prSet/>
      <dgm:spPr/>
      <dgm:t>
        <a:bodyPr/>
        <a:lstStyle/>
        <a:p>
          <a:endParaRPr lang="en-US"/>
        </a:p>
      </dgm:t>
    </dgm:pt>
    <dgm:pt modelId="{445620CD-E5F1-4860-85D7-B451BC2A3095}" type="parTrans" cxnId="{3AE5C87C-D0C0-42F4-AE74-23A8009CE94F}">
      <dgm:prSet/>
      <dgm:spPr/>
      <dgm:t>
        <a:bodyPr/>
        <a:lstStyle/>
        <a:p>
          <a:endParaRPr lang="en-US"/>
        </a:p>
      </dgm:t>
    </dgm:pt>
    <dgm:pt modelId="{D6134B45-A93F-4B6C-BA9D-35107F7401B4}">
      <dgm:prSet phldrT="[Text]"/>
      <dgm:spPr/>
      <dgm:t>
        <a:bodyPr/>
        <a:lstStyle/>
        <a:p>
          <a:endParaRPr lang="en-US"/>
        </a:p>
      </dgm:t>
    </dgm:pt>
    <dgm:pt modelId="{72B0CF2E-3EDA-49A9-89FB-E61ADA2417D7}" type="parTrans" cxnId="{1911EE0A-165A-4DC0-9165-F89E878B08B6}">
      <dgm:prSet/>
      <dgm:spPr/>
      <dgm:t>
        <a:bodyPr/>
        <a:lstStyle/>
        <a:p>
          <a:endParaRPr lang="en-US"/>
        </a:p>
      </dgm:t>
    </dgm:pt>
    <dgm:pt modelId="{21743720-4218-45DD-983C-B3933BDE8146}" type="sibTrans" cxnId="{1911EE0A-165A-4DC0-9165-F89E878B08B6}">
      <dgm:prSet/>
      <dgm:spPr/>
      <dgm:t>
        <a:bodyPr/>
        <a:lstStyle/>
        <a:p>
          <a:endParaRPr lang="en-US"/>
        </a:p>
      </dgm:t>
    </dgm:pt>
    <dgm:pt modelId="{5F80FCD5-C4C2-491C-8360-B16CF16D8552}" type="pres">
      <dgm:prSet presAssocID="{ADDABF3A-405C-43E8-92B7-ED68D072E619}" presName="Name0" presStyleCnt="0">
        <dgm:presLayoutVars>
          <dgm:chMax val="1"/>
          <dgm:chPref val="1"/>
          <dgm:dir/>
          <dgm:animOne val="branch"/>
          <dgm:animLvl val="lvl"/>
        </dgm:presLayoutVars>
      </dgm:prSet>
      <dgm:spPr/>
      <dgm:t>
        <a:bodyPr/>
        <a:lstStyle/>
        <a:p>
          <a:endParaRPr lang="en-US"/>
        </a:p>
      </dgm:t>
    </dgm:pt>
    <dgm:pt modelId="{714387EE-6723-4DA7-9C70-F9058CF38671}" type="pres">
      <dgm:prSet presAssocID="{C97B43D7-2A19-476F-9C4F-04A25B1A043F}" presName="Parent" presStyleLbl="node0" presStyleIdx="0" presStyleCnt="1">
        <dgm:presLayoutVars>
          <dgm:chMax val="6"/>
          <dgm:chPref val="6"/>
        </dgm:presLayoutVars>
      </dgm:prSet>
      <dgm:spPr/>
      <dgm:t>
        <a:bodyPr/>
        <a:lstStyle/>
        <a:p>
          <a:endParaRPr lang="en-US"/>
        </a:p>
      </dgm:t>
    </dgm:pt>
    <dgm:pt modelId="{98689287-36E3-4C58-9785-5B60B903C20C}" type="pres">
      <dgm:prSet presAssocID="{E3906564-559A-4C70-8B77-E749DEA3E3BB}" presName="Accent1" presStyleCnt="0"/>
      <dgm:spPr/>
    </dgm:pt>
    <dgm:pt modelId="{DC0A1B3F-28C1-42FB-B4C1-DA623C9BFBB1}" type="pres">
      <dgm:prSet presAssocID="{E3906564-559A-4C70-8B77-E749DEA3E3BB}" presName="Accent" presStyleLbl="bgShp" presStyleIdx="0" presStyleCnt="6"/>
      <dgm:spPr/>
    </dgm:pt>
    <dgm:pt modelId="{0A7AD6E8-9C23-48BC-B053-425709153156}" type="pres">
      <dgm:prSet presAssocID="{E3906564-559A-4C70-8B77-E749DEA3E3BB}" presName="Child1" presStyleLbl="node1" presStyleIdx="0" presStyleCnt="6">
        <dgm:presLayoutVars>
          <dgm:chMax val="0"/>
          <dgm:chPref val="0"/>
          <dgm:bulletEnabled val="1"/>
        </dgm:presLayoutVars>
      </dgm:prSet>
      <dgm:spPr/>
      <dgm:t>
        <a:bodyPr/>
        <a:lstStyle/>
        <a:p>
          <a:endParaRPr lang="en-US"/>
        </a:p>
      </dgm:t>
    </dgm:pt>
    <dgm:pt modelId="{2B9B0045-14F0-44C7-937F-F0D0FC74B036}" type="pres">
      <dgm:prSet presAssocID="{5369C7AA-0BBB-4A33-9114-3387B90B0B1D}" presName="Accent2" presStyleCnt="0"/>
      <dgm:spPr/>
    </dgm:pt>
    <dgm:pt modelId="{1BD46337-72A3-4E94-B9DE-2F45D5AEE1A3}" type="pres">
      <dgm:prSet presAssocID="{5369C7AA-0BBB-4A33-9114-3387B90B0B1D}" presName="Accent" presStyleLbl="bgShp" presStyleIdx="1" presStyleCnt="6"/>
      <dgm:spPr/>
    </dgm:pt>
    <dgm:pt modelId="{AE6EDBA0-9428-4113-883A-36E30E4FAB30}" type="pres">
      <dgm:prSet presAssocID="{5369C7AA-0BBB-4A33-9114-3387B90B0B1D}" presName="Child2" presStyleLbl="node1" presStyleIdx="1" presStyleCnt="6">
        <dgm:presLayoutVars>
          <dgm:chMax val="0"/>
          <dgm:chPref val="0"/>
          <dgm:bulletEnabled val="1"/>
        </dgm:presLayoutVars>
      </dgm:prSet>
      <dgm:spPr/>
      <dgm:t>
        <a:bodyPr/>
        <a:lstStyle/>
        <a:p>
          <a:endParaRPr lang="en-US"/>
        </a:p>
      </dgm:t>
    </dgm:pt>
    <dgm:pt modelId="{38415D76-1BBA-4F63-B49F-8E634A1CB865}" type="pres">
      <dgm:prSet presAssocID="{DC3C3B78-C83C-416F-9E03-9C451DD1F459}" presName="Accent3" presStyleCnt="0"/>
      <dgm:spPr/>
    </dgm:pt>
    <dgm:pt modelId="{2F6560F6-F038-4E46-A3DB-EF0EBD1BAB35}" type="pres">
      <dgm:prSet presAssocID="{DC3C3B78-C83C-416F-9E03-9C451DD1F459}" presName="Accent" presStyleLbl="bgShp" presStyleIdx="2" presStyleCnt="6"/>
      <dgm:spPr/>
    </dgm:pt>
    <dgm:pt modelId="{33739C80-B581-4845-A399-F1AC7FD72980}" type="pres">
      <dgm:prSet presAssocID="{DC3C3B78-C83C-416F-9E03-9C451DD1F459}" presName="Child3" presStyleLbl="node1" presStyleIdx="2" presStyleCnt="6">
        <dgm:presLayoutVars>
          <dgm:chMax val="0"/>
          <dgm:chPref val="0"/>
          <dgm:bulletEnabled val="1"/>
        </dgm:presLayoutVars>
      </dgm:prSet>
      <dgm:spPr/>
      <dgm:t>
        <a:bodyPr/>
        <a:lstStyle/>
        <a:p>
          <a:endParaRPr lang="en-US"/>
        </a:p>
      </dgm:t>
    </dgm:pt>
    <dgm:pt modelId="{60A1D754-BAC1-4F91-9DEB-EEC1BC2CBADC}" type="pres">
      <dgm:prSet presAssocID="{F0A235AC-340B-4709-8A52-4A77827D47F6}" presName="Accent4" presStyleCnt="0"/>
      <dgm:spPr/>
    </dgm:pt>
    <dgm:pt modelId="{8E18D268-A352-48D0-9E71-E8F9888AEEBA}" type="pres">
      <dgm:prSet presAssocID="{F0A235AC-340B-4709-8A52-4A77827D47F6}" presName="Accent" presStyleLbl="bgShp" presStyleIdx="3" presStyleCnt="6"/>
      <dgm:spPr/>
    </dgm:pt>
    <dgm:pt modelId="{34DA58B4-99D9-4E20-850C-CEE3120D1CF2}" type="pres">
      <dgm:prSet presAssocID="{F0A235AC-340B-4709-8A52-4A77827D47F6}" presName="Child4" presStyleLbl="node1" presStyleIdx="3" presStyleCnt="6">
        <dgm:presLayoutVars>
          <dgm:chMax val="0"/>
          <dgm:chPref val="0"/>
          <dgm:bulletEnabled val="1"/>
        </dgm:presLayoutVars>
      </dgm:prSet>
      <dgm:spPr/>
      <dgm:t>
        <a:bodyPr/>
        <a:lstStyle/>
        <a:p>
          <a:endParaRPr lang="en-US"/>
        </a:p>
      </dgm:t>
    </dgm:pt>
    <dgm:pt modelId="{36B50F5B-B95E-424F-9AF0-5378823C8907}" type="pres">
      <dgm:prSet presAssocID="{1DE08784-AD69-4D74-8066-37C93D70E754}" presName="Accent5" presStyleCnt="0"/>
      <dgm:spPr/>
    </dgm:pt>
    <dgm:pt modelId="{9215242D-E5FC-4200-BBB0-E2C3A8E59A5C}" type="pres">
      <dgm:prSet presAssocID="{1DE08784-AD69-4D74-8066-37C93D70E754}" presName="Accent" presStyleLbl="bgShp" presStyleIdx="4" presStyleCnt="6"/>
      <dgm:spPr/>
    </dgm:pt>
    <dgm:pt modelId="{EB5B07E5-EA6C-43FC-8AD6-07A4CC55C2B1}" type="pres">
      <dgm:prSet presAssocID="{1DE08784-AD69-4D74-8066-37C93D70E754}" presName="Child5" presStyleLbl="node1" presStyleIdx="4" presStyleCnt="6">
        <dgm:presLayoutVars>
          <dgm:chMax val="0"/>
          <dgm:chPref val="0"/>
          <dgm:bulletEnabled val="1"/>
        </dgm:presLayoutVars>
      </dgm:prSet>
      <dgm:spPr/>
      <dgm:t>
        <a:bodyPr/>
        <a:lstStyle/>
        <a:p>
          <a:endParaRPr lang="en-US"/>
        </a:p>
      </dgm:t>
    </dgm:pt>
    <dgm:pt modelId="{AA2CA00C-8761-4789-A7DC-4290180613E1}" type="pres">
      <dgm:prSet presAssocID="{0F844AC2-0193-43B2-AF11-01F33C3BD8F6}" presName="Accent6" presStyleCnt="0"/>
      <dgm:spPr/>
    </dgm:pt>
    <dgm:pt modelId="{1AC539A5-B6F1-4636-9E6F-AB4B27975EA9}" type="pres">
      <dgm:prSet presAssocID="{0F844AC2-0193-43B2-AF11-01F33C3BD8F6}" presName="Accent" presStyleLbl="bgShp" presStyleIdx="5" presStyleCnt="6"/>
      <dgm:spPr/>
    </dgm:pt>
    <dgm:pt modelId="{9422AC4E-299D-44B4-AC99-43470F10606E}" type="pres">
      <dgm:prSet presAssocID="{0F844AC2-0193-43B2-AF11-01F33C3BD8F6}" presName="Child6" presStyleLbl="node1" presStyleIdx="5" presStyleCnt="6">
        <dgm:presLayoutVars>
          <dgm:chMax val="0"/>
          <dgm:chPref val="0"/>
          <dgm:bulletEnabled val="1"/>
        </dgm:presLayoutVars>
      </dgm:prSet>
      <dgm:spPr/>
      <dgm:t>
        <a:bodyPr/>
        <a:lstStyle/>
        <a:p>
          <a:endParaRPr lang="en-US"/>
        </a:p>
      </dgm:t>
    </dgm:pt>
  </dgm:ptLst>
  <dgm:cxnLst>
    <dgm:cxn modelId="{994C46CA-5378-4B5B-AB90-CA237464695A}" type="presOf" srcId="{ADDABF3A-405C-43E8-92B7-ED68D072E619}" destId="{5F80FCD5-C4C2-491C-8360-B16CF16D8552}" srcOrd="0" destOrd="0" presId="urn:microsoft.com/office/officeart/2011/layout/HexagonRadial"/>
    <dgm:cxn modelId="{1F9D0310-D14E-4DA2-819E-588C5F84EABD}" srcId="{C97B43D7-2A19-476F-9C4F-04A25B1A043F}" destId="{0F844AC2-0193-43B2-AF11-01F33C3BD8F6}" srcOrd="5" destOrd="0" parTransId="{8D7253AC-6BCB-4C26-86F5-E82640BE2F20}" sibTransId="{DC08B076-8DEE-4D06-990E-22DBF79AECD5}"/>
    <dgm:cxn modelId="{3AE5C87C-D0C0-42F4-AE74-23A8009CE94F}" srcId="{C97B43D7-2A19-476F-9C4F-04A25B1A043F}" destId="{F0A235AC-340B-4709-8A52-4A77827D47F6}" srcOrd="3" destOrd="0" parTransId="{445620CD-E5F1-4860-85D7-B451BC2A3095}" sibTransId="{8634622D-AD07-49A2-B67F-183DD3468B0C}"/>
    <dgm:cxn modelId="{1911EE0A-165A-4DC0-9165-F89E878B08B6}" srcId="{ADDABF3A-405C-43E8-92B7-ED68D072E619}" destId="{D6134B45-A93F-4B6C-BA9D-35107F7401B4}" srcOrd="1" destOrd="0" parTransId="{72B0CF2E-3EDA-49A9-89FB-E61ADA2417D7}" sibTransId="{21743720-4218-45DD-983C-B3933BDE8146}"/>
    <dgm:cxn modelId="{5A349BE5-4A28-430F-B079-40141D71AFA7}" srcId="{C97B43D7-2A19-476F-9C4F-04A25B1A043F}" destId="{5369C7AA-0BBB-4A33-9114-3387B90B0B1D}" srcOrd="1" destOrd="0" parTransId="{B13CE5B3-A00F-4B13-9C5C-BC543FB10F7E}" sibTransId="{39DFD50A-DAE0-4A8E-8C74-007A3AABCB10}"/>
    <dgm:cxn modelId="{7E4D99C9-E4B6-4409-BE69-C0065EA5646A}" srcId="{C97B43D7-2A19-476F-9C4F-04A25B1A043F}" destId="{DC3C3B78-C83C-416F-9E03-9C451DD1F459}" srcOrd="2" destOrd="0" parTransId="{2729A3CF-51FB-4A76-ACBC-2137F9E8C2C2}" sibTransId="{E402AF94-A666-4C60-9629-D3E37FCFD30B}"/>
    <dgm:cxn modelId="{9AB6FFD2-FF96-4945-96AF-124655D4E125}" type="presOf" srcId="{5369C7AA-0BBB-4A33-9114-3387B90B0B1D}" destId="{AE6EDBA0-9428-4113-883A-36E30E4FAB30}" srcOrd="0" destOrd="0" presId="urn:microsoft.com/office/officeart/2011/layout/HexagonRadial"/>
    <dgm:cxn modelId="{6080A531-BF90-4886-95BA-0F507C5C59EE}" srcId="{C97B43D7-2A19-476F-9C4F-04A25B1A043F}" destId="{1DE08784-AD69-4D74-8066-37C93D70E754}" srcOrd="4" destOrd="0" parTransId="{FE000F8F-756F-4898-90D2-4B903773E001}" sibTransId="{AC909156-9330-4950-9E13-826BF48862BD}"/>
    <dgm:cxn modelId="{2D1E6CE0-460C-4BFF-ABB2-9CD9AA6CE2D5}" type="presOf" srcId="{F0A235AC-340B-4709-8A52-4A77827D47F6}" destId="{34DA58B4-99D9-4E20-850C-CEE3120D1CF2}" srcOrd="0" destOrd="0" presId="urn:microsoft.com/office/officeart/2011/layout/HexagonRadial"/>
    <dgm:cxn modelId="{E22AF45A-C115-4950-8824-B06A24393A4C}" srcId="{C97B43D7-2A19-476F-9C4F-04A25B1A043F}" destId="{E3906564-559A-4C70-8B77-E749DEA3E3BB}" srcOrd="0" destOrd="0" parTransId="{E0C42258-6F01-4956-B273-08B611E632CF}" sibTransId="{38342F39-51C2-4EC8-A14B-C3CAFC9D9A8F}"/>
    <dgm:cxn modelId="{C14C75D6-625F-4036-B0B9-4039654565D5}" srcId="{ADDABF3A-405C-43E8-92B7-ED68D072E619}" destId="{C97B43D7-2A19-476F-9C4F-04A25B1A043F}" srcOrd="0" destOrd="0" parTransId="{A0E396F6-4CF2-480D-B227-B07F8C80B8EB}" sibTransId="{F3C8E04E-1E14-4C2F-AD43-06D7EB58920E}"/>
    <dgm:cxn modelId="{3B2284C9-ADC2-4526-8020-BBEDAE64C830}" type="presOf" srcId="{1DE08784-AD69-4D74-8066-37C93D70E754}" destId="{EB5B07E5-EA6C-43FC-8AD6-07A4CC55C2B1}" srcOrd="0" destOrd="0" presId="urn:microsoft.com/office/officeart/2011/layout/HexagonRadial"/>
    <dgm:cxn modelId="{DF970DF8-0639-4AB5-8A7B-5EC03B6CD5BC}" type="presOf" srcId="{0F844AC2-0193-43B2-AF11-01F33C3BD8F6}" destId="{9422AC4E-299D-44B4-AC99-43470F10606E}" srcOrd="0" destOrd="0" presId="urn:microsoft.com/office/officeart/2011/layout/HexagonRadial"/>
    <dgm:cxn modelId="{2B74F2B5-0D0E-4B81-BA8A-CE9C63F5E7E5}" type="presOf" srcId="{C97B43D7-2A19-476F-9C4F-04A25B1A043F}" destId="{714387EE-6723-4DA7-9C70-F9058CF38671}" srcOrd="0" destOrd="0" presId="urn:microsoft.com/office/officeart/2011/layout/HexagonRadial"/>
    <dgm:cxn modelId="{D4DC8A8C-1B4F-4D51-8C5F-6BEAA250A6DB}" type="presOf" srcId="{E3906564-559A-4C70-8B77-E749DEA3E3BB}" destId="{0A7AD6E8-9C23-48BC-B053-425709153156}" srcOrd="0" destOrd="0" presId="urn:microsoft.com/office/officeart/2011/layout/HexagonRadial"/>
    <dgm:cxn modelId="{8F550523-E979-4C3F-9A17-4859FE4B580A}" type="presOf" srcId="{DC3C3B78-C83C-416F-9E03-9C451DD1F459}" destId="{33739C80-B581-4845-A399-F1AC7FD72980}" srcOrd="0" destOrd="0" presId="urn:microsoft.com/office/officeart/2011/layout/HexagonRadial"/>
    <dgm:cxn modelId="{89DA5F5C-6D51-4D30-AFDB-2164E682DBE8}" type="presParOf" srcId="{5F80FCD5-C4C2-491C-8360-B16CF16D8552}" destId="{714387EE-6723-4DA7-9C70-F9058CF38671}" srcOrd="0" destOrd="0" presId="urn:microsoft.com/office/officeart/2011/layout/HexagonRadial"/>
    <dgm:cxn modelId="{3A3A7ABF-84F7-4042-B5DE-BF252C956093}" type="presParOf" srcId="{5F80FCD5-C4C2-491C-8360-B16CF16D8552}" destId="{98689287-36E3-4C58-9785-5B60B903C20C}" srcOrd="1" destOrd="0" presId="urn:microsoft.com/office/officeart/2011/layout/HexagonRadial"/>
    <dgm:cxn modelId="{7EEA7C63-6800-4872-8B5F-332145997C5D}" type="presParOf" srcId="{98689287-36E3-4C58-9785-5B60B903C20C}" destId="{DC0A1B3F-28C1-42FB-B4C1-DA623C9BFBB1}" srcOrd="0" destOrd="0" presId="urn:microsoft.com/office/officeart/2011/layout/HexagonRadial"/>
    <dgm:cxn modelId="{472C1F53-2D62-4BBF-AE1A-A1539DEF570D}" type="presParOf" srcId="{5F80FCD5-C4C2-491C-8360-B16CF16D8552}" destId="{0A7AD6E8-9C23-48BC-B053-425709153156}" srcOrd="2" destOrd="0" presId="urn:microsoft.com/office/officeart/2011/layout/HexagonRadial"/>
    <dgm:cxn modelId="{D73E5E7C-7105-4980-A097-75F6205EE0F9}" type="presParOf" srcId="{5F80FCD5-C4C2-491C-8360-B16CF16D8552}" destId="{2B9B0045-14F0-44C7-937F-F0D0FC74B036}" srcOrd="3" destOrd="0" presId="urn:microsoft.com/office/officeart/2011/layout/HexagonRadial"/>
    <dgm:cxn modelId="{14239CF9-839D-43B4-B4AB-76CEF52E7CE3}" type="presParOf" srcId="{2B9B0045-14F0-44C7-937F-F0D0FC74B036}" destId="{1BD46337-72A3-4E94-B9DE-2F45D5AEE1A3}" srcOrd="0" destOrd="0" presId="urn:microsoft.com/office/officeart/2011/layout/HexagonRadial"/>
    <dgm:cxn modelId="{CDF6E3A2-E374-4B4A-8AA9-064C41C8EA1C}" type="presParOf" srcId="{5F80FCD5-C4C2-491C-8360-B16CF16D8552}" destId="{AE6EDBA0-9428-4113-883A-36E30E4FAB30}" srcOrd="4" destOrd="0" presId="urn:microsoft.com/office/officeart/2011/layout/HexagonRadial"/>
    <dgm:cxn modelId="{826ED2B2-E7B4-4749-AAF4-527AE77D46B4}" type="presParOf" srcId="{5F80FCD5-C4C2-491C-8360-B16CF16D8552}" destId="{38415D76-1BBA-4F63-B49F-8E634A1CB865}" srcOrd="5" destOrd="0" presId="urn:microsoft.com/office/officeart/2011/layout/HexagonRadial"/>
    <dgm:cxn modelId="{7A459FA1-5F54-4C98-9D0D-9AF54D700044}" type="presParOf" srcId="{38415D76-1BBA-4F63-B49F-8E634A1CB865}" destId="{2F6560F6-F038-4E46-A3DB-EF0EBD1BAB35}" srcOrd="0" destOrd="0" presId="urn:microsoft.com/office/officeart/2011/layout/HexagonRadial"/>
    <dgm:cxn modelId="{95C53BD2-346F-4866-AB0B-A94E1A7A7511}" type="presParOf" srcId="{5F80FCD5-C4C2-491C-8360-B16CF16D8552}" destId="{33739C80-B581-4845-A399-F1AC7FD72980}" srcOrd="6" destOrd="0" presId="urn:microsoft.com/office/officeart/2011/layout/HexagonRadial"/>
    <dgm:cxn modelId="{32367C43-7316-46D1-BA32-259CA26B950E}" type="presParOf" srcId="{5F80FCD5-C4C2-491C-8360-B16CF16D8552}" destId="{60A1D754-BAC1-4F91-9DEB-EEC1BC2CBADC}" srcOrd="7" destOrd="0" presId="urn:microsoft.com/office/officeart/2011/layout/HexagonRadial"/>
    <dgm:cxn modelId="{76D8B259-D98E-430F-AEE3-ED4E2B302A39}" type="presParOf" srcId="{60A1D754-BAC1-4F91-9DEB-EEC1BC2CBADC}" destId="{8E18D268-A352-48D0-9E71-E8F9888AEEBA}" srcOrd="0" destOrd="0" presId="urn:microsoft.com/office/officeart/2011/layout/HexagonRadial"/>
    <dgm:cxn modelId="{35EB6D67-DA16-4FED-B224-172EE7324805}" type="presParOf" srcId="{5F80FCD5-C4C2-491C-8360-B16CF16D8552}" destId="{34DA58B4-99D9-4E20-850C-CEE3120D1CF2}" srcOrd="8" destOrd="0" presId="urn:microsoft.com/office/officeart/2011/layout/HexagonRadial"/>
    <dgm:cxn modelId="{D1560982-FE46-4488-9108-A09BECAEDED4}" type="presParOf" srcId="{5F80FCD5-C4C2-491C-8360-B16CF16D8552}" destId="{36B50F5B-B95E-424F-9AF0-5378823C8907}" srcOrd="9" destOrd="0" presId="urn:microsoft.com/office/officeart/2011/layout/HexagonRadial"/>
    <dgm:cxn modelId="{D1A00895-9645-45F5-B759-9E835C3F0C61}" type="presParOf" srcId="{36B50F5B-B95E-424F-9AF0-5378823C8907}" destId="{9215242D-E5FC-4200-BBB0-E2C3A8E59A5C}" srcOrd="0" destOrd="0" presId="urn:microsoft.com/office/officeart/2011/layout/HexagonRadial"/>
    <dgm:cxn modelId="{4C850FAE-6226-4528-BA35-7B11E0F89480}" type="presParOf" srcId="{5F80FCD5-C4C2-491C-8360-B16CF16D8552}" destId="{EB5B07E5-EA6C-43FC-8AD6-07A4CC55C2B1}" srcOrd="10" destOrd="0" presId="urn:microsoft.com/office/officeart/2011/layout/HexagonRadial"/>
    <dgm:cxn modelId="{A4102B02-B0B4-464C-94A3-289B454ED77C}" type="presParOf" srcId="{5F80FCD5-C4C2-491C-8360-B16CF16D8552}" destId="{AA2CA00C-8761-4789-A7DC-4290180613E1}" srcOrd="11" destOrd="0" presId="urn:microsoft.com/office/officeart/2011/layout/HexagonRadial"/>
    <dgm:cxn modelId="{E163791C-E95B-449F-97F2-49D0FA550808}" type="presParOf" srcId="{AA2CA00C-8761-4789-A7DC-4290180613E1}" destId="{1AC539A5-B6F1-4636-9E6F-AB4B27975EA9}" srcOrd="0" destOrd="0" presId="urn:microsoft.com/office/officeart/2011/layout/HexagonRadial"/>
    <dgm:cxn modelId="{609E4FC8-94F3-4656-86A0-A41AB70C4272}" type="presParOf" srcId="{5F80FCD5-C4C2-491C-8360-B16CF16D8552}" destId="{9422AC4E-299D-44B4-AC99-43470F10606E}" srcOrd="12" destOrd="0" presId="urn:microsoft.com/office/officeart/2011/layout/HexagonRadial"/>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3881510-82AB-4133-874A-42A34740CA68}" type="doc">
      <dgm:prSet loTypeId="urn:microsoft.com/office/officeart/2005/8/layout/hProcess10" loCatId="picture" qsTypeId="urn:microsoft.com/office/officeart/2005/8/quickstyle/simple1" qsCatId="simple" csTypeId="urn:microsoft.com/office/officeart/2005/8/colors/accent1_2" csCatId="accent1" phldr="1"/>
      <dgm:spPr/>
      <dgm:t>
        <a:bodyPr/>
        <a:lstStyle/>
        <a:p>
          <a:endParaRPr lang="en-GB"/>
        </a:p>
      </dgm:t>
    </dgm:pt>
    <dgm:pt modelId="{8B8910A3-F604-4C35-9BE5-2074893A668B}">
      <dgm:prSet phldrT="[Text]" custT="1"/>
      <dgm:spPr/>
      <dgm:t>
        <a:bodyPr/>
        <a:lstStyle/>
        <a:p>
          <a:r>
            <a:rPr lang="en-GB" sz="1600" b="1" dirty="0">
              <a:solidFill>
                <a:schemeClr val="tx1"/>
              </a:solidFill>
              <a:latin typeface="+mj-lt"/>
            </a:rPr>
            <a:t>Fight: </a:t>
          </a:r>
          <a:r>
            <a:rPr lang="en-GB" sz="1600" b="0" dirty="0">
              <a:solidFill>
                <a:schemeClr val="tx1"/>
              </a:solidFill>
              <a:latin typeface="+mj-lt"/>
            </a:rPr>
            <a:t>becoming mad/ angry.</a:t>
          </a:r>
        </a:p>
        <a:p>
          <a:r>
            <a:rPr lang="en-GB" sz="1600" b="0" dirty="0">
              <a:solidFill>
                <a:schemeClr val="tx1"/>
              </a:solidFill>
              <a:latin typeface="+mj-lt"/>
            </a:rPr>
            <a:t>We might shout or become physical towards someone such as hitting, kicking, pushing</a:t>
          </a:r>
        </a:p>
      </dgm:t>
    </dgm:pt>
    <dgm:pt modelId="{5218844F-FBAE-4B7E-925B-8C173C66AA7B}" type="parTrans" cxnId="{1CB70A7C-5EBD-4FD5-BB20-306B7C648AFD}">
      <dgm:prSet/>
      <dgm:spPr/>
      <dgm:t>
        <a:bodyPr/>
        <a:lstStyle/>
        <a:p>
          <a:endParaRPr lang="en-GB" sz="1100" b="0">
            <a:latin typeface="+mj-lt"/>
          </a:endParaRPr>
        </a:p>
      </dgm:t>
    </dgm:pt>
    <dgm:pt modelId="{DC8C90CD-A0DB-4CCA-84D2-65A40A4775F2}" type="sibTrans" cxnId="{1CB70A7C-5EBD-4FD5-BB20-306B7C648AFD}">
      <dgm:prSet custT="1"/>
      <dgm:spPr/>
      <dgm:t>
        <a:bodyPr/>
        <a:lstStyle/>
        <a:p>
          <a:endParaRPr lang="en-GB" sz="1100" b="0">
            <a:latin typeface="+mj-lt"/>
          </a:endParaRPr>
        </a:p>
      </dgm:t>
    </dgm:pt>
    <dgm:pt modelId="{8D5D7271-B213-4FFA-816D-6E29C41AD359}">
      <dgm:prSet phldrT="[Text]" custT="1"/>
      <dgm:spPr/>
      <dgm:t>
        <a:bodyPr/>
        <a:lstStyle/>
        <a:p>
          <a:r>
            <a:rPr lang="en-GB" sz="1600" b="1" i="0" dirty="0">
              <a:solidFill>
                <a:schemeClr val="tx1"/>
              </a:solidFill>
              <a:latin typeface="+mj-lt"/>
            </a:rPr>
            <a:t>Flight: </a:t>
          </a:r>
          <a:r>
            <a:rPr lang="en-GB" sz="1600" b="0" i="0" dirty="0">
              <a:solidFill>
                <a:schemeClr val="tx1"/>
              </a:solidFill>
              <a:latin typeface="+mj-lt"/>
            </a:rPr>
            <a:t>wanting to escape, running or backing away from danger</a:t>
          </a:r>
        </a:p>
      </dgm:t>
    </dgm:pt>
    <dgm:pt modelId="{AAA84C72-9AEC-49E4-83CB-356E74CED0A8}" type="parTrans" cxnId="{9A88BC79-9340-4D6C-BA3D-C6ED9580F48C}">
      <dgm:prSet/>
      <dgm:spPr/>
      <dgm:t>
        <a:bodyPr/>
        <a:lstStyle/>
        <a:p>
          <a:endParaRPr lang="en-GB" sz="1100" b="0">
            <a:latin typeface="+mj-lt"/>
          </a:endParaRPr>
        </a:p>
      </dgm:t>
    </dgm:pt>
    <dgm:pt modelId="{B24AB56C-95E6-4C43-9979-DA4D1457B284}" type="sibTrans" cxnId="{9A88BC79-9340-4D6C-BA3D-C6ED9580F48C}">
      <dgm:prSet custT="1"/>
      <dgm:spPr/>
      <dgm:t>
        <a:bodyPr/>
        <a:lstStyle/>
        <a:p>
          <a:endParaRPr lang="en-GB" sz="1100" b="0">
            <a:latin typeface="+mj-lt"/>
          </a:endParaRPr>
        </a:p>
      </dgm:t>
    </dgm:pt>
    <dgm:pt modelId="{5C020D43-BED0-4626-B0FA-CD5135F06B28}">
      <dgm:prSet phldrT="[Text]" custT="1"/>
      <dgm:spPr/>
      <dgm:t>
        <a:bodyPr/>
        <a:lstStyle/>
        <a:p>
          <a:pPr>
            <a:buFontTx/>
            <a:buNone/>
          </a:pPr>
          <a:r>
            <a:rPr lang="en-GB" sz="1600" b="1" i="0" dirty="0">
              <a:solidFill>
                <a:schemeClr val="tx1"/>
              </a:solidFill>
              <a:latin typeface="+mj-lt"/>
            </a:rPr>
            <a:t>Freeze/Flop: </a:t>
          </a:r>
          <a:r>
            <a:rPr lang="en-GB" sz="1600" b="0" i="0" dirty="0">
              <a:solidFill>
                <a:schemeClr val="tx1"/>
              </a:solidFill>
              <a:latin typeface="+mj-lt"/>
            </a:rPr>
            <a:t>Shutting down, mind goes blank, ‘I don’t know’, staying still and not moving.  </a:t>
          </a:r>
        </a:p>
      </dgm:t>
    </dgm:pt>
    <dgm:pt modelId="{A7846ECC-A846-4362-AE58-1E9032E66486}" type="parTrans" cxnId="{B5C4E5A5-4D42-400E-8662-93F58D2C589B}">
      <dgm:prSet/>
      <dgm:spPr/>
      <dgm:t>
        <a:bodyPr/>
        <a:lstStyle/>
        <a:p>
          <a:endParaRPr lang="en-GB" sz="1100" b="0">
            <a:latin typeface="+mj-lt"/>
          </a:endParaRPr>
        </a:p>
      </dgm:t>
    </dgm:pt>
    <dgm:pt modelId="{00DA1AAF-6A5B-4BA2-A32C-C3BD7A3D1630}" type="sibTrans" cxnId="{B5C4E5A5-4D42-400E-8662-93F58D2C589B}">
      <dgm:prSet/>
      <dgm:spPr/>
      <dgm:t>
        <a:bodyPr/>
        <a:lstStyle/>
        <a:p>
          <a:endParaRPr lang="en-GB" sz="1100" b="0">
            <a:latin typeface="+mj-lt"/>
          </a:endParaRPr>
        </a:p>
      </dgm:t>
    </dgm:pt>
    <dgm:pt modelId="{D08171D5-6C04-45E8-B556-AAB3140C3D81}">
      <dgm:prSet phldrT="[Text]" custT="1"/>
      <dgm:spPr/>
      <dgm:t>
        <a:bodyPr/>
        <a:lstStyle/>
        <a:p>
          <a:pPr>
            <a:buFontTx/>
            <a:buNone/>
          </a:pPr>
          <a:r>
            <a:rPr lang="en-GB" sz="1600" b="1" i="0" dirty="0">
              <a:solidFill>
                <a:schemeClr val="tx1"/>
              </a:solidFill>
              <a:latin typeface="+mj-lt"/>
            </a:rPr>
            <a:t>Flock: </a:t>
          </a:r>
          <a:r>
            <a:rPr lang="en-GB" sz="1600" b="0" i="0" dirty="0">
              <a:solidFill>
                <a:schemeClr val="tx1"/>
              </a:solidFill>
              <a:latin typeface="+mj-lt"/>
            </a:rPr>
            <a:t>Gather in a group, ask for reassurance. </a:t>
          </a:r>
        </a:p>
      </dgm:t>
    </dgm:pt>
    <dgm:pt modelId="{CD68C416-9101-4780-BF46-F5E94A96E4D7}" type="parTrans" cxnId="{02035EF7-5881-4830-A338-C96617B59FAF}">
      <dgm:prSet/>
      <dgm:spPr/>
      <dgm:t>
        <a:bodyPr/>
        <a:lstStyle/>
        <a:p>
          <a:endParaRPr lang="en-GB"/>
        </a:p>
      </dgm:t>
    </dgm:pt>
    <dgm:pt modelId="{D43D29D3-801E-4B43-A5F3-5079BA327DDA}" type="sibTrans" cxnId="{02035EF7-5881-4830-A338-C96617B59FAF}">
      <dgm:prSet/>
      <dgm:spPr/>
      <dgm:t>
        <a:bodyPr/>
        <a:lstStyle/>
        <a:p>
          <a:endParaRPr lang="en-GB"/>
        </a:p>
      </dgm:t>
    </dgm:pt>
    <dgm:pt modelId="{54ADBAD2-BED6-448F-B002-A73250A837D2}" type="pres">
      <dgm:prSet presAssocID="{43881510-82AB-4133-874A-42A34740CA68}" presName="Name0" presStyleCnt="0">
        <dgm:presLayoutVars>
          <dgm:dir/>
          <dgm:resizeHandles val="exact"/>
        </dgm:presLayoutVars>
      </dgm:prSet>
      <dgm:spPr/>
      <dgm:t>
        <a:bodyPr/>
        <a:lstStyle/>
        <a:p>
          <a:endParaRPr lang="en-US"/>
        </a:p>
      </dgm:t>
    </dgm:pt>
    <dgm:pt modelId="{F11F88B9-D5E0-4B8C-B1FA-F0E07DEEFB53}" type="pres">
      <dgm:prSet presAssocID="{8B8910A3-F604-4C35-9BE5-2074893A668B}" presName="composite" presStyleCnt="0"/>
      <dgm:spPr/>
    </dgm:pt>
    <dgm:pt modelId="{DD5EABE8-B16C-47A9-8241-072E8486FEC3}" type="pres">
      <dgm:prSet presAssocID="{8B8910A3-F604-4C35-9BE5-2074893A668B}" presName="imagSh" presStyleLbl="bgImgPlace1" presStyleIdx="0" presStyleCnt="4"/>
      <dgm:spPr>
        <a:blipFill rotWithShape="1">
          <a:blip xmlns:r="http://schemas.openxmlformats.org/officeDocument/2006/relationships" r:embed="rId1" cstate="email">
            <a:extLst>
              <a:ext uri="{28A0092B-C50C-407E-A947-70E740481C1C}">
                <a14:useLocalDpi xmlns:a14="http://schemas.microsoft.com/office/drawing/2010/main"/>
              </a:ext>
            </a:extLst>
          </a:blip>
          <a:srcRect/>
          <a:stretch>
            <a:fillRect/>
          </a:stretch>
        </a:blipFill>
      </dgm:spPr>
    </dgm:pt>
    <dgm:pt modelId="{8EAA116A-D9B0-47B9-B5E7-026B43D12926}" type="pres">
      <dgm:prSet presAssocID="{8B8910A3-F604-4C35-9BE5-2074893A668B}" presName="txNode" presStyleLbl="node1" presStyleIdx="0" presStyleCnt="4" custLinFactNeighborX="-16491" custLinFactNeighborY="42422">
        <dgm:presLayoutVars>
          <dgm:bulletEnabled val="1"/>
        </dgm:presLayoutVars>
      </dgm:prSet>
      <dgm:spPr/>
      <dgm:t>
        <a:bodyPr/>
        <a:lstStyle/>
        <a:p>
          <a:endParaRPr lang="en-US"/>
        </a:p>
      </dgm:t>
    </dgm:pt>
    <dgm:pt modelId="{C99C7EB2-A76D-4679-9BB9-4D841A110258}" type="pres">
      <dgm:prSet presAssocID="{DC8C90CD-A0DB-4CCA-84D2-65A40A4775F2}" presName="sibTrans" presStyleLbl="sibTrans2D1" presStyleIdx="0" presStyleCnt="3"/>
      <dgm:spPr/>
      <dgm:t>
        <a:bodyPr/>
        <a:lstStyle/>
        <a:p>
          <a:endParaRPr lang="en-US"/>
        </a:p>
      </dgm:t>
    </dgm:pt>
    <dgm:pt modelId="{8FE6308D-57F6-4478-8B1B-6E5E2945E319}" type="pres">
      <dgm:prSet presAssocID="{DC8C90CD-A0DB-4CCA-84D2-65A40A4775F2}" presName="connTx" presStyleLbl="sibTrans2D1" presStyleIdx="0" presStyleCnt="3"/>
      <dgm:spPr/>
      <dgm:t>
        <a:bodyPr/>
        <a:lstStyle/>
        <a:p>
          <a:endParaRPr lang="en-US"/>
        </a:p>
      </dgm:t>
    </dgm:pt>
    <dgm:pt modelId="{CF1AB730-B2D7-4C09-9025-5BA947A2BE43}" type="pres">
      <dgm:prSet presAssocID="{8D5D7271-B213-4FFA-816D-6E29C41AD359}" presName="composite" presStyleCnt="0"/>
      <dgm:spPr/>
    </dgm:pt>
    <dgm:pt modelId="{F563C223-2C78-466F-AC91-C7E1BC5B88D2}" type="pres">
      <dgm:prSet presAssocID="{8D5D7271-B213-4FFA-816D-6E29C41AD359}" presName="imagSh" presStyleLbl="bgImgPlace1" presStyleIdx="1" presStyleCnt="4"/>
      <dgm:spPr>
        <a:blipFill rotWithShape="1">
          <a:blip xmlns:r="http://schemas.openxmlformats.org/officeDocument/2006/relationships" r:embed="rId2" cstate="email">
            <a:extLst>
              <a:ext uri="{28A0092B-C50C-407E-A947-70E740481C1C}">
                <a14:useLocalDpi xmlns:a14="http://schemas.microsoft.com/office/drawing/2010/main"/>
              </a:ext>
            </a:extLst>
          </a:blip>
          <a:srcRect/>
          <a:stretch>
            <a:fillRect/>
          </a:stretch>
        </a:blipFill>
      </dgm:spPr>
    </dgm:pt>
    <dgm:pt modelId="{9959DE6E-6C2C-47FC-B006-6C158B9CCDEE}" type="pres">
      <dgm:prSet presAssocID="{8D5D7271-B213-4FFA-816D-6E29C41AD359}" presName="txNode" presStyleLbl="node1" presStyleIdx="1" presStyleCnt="4" custLinFactNeighborX="-16792" custLinFactNeighborY="41538">
        <dgm:presLayoutVars>
          <dgm:bulletEnabled val="1"/>
        </dgm:presLayoutVars>
      </dgm:prSet>
      <dgm:spPr/>
      <dgm:t>
        <a:bodyPr/>
        <a:lstStyle/>
        <a:p>
          <a:endParaRPr lang="en-US"/>
        </a:p>
      </dgm:t>
    </dgm:pt>
    <dgm:pt modelId="{63E7413D-B686-4CF1-9A03-5D70A1FBA6C9}" type="pres">
      <dgm:prSet presAssocID="{B24AB56C-95E6-4C43-9979-DA4D1457B284}" presName="sibTrans" presStyleLbl="sibTrans2D1" presStyleIdx="1" presStyleCnt="3"/>
      <dgm:spPr/>
      <dgm:t>
        <a:bodyPr/>
        <a:lstStyle/>
        <a:p>
          <a:endParaRPr lang="en-US"/>
        </a:p>
      </dgm:t>
    </dgm:pt>
    <dgm:pt modelId="{48328A1D-05ED-46E2-AF0C-5AAF4A540313}" type="pres">
      <dgm:prSet presAssocID="{B24AB56C-95E6-4C43-9979-DA4D1457B284}" presName="connTx" presStyleLbl="sibTrans2D1" presStyleIdx="1" presStyleCnt="3"/>
      <dgm:spPr/>
      <dgm:t>
        <a:bodyPr/>
        <a:lstStyle/>
        <a:p>
          <a:endParaRPr lang="en-US"/>
        </a:p>
      </dgm:t>
    </dgm:pt>
    <dgm:pt modelId="{462E3429-0424-46A7-A1E8-BC468830CEDE}" type="pres">
      <dgm:prSet presAssocID="{5C020D43-BED0-4626-B0FA-CD5135F06B28}" presName="composite" presStyleCnt="0"/>
      <dgm:spPr/>
    </dgm:pt>
    <dgm:pt modelId="{86C95651-7AC8-491E-AB16-CFCC4476C98F}" type="pres">
      <dgm:prSet presAssocID="{5C020D43-BED0-4626-B0FA-CD5135F06B28}" presName="imagSh" presStyleLbl="bgImgPlace1" presStyleIdx="2" presStyleCnt="4"/>
      <dgm:spPr>
        <a:blipFill rotWithShape="1">
          <a:blip xmlns:r="http://schemas.openxmlformats.org/officeDocument/2006/relationships" r:embed="rId3" cstate="email">
            <a:extLst>
              <a:ext uri="{28A0092B-C50C-407E-A947-70E740481C1C}">
                <a14:useLocalDpi xmlns:a14="http://schemas.microsoft.com/office/drawing/2010/main"/>
              </a:ext>
            </a:extLst>
          </a:blip>
          <a:srcRect/>
          <a:stretch>
            <a:fillRect/>
          </a:stretch>
        </a:blipFill>
      </dgm:spPr>
    </dgm:pt>
    <dgm:pt modelId="{6C385EF7-1FD1-423B-BE48-6298789DC03A}" type="pres">
      <dgm:prSet presAssocID="{5C020D43-BED0-4626-B0FA-CD5135F06B28}" presName="txNode" presStyleLbl="node1" presStyleIdx="2" presStyleCnt="4" custLinFactNeighborX="-14141" custLinFactNeighborY="42422">
        <dgm:presLayoutVars>
          <dgm:bulletEnabled val="1"/>
        </dgm:presLayoutVars>
      </dgm:prSet>
      <dgm:spPr/>
      <dgm:t>
        <a:bodyPr/>
        <a:lstStyle/>
        <a:p>
          <a:endParaRPr lang="en-US"/>
        </a:p>
      </dgm:t>
    </dgm:pt>
    <dgm:pt modelId="{ACF15F7D-54E4-4040-8FD7-641F15FEB0D3}" type="pres">
      <dgm:prSet presAssocID="{00DA1AAF-6A5B-4BA2-A32C-C3BD7A3D1630}" presName="sibTrans" presStyleLbl="sibTrans2D1" presStyleIdx="2" presStyleCnt="3"/>
      <dgm:spPr/>
      <dgm:t>
        <a:bodyPr/>
        <a:lstStyle/>
        <a:p>
          <a:endParaRPr lang="en-US"/>
        </a:p>
      </dgm:t>
    </dgm:pt>
    <dgm:pt modelId="{532B4626-EB52-4011-A38A-15AF5944BB05}" type="pres">
      <dgm:prSet presAssocID="{00DA1AAF-6A5B-4BA2-A32C-C3BD7A3D1630}" presName="connTx" presStyleLbl="sibTrans2D1" presStyleIdx="2" presStyleCnt="3"/>
      <dgm:spPr/>
      <dgm:t>
        <a:bodyPr/>
        <a:lstStyle/>
        <a:p>
          <a:endParaRPr lang="en-US"/>
        </a:p>
      </dgm:t>
    </dgm:pt>
    <dgm:pt modelId="{458231C2-160E-4D31-B6F2-3C7D46047506}" type="pres">
      <dgm:prSet presAssocID="{D08171D5-6C04-45E8-B556-AAB3140C3D81}" presName="composite" presStyleCnt="0"/>
      <dgm:spPr/>
    </dgm:pt>
    <dgm:pt modelId="{7DA425C4-E3C4-4AC0-8C4E-B0CD94DA2E7C}" type="pres">
      <dgm:prSet presAssocID="{D08171D5-6C04-45E8-B556-AAB3140C3D81}" presName="imagSh" presStyleLbl="bgImgPlace1" presStyleIdx="3" presStyleCnt="4"/>
      <dgm:spPr>
        <a:blipFill rotWithShape="1">
          <a:blip xmlns:r="http://schemas.openxmlformats.org/officeDocument/2006/relationships" r:embed="rId4" cstate="email">
            <a:extLst>
              <a:ext uri="{28A0092B-C50C-407E-A947-70E740481C1C}">
                <a14:useLocalDpi xmlns:a14="http://schemas.microsoft.com/office/drawing/2010/main"/>
              </a:ext>
            </a:extLst>
          </a:blip>
          <a:srcRect/>
          <a:stretch>
            <a:fillRect/>
          </a:stretch>
        </a:blipFill>
      </dgm:spPr>
    </dgm:pt>
    <dgm:pt modelId="{879AC62D-610C-419A-88FA-927F5B7A83EB}" type="pres">
      <dgm:prSet presAssocID="{D08171D5-6C04-45E8-B556-AAB3140C3D81}" presName="txNode" presStyleLbl="node1" presStyleIdx="3" presStyleCnt="4" custLinFactNeighborX="-17589" custLinFactNeighborY="39168">
        <dgm:presLayoutVars>
          <dgm:bulletEnabled val="1"/>
        </dgm:presLayoutVars>
      </dgm:prSet>
      <dgm:spPr/>
      <dgm:t>
        <a:bodyPr/>
        <a:lstStyle/>
        <a:p>
          <a:endParaRPr lang="en-US"/>
        </a:p>
      </dgm:t>
    </dgm:pt>
  </dgm:ptLst>
  <dgm:cxnLst>
    <dgm:cxn modelId="{B9F04A6D-F82F-4A78-A7BC-BE41896519EC}" type="presOf" srcId="{5C020D43-BED0-4626-B0FA-CD5135F06B28}" destId="{6C385EF7-1FD1-423B-BE48-6298789DC03A}" srcOrd="0" destOrd="0" presId="urn:microsoft.com/office/officeart/2005/8/layout/hProcess10"/>
    <dgm:cxn modelId="{E2D085A8-1B2F-4845-8138-FE0D549C2CB5}" type="presOf" srcId="{43881510-82AB-4133-874A-42A34740CA68}" destId="{54ADBAD2-BED6-448F-B002-A73250A837D2}" srcOrd="0" destOrd="0" presId="urn:microsoft.com/office/officeart/2005/8/layout/hProcess10"/>
    <dgm:cxn modelId="{9A88BC79-9340-4D6C-BA3D-C6ED9580F48C}" srcId="{43881510-82AB-4133-874A-42A34740CA68}" destId="{8D5D7271-B213-4FFA-816D-6E29C41AD359}" srcOrd="1" destOrd="0" parTransId="{AAA84C72-9AEC-49E4-83CB-356E74CED0A8}" sibTransId="{B24AB56C-95E6-4C43-9979-DA4D1457B284}"/>
    <dgm:cxn modelId="{6F906CE9-35A9-4F80-AE2F-F227BF6B6262}" type="presOf" srcId="{8D5D7271-B213-4FFA-816D-6E29C41AD359}" destId="{9959DE6E-6C2C-47FC-B006-6C158B9CCDEE}" srcOrd="0" destOrd="0" presId="urn:microsoft.com/office/officeart/2005/8/layout/hProcess10"/>
    <dgm:cxn modelId="{ABA39F36-C576-479F-972E-7B8220806BA5}" type="presOf" srcId="{B24AB56C-95E6-4C43-9979-DA4D1457B284}" destId="{48328A1D-05ED-46E2-AF0C-5AAF4A540313}" srcOrd="1" destOrd="0" presId="urn:microsoft.com/office/officeart/2005/8/layout/hProcess10"/>
    <dgm:cxn modelId="{1CB70A7C-5EBD-4FD5-BB20-306B7C648AFD}" srcId="{43881510-82AB-4133-874A-42A34740CA68}" destId="{8B8910A3-F604-4C35-9BE5-2074893A668B}" srcOrd="0" destOrd="0" parTransId="{5218844F-FBAE-4B7E-925B-8C173C66AA7B}" sibTransId="{DC8C90CD-A0DB-4CCA-84D2-65A40A4775F2}"/>
    <dgm:cxn modelId="{16F991D4-50EE-488E-859F-1C0C9FA30FA0}" type="presOf" srcId="{B24AB56C-95E6-4C43-9979-DA4D1457B284}" destId="{63E7413D-B686-4CF1-9A03-5D70A1FBA6C9}" srcOrd="0" destOrd="0" presId="urn:microsoft.com/office/officeart/2005/8/layout/hProcess10"/>
    <dgm:cxn modelId="{C7E54864-2084-46E2-B0CF-F7E5B3A32CAE}" type="presOf" srcId="{8B8910A3-F604-4C35-9BE5-2074893A668B}" destId="{8EAA116A-D9B0-47B9-B5E7-026B43D12926}" srcOrd="0" destOrd="0" presId="urn:microsoft.com/office/officeart/2005/8/layout/hProcess10"/>
    <dgm:cxn modelId="{02035EF7-5881-4830-A338-C96617B59FAF}" srcId="{43881510-82AB-4133-874A-42A34740CA68}" destId="{D08171D5-6C04-45E8-B556-AAB3140C3D81}" srcOrd="3" destOrd="0" parTransId="{CD68C416-9101-4780-BF46-F5E94A96E4D7}" sibTransId="{D43D29D3-801E-4B43-A5F3-5079BA327DDA}"/>
    <dgm:cxn modelId="{482DEFCA-689A-426D-9045-64B64A1808E6}" type="presOf" srcId="{DC8C90CD-A0DB-4CCA-84D2-65A40A4775F2}" destId="{C99C7EB2-A76D-4679-9BB9-4D841A110258}" srcOrd="0" destOrd="0" presId="urn:microsoft.com/office/officeart/2005/8/layout/hProcess10"/>
    <dgm:cxn modelId="{C01E094A-4810-48CB-9952-A3D47FE8616F}" type="presOf" srcId="{D08171D5-6C04-45E8-B556-AAB3140C3D81}" destId="{879AC62D-610C-419A-88FA-927F5B7A83EB}" srcOrd="0" destOrd="0" presId="urn:microsoft.com/office/officeart/2005/8/layout/hProcess10"/>
    <dgm:cxn modelId="{C35B2B8D-8700-4F70-9B5A-2E834F91B5FD}" type="presOf" srcId="{DC8C90CD-A0DB-4CCA-84D2-65A40A4775F2}" destId="{8FE6308D-57F6-4478-8B1B-6E5E2945E319}" srcOrd="1" destOrd="0" presId="urn:microsoft.com/office/officeart/2005/8/layout/hProcess10"/>
    <dgm:cxn modelId="{B5C4E5A5-4D42-400E-8662-93F58D2C589B}" srcId="{43881510-82AB-4133-874A-42A34740CA68}" destId="{5C020D43-BED0-4626-B0FA-CD5135F06B28}" srcOrd="2" destOrd="0" parTransId="{A7846ECC-A846-4362-AE58-1E9032E66486}" sibTransId="{00DA1AAF-6A5B-4BA2-A32C-C3BD7A3D1630}"/>
    <dgm:cxn modelId="{AC2299F5-00B5-4C1E-8E5C-D47DF0212817}" type="presOf" srcId="{00DA1AAF-6A5B-4BA2-A32C-C3BD7A3D1630}" destId="{532B4626-EB52-4011-A38A-15AF5944BB05}" srcOrd="1" destOrd="0" presId="urn:microsoft.com/office/officeart/2005/8/layout/hProcess10"/>
    <dgm:cxn modelId="{4E1FA330-C02E-485F-A606-9E9A4B9AC36E}" type="presOf" srcId="{00DA1AAF-6A5B-4BA2-A32C-C3BD7A3D1630}" destId="{ACF15F7D-54E4-4040-8FD7-641F15FEB0D3}" srcOrd="0" destOrd="0" presId="urn:microsoft.com/office/officeart/2005/8/layout/hProcess10"/>
    <dgm:cxn modelId="{E1BBA87B-7144-40C2-9D33-5048B31DC9FA}" type="presParOf" srcId="{54ADBAD2-BED6-448F-B002-A73250A837D2}" destId="{F11F88B9-D5E0-4B8C-B1FA-F0E07DEEFB53}" srcOrd="0" destOrd="0" presId="urn:microsoft.com/office/officeart/2005/8/layout/hProcess10"/>
    <dgm:cxn modelId="{267D65DF-60F3-459D-92FC-F088E1E81CC8}" type="presParOf" srcId="{F11F88B9-D5E0-4B8C-B1FA-F0E07DEEFB53}" destId="{DD5EABE8-B16C-47A9-8241-072E8486FEC3}" srcOrd="0" destOrd="0" presId="urn:microsoft.com/office/officeart/2005/8/layout/hProcess10"/>
    <dgm:cxn modelId="{12EF6BED-71B8-4258-8C51-E724D28CF620}" type="presParOf" srcId="{F11F88B9-D5E0-4B8C-B1FA-F0E07DEEFB53}" destId="{8EAA116A-D9B0-47B9-B5E7-026B43D12926}" srcOrd="1" destOrd="0" presId="urn:microsoft.com/office/officeart/2005/8/layout/hProcess10"/>
    <dgm:cxn modelId="{D6D691AB-1E51-4680-B6AE-33DB7FE64827}" type="presParOf" srcId="{54ADBAD2-BED6-448F-B002-A73250A837D2}" destId="{C99C7EB2-A76D-4679-9BB9-4D841A110258}" srcOrd="1" destOrd="0" presId="urn:microsoft.com/office/officeart/2005/8/layout/hProcess10"/>
    <dgm:cxn modelId="{ADDA1A8C-0AD0-4D3C-B49A-CB89475BC37B}" type="presParOf" srcId="{C99C7EB2-A76D-4679-9BB9-4D841A110258}" destId="{8FE6308D-57F6-4478-8B1B-6E5E2945E319}" srcOrd="0" destOrd="0" presId="urn:microsoft.com/office/officeart/2005/8/layout/hProcess10"/>
    <dgm:cxn modelId="{57C10836-24C0-46C1-A776-F6A29B88209D}" type="presParOf" srcId="{54ADBAD2-BED6-448F-B002-A73250A837D2}" destId="{CF1AB730-B2D7-4C09-9025-5BA947A2BE43}" srcOrd="2" destOrd="0" presId="urn:microsoft.com/office/officeart/2005/8/layout/hProcess10"/>
    <dgm:cxn modelId="{1077C97D-E5E4-4ABE-BFBD-E53D07E4FE7D}" type="presParOf" srcId="{CF1AB730-B2D7-4C09-9025-5BA947A2BE43}" destId="{F563C223-2C78-466F-AC91-C7E1BC5B88D2}" srcOrd="0" destOrd="0" presId="urn:microsoft.com/office/officeart/2005/8/layout/hProcess10"/>
    <dgm:cxn modelId="{9178E94A-90AB-46BA-8ED0-4D6D3EAF4D8E}" type="presParOf" srcId="{CF1AB730-B2D7-4C09-9025-5BA947A2BE43}" destId="{9959DE6E-6C2C-47FC-B006-6C158B9CCDEE}" srcOrd="1" destOrd="0" presId="urn:microsoft.com/office/officeart/2005/8/layout/hProcess10"/>
    <dgm:cxn modelId="{E6CBFB09-CD7A-4B2E-A266-C99223C45040}" type="presParOf" srcId="{54ADBAD2-BED6-448F-B002-A73250A837D2}" destId="{63E7413D-B686-4CF1-9A03-5D70A1FBA6C9}" srcOrd="3" destOrd="0" presId="urn:microsoft.com/office/officeart/2005/8/layout/hProcess10"/>
    <dgm:cxn modelId="{FA2B3428-0298-4FF2-AF67-1C1593E6467B}" type="presParOf" srcId="{63E7413D-B686-4CF1-9A03-5D70A1FBA6C9}" destId="{48328A1D-05ED-46E2-AF0C-5AAF4A540313}" srcOrd="0" destOrd="0" presId="urn:microsoft.com/office/officeart/2005/8/layout/hProcess10"/>
    <dgm:cxn modelId="{BB9AA859-0646-4D1B-ADC8-0CFA5C6E72DF}" type="presParOf" srcId="{54ADBAD2-BED6-448F-B002-A73250A837D2}" destId="{462E3429-0424-46A7-A1E8-BC468830CEDE}" srcOrd="4" destOrd="0" presId="urn:microsoft.com/office/officeart/2005/8/layout/hProcess10"/>
    <dgm:cxn modelId="{9B981AD0-039F-4B6E-AD71-ED779EB79766}" type="presParOf" srcId="{462E3429-0424-46A7-A1E8-BC468830CEDE}" destId="{86C95651-7AC8-491E-AB16-CFCC4476C98F}" srcOrd="0" destOrd="0" presId="urn:microsoft.com/office/officeart/2005/8/layout/hProcess10"/>
    <dgm:cxn modelId="{EAA9407A-AFD7-47ED-8CA4-BC884A85CD66}" type="presParOf" srcId="{462E3429-0424-46A7-A1E8-BC468830CEDE}" destId="{6C385EF7-1FD1-423B-BE48-6298789DC03A}" srcOrd="1" destOrd="0" presId="urn:microsoft.com/office/officeart/2005/8/layout/hProcess10"/>
    <dgm:cxn modelId="{E90051AF-5C19-4F9C-8E0C-2B6F1B360ACC}" type="presParOf" srcId="{54ADBAD2-BED6-448F-B002-A73250A837D2}" destId="{ACF15F7D-54E4-4040-8FD7-641F15FEB0D3}" srcOrd="5" destOrd="0" presId="urn:microsoft.com/office/officeart/2005/8/layout/hProcess10"/>
    <dgm:cxn modelId="{A39592FD-1FF4-40B6-9B53-90F24A4DFDDE}" type="presParOf" srcId="{ACF15F7D-54E4-4040-8FD7-641F15FEB0D3}" destId="{532B4626-EB52-4011-A38A-15AF5944BB05}" srcOrd="0" destOrd="0" presId="urn:microsoft.com/office/officeart/2005/8/layout/hProcess10"/>
    <dgm:cxn modelId="{8E95C6AD-FE78-4AC3-9A26-3F0481B29FB8}" type="presParOf" srcId="{54ADBAD2-BED6-448F-B002-A73250A837D2}" destId="{458231C2-160E-4D31-B6F2-3C7D46047506}" srcOrd="6" destOrd="0" presId="urn:microsoft.com/office/officeart/2005/8/layout/hProcess10"/>
    <dgm:cxn modelId="{2FE80D2C-1E86-429A-AD5D-7B075F10A403}" type="presParOf" srcId="{458231C2-160E-4D31-B6F2-3C7D46047506}" destId="{7DA425C4-E3C4-4AC0-8C4E-B0CD94DA2E7C}" srcOrd="0" destOrd="0" presId="urn:microsoft.com/office/officeart/2005/8/layout/hProcess10"/>
    <dgm:cxn modelId="{13FEC750-DAAF-42FB-B1C5-30B9FCF07B84}" type="presParOf" srcId="{458231C2-160E-4D31-B6F2-3C7D46047506}" destId="{879AC62D-610C-419A-88FA-927F5B7A83EB}" srcOrd="1" destOrd="0" presId="urn:microsoft.com/office/officeart/2005/8/layout/hProcess10"/>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D1628B-39ED-4369-B59C-383BA99F864C}">
      <dsp:nvSpPr>
        <dsp:cNvPr id="0" name=""/>
        <dsp:cNvSpPr/>
      </dsp:nvSpPr>
      <dsp:spPr>
        <a:xfrm>
          <a:off x="1952345" y="3341447"/>
          <a:ext cx="2283968" cy="1969178"/>
        </a:xfrm>
        <a:prstGeom prst="hexagon">
          <a:avLst>
            <a:gd name="adj" fmla="val 25000"/>
            <a:gd name="vf" fmla="val 11547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31750" rIns="0" bIns="31750" numCol="1" spcCol="1270" anchor="ctr" anchorCtr="0">
          <a:noAutofit/>
        </a:bodyPr>
        <a:lstStyle/>
        <a:p>
          <a:pPr lvl="0" algn="ctr" defTabSz="1111250">
            <a:lnSpc>
              <a:spcPct val="90000"/>
            </a:lnSpc>
            <a:spcBef>
              <a:spcPct val="0"/>
            </a:spcBef>
            <a:spcAft>
              <a:spcPct val="35000"/>
            </a:spcAft>
          </a:pPr>
          <a:r>
            <a:rPr lang="en-US" sz="2500" kern="1200" dirty="0" smtClean="0"/>
            <a:t>Teachers talking to each other</a:t>
          </a:r>
          <a:endParaRPr lang="en-US" sz="2500" kern="1200" dirty="0"/>
        </a:p>
      </dsp:txBody>
      <dsp:txXfrm>
        <a:off x="2306774" y="3647026"/>
        <a:ext cx="1575110" cy="1358020"/>
      </dsp:txXfrm>
    </dsp:sp>
    <dsp:sp modelId="{FD9E8AD6-956B-44C3-A7B9-79E8F94F9BBB}">
      <dsp:nvSpPr>
        <dsp:cNvPr id="0" name=""/>
        <dsp:cNvSpPr/>
      </dsp:nvSpPr>
      <dsp:spPr>
        <a:xfrm>
          <a:off x="2011680" y="4210799"/>
          <a:ext cx="267411" cy="230474"/>
        </a:xfrm>
        <a:prstGeom prst="hexagon">
          <a:avLst>
            <a:gd name="adj" fmla="val 25000"/>
            <a:gd name="vf" fmla="val 115470"/>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08E939F-6EB6-42A4-8AFC-69F14FF8AF7B}">
      <dsp:nvSpPr>
        <dsp:cNvPr id="0" name=""/>
        <dsp:cNvSpPr/>
      </dsp:nvSpPr>
      <dsp:spPr>
        <a:xfrm>
          <a:off x="0" y="2123352"/>
          <a:ext cx="2283968" cy="1969178"/>
        </a:xfrm>
        <a:prstGeom prst="hexagon">
          <a:avLst>
            <a:gd name="adj" fmla="val 25000"/>
            <a:gd name="vf" fmla="val 11547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AE9794D-205C-49BB-A55A-D61884866A07}">
      <dsp:nvSpPr>
        <dsp:cNvPr id="0" name=""/>
        <dsp:cNvSpPr/>
      </dsp:nvSpPr>
      <dsp:spPr>
        <a:xfrm>
          <a:off x="1554886" y="3992811"/>
          <a:ext cx="267411" cy="230474"/>
        </a:xfrm>
        <a:prstGeom prst="hexagon">
          <a:avLst>
            <a:gd name="adj" fmla="val 25000"/>
            <a:gd name="vf" fmla="val 115470"/>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C2BDBA6-1697-4151-B87B-B0DE19F662D6}">
      <dsp:nvSpPr>
        <dsp:cNvPr id="0" name=""/>
        <dsp:cNvSpPr/>
      </dsp:nvSpPr>
      <dsp:spPr>
        <a:xfrm>
          <a:off x="3898188" y="2260350"/>
          <a:ext cx="2283968" cy="1969178"/>
        </a:xfrm>
        <a:prstGeom prst="hexagon">
          <a:avLst>
            <a:gd name="adj" fmla="val 25000"/>
            <a:gd name="vf" fmla="val 11547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31750" rIns="0" bIns="31750" numCol="1" spcCol="1270" anchor="ctr" anchorCtr="0">
          <a:noAutofit/>
        </a:bodyPr>
        <a:lstStyle/>
        <a:p>
          <a:pPr lvl="0" algn="ctr" defTabSz="1111250">
            <a:lnSpc>
              <a:spcPct val="90000"/>
            </a:lnSpc>
            <a:spcBef>
              <a:spcPct val="0"/>
            </a:spcBef>
            <a:spcAft>
              <a:spcPct val="35000"/>
            </a:spcAft>
          </a:pPr>
          <a:r>
            <a:rPr lang="en-US" sz="2500" kern="1200" dirty="0" smtClean="0"/>
            <a:t>Meeting office staff and lunch staff</a:t>
          </a:r>
          <a:endParaRPr lang="en-US" sz="2500" kern="1200" dirty="0"/>
        </a:p>
      </dsp:txBody>
      <dsp:txXfrm>
        <a:off x="4252617" y="2565929"/>
        <a:ext cx="1575110" cy="1358020"/>
      </dsp:txXfrm>
    </dsp:sp>
    <dsp:sp modelId="{A62C4FCC-B18A-49DE-9B4F-830B24D2945F}">
      <dsp:nvSpPr>
        <dsp:cNvPr id="0" name=""/>
        <dsp:cNvSpPr/>
      </dsp:nvSpPr>
      <dsp:spPr>
        <a:xfrm>
          <a:off x="5459577" y="3967318"/>
          <a:ext cx="267411" cy="230474"/>
        </a:xfrm>
        <a:prstGeom prst="hexagon">
          <a:avLst>
            <a:gd name="adj" fmla="val 25000"/>
            <a:gd name="vf" fmla="val 115470"/>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F5FC134-96BC-4F1F-95A1-4A4318B489AB}">
      <dsp:nvSpPr>
        <dsp:cNvPr id="0" name=""/>
        <dsp:cNvSpPr/>
      </dsp:nvSpPr>
      <dsp:spPr>
        <a:xfrm>
          <a:off x="5844032" y="3341447"/>
          <a:ext cx="2283968" cy="1969178"/>
        </a:xfrm>
        <a:prstGeom prst="hexagon">
          <a:avLst>
            <a:gd name="adj" fmla="val 25000"/>
            <a:gd name="vf" fmla="val 11547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D683394-DE7E-4DD9-9C75-AEBEB71AC0EC}">
      <dsp:nvSpPr>
        <dsp:cNvPr id="0" name=""/>
        <dsp:cNvSpPr/>
      </dsp:nvSpPr>
      <dsp:spPr>
        <a:xfrm>
          <a:off x="5903366" y="4210799"/>
          <a:ext cx="267411" cy="230474"/>
        </a:xfrm>
        <a:prstGeom prst="hexagon">
          <a:avLst>
            <a:gd name="adj" fmla="val 25000"/>
            <a:gd name="vf" fmla="val 115470"/>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958CC41-E2E9-4E48-9BA8-DCB2DEE8FEEA}">
      <dsp:nvSpPr>
        <dsp:cNvPr id="0" name=""/>
        <dsp:cNvSpPr/>
      </dsp:nvSpPr>
      <dsp:spPr>
        <a:xfrm>
          <a:off x="1952345" y="1183935"/>
          <a:ext cx="2283968" cy="1969178"/>
        </a:xfrm>
        <a:prstGeom prst="hexagon">
          <a:avLst>
            <a:gd name="adj" fmla="val 25000"/>
            <a:gd name="vf" fmla="val 11547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31750" rIns="0" bIns="31750" numCol="1" spcCol="1270" anchor="ctr" anchorCtr="0">
          <a:noAutofit/>
        </a:bodyPr>
        <a:lstStyle/>
        <a:p>
          <a:pPr lvl="0" algn="ctr" defTabSz="1111250">
            <a:lnSpc>
              <a:spcPct val="90000"/>
            </a:lnSpc>
            <a:spcBef>
              <a:spcPct val="0"/>
            </a:spcBef>
            <a:spcAft>
              <a:spcPct val="35000"/>
            </a:spcAft>
          </a:pPr>
          <a:r>
            <a:rPr lang="en-US" sz="2500" kern="1200" dirty="0" smtClean="0"/>
            <a:t>Taking photos of different areas</a:t>
          </a:r>
          <a:endParaRPr lang="en-US" sz="2500" kern="1200" dirty="0"/>
        </a:p>
      </dsp:txBody>
      <dsp:txXfrm>
        <a:off x="2306774" y="1489514"/>
        <a:ext cx="1575110" cy="1358020"/>
      </dsp:txXfrm>
    </dsp:sp>
    <dsp:sp modelId="{D9277F63-D3D8-4487-8BE4-7925EC3D247C}">
      <dsp:nvSpPr>
        <dsp:cNvPr id="0" name=""/>
        <dsp:cNvSpPr/>
      </dsp:nvSpPr>
      <dsp:spPr>
        <a:xfrm>
          <a:off x="3500729" y="1226596"/>
          <a:ext cx="267411" cy="230474"/>
        </a:xfrm>
        <a:prstGeom prst="hexagon">
          <a:avLst>
            <a:gd name="adj" fmla="val 25000"/>
            <a:gd name="vf" fmla="val 115470"/>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CE73172-6812-43A1-BA10-3CA6FACDDD93}">
      <dsp:nvSpPr>
        <dsp:cNvPr id="0" name=""/>
        <dsp:cNvSpPr/>
      </dsp:nvSpPr>
      <dsp:spPr>
        <a:xfrm>
          <a:off x="3898188" y="108040"/>
          <a:ext cx="2283968" cy="1969178"/>
        </a:xfrm>
        <a:prstGeom prst="hexagon">
          <a:avLst>
            <a:gd name="adj" fmla="val 25000"/>
            <a:gd name="vf" fmla="val 11547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2A382C2-AC09-4F95-8AEE-5F91E8025A4A}">
      <dsp:nvSpPr>
        <dsp:cNvPr id="0" name=""/>
        <dsp:cNvSpPr/>
      </dsp:nvSpPr>
      <dsp:spPr>
        <a:xfrm>
          <a:off x="3965651" y="972710"/>
          <a:ext cx="267411" cy="230474"/>
        </a:xfrm>
        <a:prstGeom prst="hexagon">
          <a:avLst>
            <a:gd name="adj" fmla="val 25000"/>
            <a:gd name="vf" fmla="val 115470"/>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4387EE-6723-4DA7-9C70-F9058CF38671}">
      <dsp:nvSpPr>
        <dsp:cNvPr id="0" name=""/>
        <dsp:cNvSpPr/>
      </dsp:nvSpPr>
      <dsp:spPr>
        <a:xfrm>
          <a:off x="3390240" y="2212390"/>
          <a:ext cx="2812044" cy="2432532"/>
        </a:xfrm>
        <a:prstGeom prst="hexagon">
          <a:avLst>
            <a:gd name="adj" fmla="val 28570"/>
            <a:gd name="vf" fmla="val 115470"/>
          </a:avLst>
        </a:prstGeom>
        <a:solidFill>
          <a:schemeClr val="accent4"/>
        </a:solidFill>
        <a:ln w="15875" cap="flat" cmpd="sng" algn="ctr">
          <a:solidFill>
            <a:schemeClr val="tx2"/>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en-US" sz="1900" kern="1200" dirty="0" smtClean="0"/>
            <a:t>EYFS…</a:t>
          </a:r>
          <a:endParaRPr lang="en-US" sz="1900" kern="1200" dirty="0"/>
        </a:p>
      </dsp:txBody>
      <dsp:txXfrm>
        <a:off x="3856235" y="2615495"/>
        <a:ext cx="1880054" cy="1626322"/>
      </dsp:txXfrm>
    </dsp:sp>
    <dsp:sp modelId="{1BD46337-72A3-4E94-B9DE-2F45D5AEE1A3}">
      <dsp:nvSpPr>
        <dsp:cNvPr id="0" name=""/>
        <dsp:cNvSpPr/>
      </dsp:nvSpPr>
      <dsp:spPr>
        <a:xfrm>
          <a:off x="5151120" y="1048588"/>
          <a:ext cx="1060976" cy="914171"/>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A7AD6E8-9C23-48BC-B053-425709153156}">
      <dsp:nvSpPr>
        <dsp:cNvPr id="0" name=""/>
        <dsp:cNvSpPr/>
      </dsp:nvSpPr>
      <dsp:spPr>
        <a:xfrm>
          <a:off x="3649269" y="0"/>
          <a:ext cx="2304450" cy="1993620"/>
        </a:xfrm>
        <a:prstGeom prst="hexagon">
          <a:avLst>
            <a:gd name="adj" fmla="val 28570"/>
            <a:gd name="vf" fmla="val 1154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en-US" sz="1900" kern="1200" dirty="0" smtClean="0"/>
            <a:t>Communication and Language</a:t>
          </a:r>
          <a:endParaRPr lang="en-US" sz="1900" kern="1200" dirty="0"/>
        </a:p>
      </dsp:txBody>
      <dsp:txXfrm>
        <a:off x="4031166" y="330385"/>
        <a:ext cx="1540656" cy="1332850"/>
      </dsp:txXfrm>
    </dsp:sp>
    <dsp:sp modelId="{2F6560F6-F038-4E46-A3DB-EF0EBD1BAB35}">
      <dsp:nvSpPr>
        <dsp:cNvPr id="0" name=""/>
        <dsp:cNvSpPr/>
      </dsp:nvSpPr>
      <dsp:spPr>
        <a:xfrm>
          <a:off x="6389362" y="2757601"/>
          <a:ext cx="1060976" cy="914171"/>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E6EDBA0-9428-4113-883A-36E30E4FAB30}">
      <dsp:nvSpPr>
        <dsp:cNvPr id="0" name=""/>
        <dsp:cNvSpPr/>
      </dsp:nvSpPr>
      <dsp:spPr>
        <a:xfrm>
          <a:off x="5762718" y="1226210"/>
          <a:ext cx="2304450" cy="1993620"/>
        </a:xfrm>
        <a:prstGeom prst="hexagon">
          <a:avLst>
            <a:gd name="adj" fmla="val 28570"/>
            <a:gd name="vf" fmla="val 1154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en-US" sz="1900" kern="1200" dirty="0" smtClean="0"/>
            <a:t>Physical development</a:t>
          </a:r>
          <a:endParaRPr lang="en-US" sz="1900" kern="1200" dirty="0"/>
        </a:p>
      </dsp:txBody>
      <dsp:txXfrm>
        <a:off x="6144615" y="1556595"/>
        <a:ext cx="1540656" cy="1332850"/>
      </dsp:txXfrm>
    </dsp:sp>
    <dsp:sp modelId="{8E18D268-A352-48D0-9E71-E8F9888AEEBA}">
      <dsp:nvSpPr>
        <dsp:cNvPr id="0" name=""/>
        <dsp:cNvSpPr/>
      </dsp:nvSpPr>
      <dsp:spPr>
        <a:xfrm>
          <a:off x="5529199" y="4686757"/>
          <a:ext cx="1060976" cy="914171"/>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3739C80-B581-4845-A399-F1AC7FD72980}">
      <dsp:nvSpPr>
        <dsp:cNvPr id="0" name=""/>
        <dsp:cNvSpPr/>
      </dsp:nvSpPr>
      <dsp:spPr>
        <a:xfrm>
          <a:off x="5762718" y="3636797"/>
          <a:ext cx="2304450" cy="1993620"/>
        </a:xfrm>
        <a:prstGeom prst="hexagon">
          <a:avLst>
            <a:gd name="adj" fmla="val 28570"/>
            <a:gd name="vf" fmla="val 1154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en-US" sz="1900" kern="1200" dirty="0" smtClean="0"/>
            <a:t>Literacy and </a:t>
          </a:r>
          <a:r>
            <a:rPr lang="en-US" sz="1900" kern="1200" dirty="0" err="1" smtClean="0"/>
            <a:t>Maths</a:t>
          </a:r>
          <a:endParaRPr lang="en-US" sz="1900" kern="1200" dirty="0"/>
        </a:p>
      </dsp:txBody>
      <dsp:txXfrm>
        <a:off x="6144615" y="3967182"/>
        <a:ext cx="1540656" cy="1332850"/>
      </dsp:txXfrm>
    </dsp:sp>
    <dsp:sp modelId="{9215242D-E5FC-4200-BBB0-E2C3A8E59A5C}">
      <dsp:nvSpPr>
        <dsp:cNvPr id="0" name=""/>
        <dsp:cNvSpPr/>
      </dsp:nvSpPr>
      <dsp:spPr>
        <a:xfrm>
          <a:off x="3395472" y="4887010"/>
          <a:ext cx="1060976" cy="914171"/>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DA58B4-99D9-4E20-850C-CEE3120D1CF2}">
      <dsp:nvSpPr>
        <dsp:cNvPr id="0" name=""/>
        <dsp:cNvSpPr/>
      </dsp:nvSpPr>
      <dsp:spPr>
        <a:xfrm>
          <a:off x="3649269" y="4864379"/>
          <a:ext cx="2304450" cy="1993620"/>
        </a:xfrm>
        <a:prstGeom prst="hexagon">
          <a:avLst>
            <a:gd name="adj" fmla="val 28570"/>
            <a:gd name="vf" fmla="val 1154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en-US" sz="1900" kern="1200" dirty="0" smtClean="0"/>
            <a:t>Expressive arts and design</a:t>
          </a:r>
          <a:endParaRPr lang="en-US" sz="1900" kern="1200" dirty="0"/>
        </a:p>
      </dsp:txBody>
      <dsp:txXfrm>
        <a:off x="4031166" y="5194764"/>
        <a:ext cx="1540656" cy="1332850"/>
      </dsp:txXfrm>
    </dsp:sp>
    <dsp:sp modelId="{1AC539A5-B6F1-4636-9E6F-AB4B27975EA9}">
      <dsp:nvSpPr>
        <dsp:cNvPr id="0" name=""/>
        <dsp:cNvSpPr/>
      </dsp:nvSpPr>
      <dsp:spPr>
        <a:xfrm>
          <a:off x="2136953" y="3178682"/>
          <a:ext cx="1060976" cy="914171"/>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B5B07E5-EA6C-43FC-8AD6-07A4CC55C2B1}">
      <dsp:nvSpPr>
        <dsp:cNvPr id="0" name=""/>
        <dsp:cNvSpPr/>
      </dsp:nvSpPr>
      <dsp:spPr>
        <a:xfrm>
          <a:off x="1526009" y="3638168"/>
          <a:ext cx="2304450" cy="1993620"/>
        </a:xfrm>
        <a:prstGeom prst="hexagon">
          <a:avLst>
            <a:gd name="adj" fmla="val 28570"/>
            <a:gd name="vf" fmla="val 115470"/>
          </a:avLst>
        </a:prstGeom>
        <a:solidFill>
          <a:schemeClr val="accent1"/>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en-US" sz="1900" kern="1200" dirty="0" smtClean="0"/>
            <a:t>Understanding the world</a:t>
          </a:r>
          <a:endParaRPr lang="en-US" sz="1900" kern="1200" dirty="0"/>
        </a:p>
      </dsp:txBody>
      <dsp:txXfrm>
        <a:off x="1907906" y="3968553"/>
        <a:ext cx="1540656" cy="1332850"/>
      </dsp:txXfrm>
    </dsp:sp>
    <dsp:sp modelId="{9422AC4E-299D-44B4-AC99-43470F10606E}">
      <dsp:nvSpPr>
        <dsp:cNvPr id="0" name=""/>
        <dsp:cNvSpPr/>
      </dsp:nvSpPr>
      <dsp:spPr>
        <a:xfrm>
          <a:off x="1526009" y="1223467"/>
          <a:ext cx="2304450" cy="1993620"/>
        </a:xfrm>
        <a:prstGeom prst="hexagon">
          <a:avLst>
            <a:gd name="adj" fmla="val 28570"/>
            <a:gd name="vf" fmla="val 1154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en-US" sz="1900" kern="1200" dirty="0" smtClean="0"/>
            <a:t>Personal, social and emotional development </a:t>
          </a:r>
          <a:endParaRPr lang="en-US" sz="1900" kern="1200" dirty="0"/>
        </a:p>
      </dsp:txBody>
      <dsp:txXfrm>
        <a:off x="1907906" y="1553852"/>
        <a:ext cx="1540656" cy="13328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4387EE-6723-4DA7-9C70-F9058CF38671}">
      <dsp:nvSpPr>
        <dsp:cNvPr id="0" name=""/>
        <dsp:cNvSpPr/>
      </dsp:nvSpPr>
      <dsp:spPr>
        <a:xfrm>
          <a:off x="3390240" y="2212390"/>
          <a:ext cx="2812044" cy="2432532"/>
        </a:xfrm>
        <a:prstGeom prst="hexagon">
          <a:avLst>
            <a:gd name="adj" fmla="val 28570"/>
            <a:gd name="vf" fmla="val 115470"/>
          </a:avLst>
        </a:prstGeom>
        <a:solidFill>
          <a:schemeClr val="accent4"/>
        </a:solidFill>
        <a:ln w="15875" cap="flat" cmpd="sng" algn="ctr">
          <a:solidFill>
            <a:schemeClr val="tx2"/>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r>
            <a:rPr lang="en-US" sz="2700" kern="1200" dirty="0" smtClean="0"/>
            <a:t>NC</a:t>
          </a:r>
          <a:endParaRPr lang="en-US" sz="2700" kern="1200" dirty="0"/>
        </a:p>
      </dsp:txBody>
      <dsp:txXfrm>
        <a:off x="3856235" y="2615495"/>
        <a:ext cx="1880054" cy="1626322"/>
      </dsp:txXfrm>
    </dsp:sp>
    <dsp:sp modelId="{1BD46337-72A3-4E94-B9DE-2F45D5AEE1A3}">
      <dsp:nvSpPr>
        <dsp:cNvPr id="0" name=""/>
        <dsp:cNvSpPr/>
      </dsp:nvSpPr>
      <dsp:spPr>
        <a:xfrm>
          <a:off x="5151120" y="1048588"/>
          <a:ext cx="1060976" cy="914171"/>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A7AD6E8-9C23-48BC-B053-425709153156}">
      <dsp:nvSpPr>
        <dsp:cNvPr id="0" name=""/>
        <dsp:cNvSpPr/>
      </dsp:nvSpPr>
      <dsp:spPr>
        <a:xfrm>
          <a:off x="3649269" y="0"/>
          <a:ext cx="2304450" cy="1993620"/>
        </a:xfrm>
        <a:prstGeom prst="hexagon">
          <a:avLst>
            <a:gd name="adj" fmla="val 28570"/>
            <a:gd name="vf" fmla="val 1154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r>
            <a:rPr lang="en-US" sz="2700" kern="1200" dirty="0" smtClean="0"/>
            <a:t>English</a:t>
          </a:r>
          <a:endParaRPr lang="en-US" sz="2700" kern="1200" dirty="0"/>
        </a:p>
      </dsp:txBody>
      <dsp:txXfrm>
        <a:off x="4031166" y="330385"/>
        <a:ext cx="1540656" cy="1332850"/>
      </dsp:txXfrm>
    </dsp:sp>
    <dsp:sp modelId="{2F6560F6-F038-4E46-A3DB-EF0EBD1BAB35}">
      <dsp:nvSpPr>
        <dsp:cNvPr id="0" name=""/>
        <dsp:cNvSpPr/>
      </dsp:nvSpPr>
      <dsp:spPr>
        <a:xfrm>
          <a:off x="6389362" y="2757601"/>
          <a:ext cx="1060976" cy="914171"/>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E6EDBA0-9428-4113-883A-36E30E4FAB30}">
      <dsp:nvSpPr>
        <dsp:cNvPr id="0" name=""/>
        <dsp:cNvSpPr/>
      </dsp:nvSpPr>
      <dsp:spPr>
        <a:xfrm>
          <a:off x="5762718" y="1226210"/>
          <a:ext cx="2304450" cy="1993620"/>
        </a:xfrm>
        <a:prstGeom prst="hexagon">
          <a:avLst>
            <a:gd name="adj" fmla="val 28570"/>
            <a:gd name="vf" fmla="val 1154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r>
            <a:rPr lang="en-US" sz="2700" kern="1200" dirty="0" err="1" smtClean="0"/>
            <a:t>Maths</a:t>
          </a:r>
          <a:endParaRPr lang="en-US" sz="2700" kern="1200" dirty="0"/>
        </a:p>
      </dsp:txBody>
      <dsp:txXfrm>
        <a:off x="6144615" y="1556595"/>
        <a:ext cx="1540656" cy="1332850"/>
      </dsp:txXfrm>
    </dsp:sp>
    <dsp:sp modelId="{8E18D268-A352-48D0-9E71-E8F9888AEEBA}">
      <dsp:nvSpPr>
        <dsp:cNvPr id="0" name=""/>
        <dsp:cNvSpPr/>
      </dsp:nvSpPr>
      <dsp:spPr>
        <a:xfrm>
          <a:off x="5529199" y="4686757"/>
          <a:ext cx="1060976" cy="914171"/>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3739C80-B581-4845-A399-F1AC7FD72980}">
      <dsp:nvSpPr>
        <dsp:cNvPr id="0" name=""/>
        <dsp:cNvSpPr/>
      </dsp:nvSpPr>
      <dsp:spPr>
        <a:xfrm>
          <a:off x="5762718" y="3636797"/>
          <a:ext cx="2304450" cy="1993620"/>
        </a:xfrm>
        <a:prstGeom prst="hexagon">
          <a:avLst>
            <a:gd name="adj" fmla="val 28570"/>
            <a:gd name="vf" fmla="val 1154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r>
            <a:rPr lang="en-US" sz="2700" kern="1200" dirty="0" smtClean="0"/>
            <a:t>Music</a:t>
          </a:r>
          <a:endParaRPr lang="en-US" sz="2700" kern="1200" dirty="0"/>
        </a:p>
      </dsp:txBody>
      <dsp:txXfrm>
        <a:off x="6144615" y="3967182"/>
        <a:ext cx="1540656" cy="1332850"/>
      </dsp:txXfrm>
    </dsp:sp>
    <dsp:sp modelId="{9215242D-E5FC-4200-BBB0-E2C3A8E59A5C}">
      <dsp:nvSpPr>
        <dsp:cNvPr id="0" name=""/>
        <dsp:cNvSpPr/>
      </dsp:nvSpPr>
      <dsp:spPr>
        <a:xfrm>
          <a:off x="3395472" y="4887010"/>
          <a:ext cx="1060976" cy="914171"/>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DA58B4-99D9-4E20-850C-CEE3120D1CF2}">
      <dsp:nvSpPr>
        <dsp:cNvPr id="0" name=""/>
        <dsp:cNvSpPr/>
      </dsp:nvSpPr>
      <dsp:spPr>
        <a:xfrm>
          <a:off x="3649269" y="4864379"/>
          <a:ext cx="2304450" cy="1993620"/>
        </a:xfrm>
        <a:prstGeom prst="hexagon">
          <a:avLst>
            <a:gd name="adj" fmla="val 28570"/>
            <a:gd name="vf" fmla="val 1154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r>
            <a:rPr lang="en-US" sz="2700" kern="1200" dirty="0" smtClean="0"/>
            <a:t>Computing</a:t>
          </a:r>
          <a:endParaRPr lang="en-US" sz="2700" kern="1200" dirty="0"/>
        </a:p>
      </dsp:txBody>
      <dsp:txXfrm>
        <a:off x="4031166" y="5194764"/>
        <a:ext cx="1540656" cy="1332850"/>
      </dsp:txXfrm>
    </dsp:sp>
    <dsp:sp modelId="{1AC539A5-B6F1-4636-9E6F-AB4B27975EA9}">
      <dsp:nvSpPr>
        <dsp:cNvPr id="0" name=""/>
        <dsp:cNvSpPr/>
      </dsp:nvSpPr>
      <dsp:spPr>
        <a:xfrm>
          <a:off x="2136953" y="3178682"/>
          <a:ext cx="1060976" cy="914171"/>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B5B07E5-EA6C-43FC-8AD6-07A4CC55C2B1}">
      <dsp:nvSpPr>
        <dsp:cNvPr id="0" name=""/>
        <dsp:cNvSpPr/>
      </dsp:nvSpPr>
      <dsp:spPr>
        <a:xfrm>
          <a:off x="1526009" y="3638168"/>
          <a:ext cx="2304450" cy="1993620"/>
        </a:xfrm>
        <a:prstGeom prst="hexagon">
          <a:avLst>
            <a:gd name="adj" fmla="val 28570"/>
            <a:gd name="vf" fmla="val 115470"/>
          </a:avLst>
        </a:prstGeom>
        <a:solidFill>
          <a:schemeClr val="accent1"/>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r>
            <a:rPr lang="en-US" sz="2700" kern="1200" dirty="0" smtClean="0"/>
            <a:t>PE</a:t>
          </a:r>
          <a:endParaRPr lang="en-US" sz="2700" kern="1200" dirty="0"/>
        </a:p>
      </dsp:txBody>
      <dsp:txXfrm>
        <a:off x="1907906" y="3968553"/>
        <a:ext cx="1540656" cy="1332850"/>
      </dsp:txXfrm>
    </dsp:sp>
    <dsp:sp modelId="{9422AC4E-299D-44B4-AC99-43470F10606E}">
      <dsp:nvSpPr>
        <dsp:cNvPr id="0" name=""/>
        <dsp:cNvSpPr/>
      </dsp:nvSpPr>
      <dsp:spPr>
        <a:xfrm>
          <a:off x="1526009" y="1223467"/>
          <a:ext cx="2304450" cy="1993620"/>
        </a:xfrm>
        <a:prstGeom prst="hexagon">
          <a:avLst>
            <a:gd name="adj" fmla="val 28570"/>
            <a:gd name="vf" fmla="val 1154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r>
            <a:rPr lang="en-US" sz="2700" kern="1200" dirty="0" smtClean="0"/>
            <a:t>Science</a:t>
          </a:r>
          <a:endParaRPr lang="en-US" sz="2700" kern="1200" dirty="0"/>
        </a:p>
      </dsp:txBody>
      <dsp:txXfrm>
        <a:off x="1907906" y="1553852"/>
        <a:ext cx="1540656" cy="133285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5EABE8-B16C-47A9-8241-072E8486FEC3}">
      <dsp:nvSpPr>
        <dsp:cNvPr id="0" name=""/>
        <dsp:cNvSpPr/>
      </dsp:nvSpPr>
      <dsp:spPr>
        <a:xfrm>
          <a:off x="1495" y="1473548"/>
          <a:ext cx="1947668" cy="1947668"/>
        </a:xfrm>
        <a:prstGeom prst="roundRect">
          <a:avLst>
            <a:gd name="adj" fmla="val 10000"/>
          </a:avLst>
        </a:prstGeom>
        <a:blipFill rotWithShape="1">
          <a:blip xmlns:r="http://schemas.openxmlformats.org/officeDocument/2006/relationships" r:embed="rId1" cstate="email">
            <a:extLst>
              <a:ext uri="{28A0092B-C50C-407E-A947-70E740481C1C}">
                <a14:useLocalDpi xmlns:a14="http://schemas.microsoft.com/office/drawing/2010/main"/>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EAA116A-D9B0-47B9-B5E7-026B43D12926}">
      <dsp:nvSpPr>
        <dsp:cNvPr id="0" name=""/>
        <dsp:cNvSpPr/>
      </dsp:nvSpPr>
      <dsp:spPr>
        <a:xfrm>
          <a:off x="0" y="3468389"/>
          <a:ext cx="1947668" cy="194766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b="1" kern="1200" dirty="0">
              <a:solidFill>
                <a:schemeClr val="tx1"/>
              </a:solidFill>
              <a:latin typeface="+mj-lt"/>
            </a:rPr>
            <a:t>Fight: </a:t>
          </a:r>
          <a:r>
            <a:rPr lang="en-GB" sz="1600" b="0" kern="1200" dirty="0">
              <a:solidFill>
                <a:schemeClr val="tx1"/>
              </a:solidFill>
              <a:latin typeface="+mj-lt"/>
            </a:rPr>
            <a:t>becoming mad/ angry.</a:t>
          </a:r>
        </a:p>
        <a:p>
          <a:pPr lvl="0" algn="ctr" defTabSz="711200">
            <a:lnSpc>
              <a:spcPct val="90000"/>
            </a:lnSpc>
            <a:spcBef>
              <a:spcPct val="0"/>
            </a:spcBef>
            <a:spcAft>
              <a:spcPct val="35000"/>
            </a:spcAft>
          </a:pPr>
          <a:r>
            <a:rPr lang="en-GB" sz="1600" b="0" kern="1200" dirty="0">
              <a:solidFill>
                <a:schemeClr val="tx1"/>
              </a:solidFill>
              <a:latin typeface="+mj-lt"/>
            </a:rPr>
            <a:t>We might shout or become physical towards someone such as hitting, kicking, pushing</a:t>
          </a:r>
        </a:p>
      </dsp:txBody>
      <dsp:txXfrm>
        <a:off x="57045" y="3525434"/>
        <a:ext cx="1833578" cy="1833578"/>
      </dsp:txXfrm>
    </dsp:sp>
    <dsp:sp modelId="{C99C7EB2-A76D-4679-9BB9-4D841A110258}">
      <dsp:nvSpPr>
        <dsp:cNvPr id="0" name=""/>
        <dsp:cNvSpPr/>
      </dsp:nvSpPr>
      <dsp:spPr>
        <a:xfrm>
          <a:off x="2324328" y="2213384"/>
          <a:ext cx="375164" cy="46799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GB" sz="1100" b="0" kern="1200">
            <a:latin typeface="+mj-lt"/>
          </a:endParaRPr>
        </a:p>
      </dsp:txBody>
      <dsp:txXfrm>
        <a:off x="2324328" y="2306983"/>
        <a:ext cx="262615" cy="280799"/>
      </dsp:txXfrm>
    </dsp:sp>
    <dsp:sp modelId="{F563C223-2C78-466F-AC91-C7E1BC5B88D2}">
      <dsp:nvSpPr>
        <dsp:cNvPr id="0" name=""/>
        <dsp:cNvSpPr/>
      </dsp:nvSpPr>
      <dsp:spPr>
        <a:xfrm>
          <a:off x="3021061" y="1473548"/>
          <a:ext cx="1947668" cy="1947668"/>
        </a:xfrm>
        <a:prstGeom prst="roundRect">
          <a:avLst>
            <a:gd name="adj" fmla="val 10000"/>
          </a:avLst>
        </a:prstGeom>
        <a:blipFill rotWithShape="1">
          <a:blip xmlns:r="http://schemas.openxmlformats.org/officeDocument/2006/relationships" r:embed="rId2" cstate="email">
            <a:extLst>
              <a:ext uri="{28A0092B-C50C-407E-A947-70E740481C1C}">
                <a14:useLocalDpi xmlns:a14="http://schemas.microsoft.com/office/drawing/2010/main"/>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959DE6E-6C2C-47FC-B006-6C158B9CCDEE}">
      <dsp:nvSpPr>
        <dsp:cNvPr id="0" name=""/>
        <dsp:cNvSpPr/>
      </dsp:nvSpPr>
      <dsp:spPr>
        <a:xfrm>
          <a:off x="3011071" y="3451172"/>
          <a:ext cx="1947668" cy="194766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b="1" i="0" kern="1200" dirty="0">
              <a:solidFill>
                <a:schemeClr val="tx1"/>
              </a:solidFill>
              <a:latin typeface="+mj-lt"/>
            </a:rPr>
            <a:t>Flight: </a:t>
          </a:r>
          <a:r>
            <a:rPr lang="en-GB" sz="1600" b="0" i="0" kern="1200" dirty="0">
              <a:solidFill>
                <a:schemeClr val="tx1"/>
              </a:solidFill>
              <a:latin typeface="+mj-lt"/>
            </a:rPr>
            <a:t>wanting to escape, running or backing away from danger</a:t>
          </a:r>
        </a:p>
      </dsp:txBody>
      <dsp:txXfrm>
        <a:off x="3068116" y="3508217"/>
        <a:ext cx="1833578" cy="1833578"/>
      </dsp:txXfrm>
    </dsp:sp>
    <dsp:sp modelId="{63E7413D-B686-4CF1-9A03-5D70A1FBA6C9}">
      <dsp:nvSpPr>
        <dsp:cNvPr id="0" name=""/>
        <dsp:cNvSpPr/>
      </dsp:nvSpPr>
      <dsp:spPr>
        <a:xfrm>
          <a:off x="5343894" y="2213384"/>
          <a:ext cx="375164" cy="46799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GB" sz="1100" b="0" kern="1200">
            <a:latin typeface="+mj-lt"/>
          </a:endParaRPr>
        </a:p>
      </dsp:txBody>
      <dsp:txXfrm>
        <a:off x="5343894" y="2306983"/>
        <a:ext cx="262615" cy="280799"/>
      </dsp:txXfrm>
    </dsp:sp>
    <dsp:sp modelId="{86C95651-7AC8-491E-AB16-CFCC4476C98F}">
      <dsp:nvSpPr>
        <dsp:cNvPr id="0" name=""/>
        <dsp:cNvSpPr/>
      </dsp:nvSpPr>
      <dsp:spPr>
        <a:xfrm>
          <a:off x="6040627" y="1473548"/>
          <a:ext cx="1947668" cy="1947668"/>
        </a:xfrm>
        <a:prstGeom prst="roundRect">
          <a:avLst>
            <a:gd name="adj" fmla="val 10000"/>
          </a:avLst>
        </a:prstGeom>
        <a:blipFill rotWithShape="1">
          <a:blip xmlns:r="http://schemas.openxmlformats.org/officeDocument/2006/relationships" r:embed="rId3" cstate="email">
            <a:extLst>
              <a:ext uri="{28A0092B-C50C-407E-A947-70E740481C1C}">
                <a14:useLocalDpi xmlns:a14="http://schemas.microsoft.com/office/drawing/2010/main"/>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C385EF7-1FD1-423B-BE48-6298789DC03A}">
      <dsp:nvSpPr>
        <dsp:cNvPr id="0" name=""/>
        <dsp:cNvSpPr/>
      </dsp:nvSpPr>
      <dsp:spPr>
        <a:xfrm>
          <a:off x="6082270" y="3468389"/>
          <a:ext cx="1947668" cy="194766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buFontTx/>
            <a:buNone/>
          </a:pPr>
          <a:r>
            <a:rPr lang="en-GB" sz="1600" b="1" i="0" kern="1200" dirty="0">
              <a:solidFill>
                <a:schemeClr val="tx1"/>
              </a:solidFill>
              <a:latin typeface="+mj-lt"/>
            </a:rPr>
            <a:t>Freeze/Flop: </a:t>
          </a:r>
          <a:r>
            <a:rPr lang="en-GB" sz="1600" b="0" i="0" kern="1200" dirty="0">
              <a:solidFill>
                <a:schemeClr val="tx1"/>
              </a:solidFill>
              <a:latin typeface="+mj-lt"/>
            </a:rPr>
            <a:t>Shutting down, mind goes blank, ‘I don’t know’, staying still and not moving.  </a:t>
          </a:r>
        </a:p>
      </dsp:txBody>
      <dsp:txXfrm>
        <a:off x="6139315" y="3525434"/>
        <a:ext cx="1833578" cy="1833578"/>
      </dsp:txXfrm>
    </dsp:sp>
    <dsp:sp modelId="{ACF15F7D-54E4-4040-8FD7-641F15FEB0D3}">
      <dsp:nvSpPr>
        <dsp:cNvPr id="0" name=""/>
        <dsp:cNvSpPr/>
      </dsp:nvSpPr>
      <dsp:spPr>
        <a:xfrm>
          <a:off x="8363460" y="2213384"/>
          <a:ext cx="375164" cy="46799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endParaRPr lang="en-GB" sz="2200" b="0" kern="1200">
            <a:latin typeface="+mj-lt"/>
          </a:endParaRPr>
        </a:p>
      </dsp:txBody>
      <dsp:txXfrm>
        <a:off x="8363460" y="2306983"/>
        <a:ext cx="262615" cy="280799"/>
      </dsp:txXfrm>
    </dsp:sp>
    <dsp:sp modelId="{7DA425C4-E3C4-4AC0-8C4E-B0CD94DA2E7C}">
      <dsp:nvSpPr>
        <dsp:cNvPr id="0" name=""/>
        <dsp:cNvSpPr/>
      </dsp:nvSpPr>
      <dsp:spPr>
        <a:xfrm>
          <a:off x="9060193" y="1473548"/>
          <a:ext cx="1947668" cy="1947668"/>
        </a:xfrm>
        <a:prstGeom prst="roundRect">
          <a:avLst>
            <a:gd name="adj" fmla="val 10000"/>
          </a:avLst>
        </a:prstGeom>
        <a:blipFill rotWithShape="1">
          <a:blip xmlns:r="http://schemas.openxmlformats.org/officeDocument/2006/relationships" r:embed="rId4" cstate="email">
            <a:extLst>
              <a:ext uri="{28A0092B-C50C-407E-A947-70E740481C1C}">
                <a14:useLocalDpi xmlns:a14="http://schemas.microsoft.com/office/drawing/2010/main"/>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79AC62D-610C-419A-88FA-927F5B7A83EB}">
      <dsp:nvSpPr>
        <dsp:cNvPr id="0" name=""/>
        <dsp:cNvSpPr/>
      </dsp:nvSpPr>
      <dsp:spPr>
        <a:xfrm>
          <a:off x="9034680" y="3405012"/>
          <a:ext cx="1947668" cy="194766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buFontTx/>
            <a:buNone/>
          </a:pPr>
          <a:r>
            <a:rPr lang="en-GB" sz="1600" b="1" i="0" kern="1200" dirty="0">
              <a:solidFill>
                <a:schemeClr val="tx1"/>
              </a:solidFill>
              <a:latin typeface="+mj-lt"/>
            </a:rPr>
            <a:t>Flock: </a:t>
          </a:r>
          <a:r>
            <a:rPr lang="en-GB" sz="1600" b="0" i="0" kern="1200" dirty="0">
              <a:solidFill>
                <a:schemeClr val="tx1"/>
              </a:solidFill>
              <a:latin typeface="+mj-lt"/>
            </a:rPr>
            <a:t>Gather in a group, ask for reassurance. </a:t>
          </a:r>
        </a:p>
      </dsp:txBody>
      <dsp:txXfrm>
        <a:off x="9091725" y="3462057"/>
        <a:ext cx="1833578" cy="1833578"/>
      </dsp:txXfrm>
    </dsp:sp>
  </dsp:spTree>
</dsp:drawing>
</file>

<file path=ppt/diagrams/layout1.xml><?xml version="1.0" encoding="utf-8"?>
<dgm:layoutDef xmlns:dgm="http://schemas.openxmlformats.org/drawingml/2006/diagram" xmlns:a="http://schemas.openxmlformats.org/drawingml/2006/main" uniqueId="urn:microsoft.com/office/officeart/2008/layout/HexagonCluster">
  <dgm:title val=""/>
  <dgm:desc val=""/>
  <dgm:catLst>
    <dgm:cat type="picture" pri="21000"/>
    <dgm:cat type="relationship" pri="3200"/>
    <dgm:cat type="pictureconvert" pri="21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21"/>
      <dgm:chPref val="21"/>
    </dgm:varLst>
    <dgm:shape xmlns:r="http://schemas.openxmlformats.org/officeDocument/2006/relationships" r:blip="">
      <dgm:adjLst/>
    </dgm:shape>
    <dgm:choose name="Name1">
      <dgm:if name="Name2" axis="ch" ptType="node" func="cnt" op="equ" val="1">
        <dgm:alg type="composite">
          <dgm:param type="ar" val="1.3871"/>
        </dgm:alg>
        <dgm:constrLst>
          <dgm:constr type="primFontSz" for="des" ptType="node" op="equ" val="65"/>
          <dgm:constr type="l" for="ch" forName="text1" refType="w" fact="0.4525"/>
          <dgm:constr type="t" for="ch" forName="text1" refType="h" fact="0.346"/>
          <dgm:constr type="w" for="ch" forName="text1" refType="w" fact="0.5475"/>
          <dgm:constr type="h" for="ch" forName="text1" refType="h" fact="0.654"/>
          <dgm:constr type="l" for="ch" forName="textaccent1" refType="w" fact="0.4652"/>
          <dgm:constr type="t" for="ch" forName="textaccent1" refType="h" fact="0.6348"/>
          <dgm:constr type="w" for="ch" forName="textaccent1" refType="w" fact="0.0639"/>
          <dgm:constr type="h" for="ch" forName="textaccent1" refType="h" fact="0.0765"/>
          <dgm:constr type="l" for="ch" forName="image1" refType="w" fact="0"/>
          <dgm:constr type="t" for="ch" forName="image1" refType="h" fact="0"/>
          <dgm:constr type="w" for="ch" forName="image1" refType="w" fact="0.5468"/>
          <dgm:constr type="h" for="ch" forName="image1" refType="h" fact="0.6538"/>
          <dgm:constr type="l" for="ch" forName="imageaccent1" refType="w" fact="0.3702"/>
          <dgm:constr type="t" for="ch" forName="imageaccent1" refType="h" fact="0.5633"/>
          <dgm:constr type="w" for="ch" forName="imageaccent1" refType="w" fact="0.0639"/>
          <dgm:constr type="h" for="ch" forName="imageaccent1" refType="h" fact="0.0765"/>
        </dgm:constrLst>
      </dgm:if>
      <dgm:if name="Name3" axis="ch" ptType="node" func="cnt" op="equ" val="2">
        <dgm:alg type="composite">
          <dgm:param type="ar" val="2.6443"/>
        </dgm:alg>
        <dgm:constrLst>
          <dgm:constr type="primFontSz" for="des" ptType="node" op="equ" val="65"/>
          <dgm:constr type="l" for="ch" forName="text1" refType="w" fact="0.2383"/>
          <dgm:constr type="t" for="ch" forName="text1" refType="h" fact="0.3501"/>
          <dgm:constr type="w" for="ch" forName="text1" refType="w" fact="0.285"/>
          <dgm:constr type="h" for="ch" forName="text1" refType="h" fact="0.6499"/>
          <dgm:constr type="l" for="ch" forName="textaccent1" refType="w" fact="0.2472"/>
          <dgm:constr type="t" for="ch" forName="textaccent1" refType="h" fact="0.6371"/>
          <dgm:constr type="w" for="ch" forName="textaccent1" refType="w" fact="0.0333"/>
          <dgm:constr type="h" for="ch" forName="textaccent1" refType="h" fact="0.076"/>
          <dgm:constr type="l" for="ch" forName="image1" refType="w" fact="0"/>
          <dgm:constr type="t" for="ch" forName="image1" refType="h" fact="0"/>
          <dgm:constr type="w" for="ch" forName="image1" refType="w" fact="0.285"/>
          <dgm:constr type="h" for="ch" forName="image1" refType="h" fact="0.6499"/>
          <dgm:constr type="l" for="ch" forName="imageaccent1" refType="w" fact="0.1942"/>
          <dgm:constr type="t" for="ch" forName="imageaccent1" refType="h" fact="0.5602"/>
          <dgm:constr type="w" for="ch" forName="imageaccent1" refType="w" fact="0.0333"/>
          <dgm:constr type="h" for="ch" forName="imageaccent1" refType="h" fact="0.076"/>
          <dgm:constr type="l" for="ch" forName="text2" refType="w" fact="0.4767"/>
          <dgm:constr type="t" for="ch" forName="text2" refType="h" fact="0"/>
          <dgm:constr type="w" for="ch" forName="text2" refType="w" fact="0.285"/>
          <dgm:constr type="h" for="ch" forName="text2" refType="h" fact="0.6499"/>
          <dgm:constr type="l" for="ch" forName="textaccent2" refType="w" fact="0.6709"/>
          <dgm:constr type="t" for="ch" forName="textaccent2" refType="h" fact="0.5602"/>
          <dgm:constr type="w" for="ch" forName="textaccent2" refType="w" fact="0.0333"/>
          <dgm:constr type="h" for="ch" forName="textaccent2" refType="h" fact="0.076"/>
          <dgm:constr type="l" for="ch" forName="image2" refType="w" fact="0.715"/>
          <dgm:constr type="t" for="ch" forName="image2" refType="h" fact="0.3501"/>
          <dgm:constr type="w" for="ch" forName="image2" refType="w" fact="0.285"/>
          <dgm:constr type="h" for="ch" forName="image2" refType="h" fact="0.6499"/>
          <dgm:constr type="l" for="ch" forName="imageaccent2" refType="w" fact="0.7239"/>
          <dgm:constr type="t" for="ch" forName="imageaccent2" refType="h" fact="0.6371"/>
          <dgm:constr type="w" for="ch" forName="imageaccent2" refType="w" fact="0.0333"/>
          <dgm:constr type="h" for="ch" forName="imageaccent2" refType="h" fact="0.076"/>
        </dgm:constrLst>
      </dgm:if>
      <dgm:if name="Name4" axis="ch" ptType="node" func="cnt" op="equ" val="3">
        <dgm:alg type="composite">
          <dgm:param type="ar" val="1.5623"/>
        </dgm:alg>
        <dgm:constrLst>
          <dgm:constr type="primFontSz" for="des" ptType="node" op="equ" val="65"/>
          <dgm:constr type="l" for="ch" forName="text1" refType="w" fact="0.2402"/>
          <dgm:constr type="t" for="ch" forName="text1" refType="h" fact="0.6215"/>
          <dgm:constr type="w" for="ch" forName="text1" refType="w" fact="0.281"/>
          <dgm:constr type="h" for="ch" forName="text1" refType="h" fact="0.3785"/>
          <dgm:constr type="l" for="ch" forName="textaccent1" refType="w" fact="0.2475"/>
          <dgm:constr type="t" for="ch" forName="textaccent1" refType="h" fact="0.7886"/>
          <dgm:constr type="w" for="ch" forName="textaccent1" refType="w" fact="0.0329"/>
          <dgm:constr type="h" for="ch" forName="textaccent1" refType="h" fact="0.0443"/>
          <dgm:constr type="l" for="ch" forName="image1" refType="w" fact="0"/>
          <dgm:constr type="t" for="ch" forName="image1" refType="h" fact="0.4182"/>
          <dgm:constr type="w" for="ch" forName="image1" refType="w" fact="0.281"/>
          <dgm:constr type="h" for="ch" forName="image1" refType="h" fact="0.3785"/>
          <dgm:constr type="l" for="ch" forName="imageaccent1" refType="w" fact="0.1913"/>
          <dgm:constr type="t" for="ch" forName="imageaccent1" refType="h" fact="0.7467"/>
          <dgm:constr type="w" for="ch" forName="imageaccent1" refType="w" fact="0.0329"/>
          <dgm:constr type="h" for="ch" forName="imageaccent1" refType="h" fact="0.0443"/>
          <dgm:constr type="l" for="ch" forName="text2" refType="w" fact="0.4796"/>
          <dgm:constr type="t" for="ch" forName="text2" refType="h" fact="0.4137"/>
          <dgm:constr type="w" for="ch" forName="text2" refType="w" fact="0.281"/>
          <dgm:constr type="h" for="ch" forName="text2" refType="h" fact="0.3785"/>
          <dgm:constr type="l" for="ch" forName="textaccent2" refType="w" fact="0.6717"/>
          <dgm:constr type="t" for="ch" forName="textaccent2" refType="h" fact="0.7418"/>
          <dgm:constr type="w" for="ch" forName="textaccent2" refType="w" fact="0.0329"/>
          <dgm:constr type="h" for="ch" forName="textaccent2" refType="h" fact="0.0443"/>
          <dgm:constr type="l" for="ch" forName="image2" refType="w" fact="0.719"/>
          <dgm:constr type="t" for="ch" forName="image2" refType="h" fact="0.6215"/>
          <dgm:constr type="w" for="ch" forName="image2" refType="w" fact="0.281"/>
          <dgm:constr type="h" for="ch" forName="image2" refType="h" fact="0.3785"/>
          <dgm:constr type="l" for="ch" forName="imageaccent2" refType="w" fact="0.7263"/>
          <dgm:constr type="t" for="ch" forName="imageaccent2" refType="h" fact="0.7886"/>
          <dgm:constr type="w" for="ch" forName="imageaccent2" refType="w" fact="0.0329"/>
          <dgm:constr type="h" for="ch" forName="imageaccent2" refType="h" fact="0.0443"/>
          <dgm:constr type="l" for="ch" forName="text3" refType="w" fact="0.2402"/>
          <dgm:constr type="t" for="ch" forName="text3" refType="h" fact="0.2068"/>
          <dgm:constr type="w" for="ch" forName="text3" refType="w" fact="0.281"/>
          <dgm:constr type="h" for="ch" forName="text3" refType="h" fact="0.3785"/>
          <dgm:constr type="l" for="ch" forName="textaccent3" refType="w" fact="0.4307"/>
          <dgm:constr type="t" for="ch" forName="textaccent3" refType="h" fact="0.215"/>
          <dgm:constr type="w" for="ch" forName="textaccent3" refType="w" fact="0.0329"/>
          <dgm:constr type="h" for="ch" forName="textaccent3" refType="h" fact="0.0443"/>
          <dgm:constr type="l" for="ch" forName="image3" refType="w" fact="0.4796"/>
          <dgm:constr type="t" for="ch" forName="image3" refType="h" fact="0"/>
          <dgm:constr type="w" for="ch" forName="image3" refType="w" fact="0.281"/>
          <dgm:constr type="h" for="ch" forName="image3" refType="h" fact="0.3785"/>
          <dgm:constr type="l" for="ch" forName="imageaccent3" refType="w" fact="0.4879"/>
          <dgm:constr type="t" for="ch" forName="imageaccent3" refType="h" fact="0.1662"/>
          <dgm:constr type="w" for="ch" forName="imageaccent3" refType="w" fact="0.0329"/>
          <dgm:constr type="h" for="ch" forName="imageaccent3" refType="h" fact="0.0443"/>
        </dgm:constrLst>
      </dgm:if>
      <dgm:if name="Name5" axis="ch" ptType="node" func="cnt" op="equ" val="4">
        <dgm:alg type="composite">
          <dgm:param type="ar" val="1.943"/>
        </dgm:alg>
        <dgm:constrLst>
          <dgm:constr type="primFontSz" for="des" ptType="node" op="equ" val="65"/>
          <dgm:constr type="l" for="ch" forName="image2" refType="w" fact="0.5787"/>
          <dgm:constr type="t" for="ch" forName="image2" refType="h" fact="0.6208"/>
          <dgm:constr type="w" for="ch" forName="image2" refType="w" fact="0.227"/>
          <dgm:constr type="h" for="ch" forName="image2" refType="h" fact="0.3786"/>
          <dgm:constr type="l" for="ch" forName="text4" refType="w" fact="0.5787"/>
          <dgm:constr type="t" for="ch" forName="text4" refType="h" fact="0.2081"/>
          <dgm:constr type="w" for="ch" forName="text4" refType="w" fact="0.227"/>
          <dgm:constr type="h" for="ch" forName="text4" refType="h" fact="0.3786"/>
          <dgm:constr type="l" for="ch" forName="text2" refType="w" fact="0.3852"/>
          <dgm:constr type="t" for="ch" forName="text2" refType="h" fact="0.4127"/>
          <dgm:constr type="w" for="ch" forName="text2" refType="w" fact="0.227"/>
          <dgm:constr type="h" for="ch" forName="text2" refType="h" fact="0.3786"/>
          <dgm:constr type="l" for="ch" forName="image3" refType="w" fact="0.3852"/>
          <dgm:constr type="t" for="ch" forName="image3" refType="h" fact="0"/>
          <dgm:constr type="w" for="ch" forName="image3" refType="w" fact="0.227"/>
          <dgm:constr type="h" for="ch" forName="image3" refType="h" fact="0.3786"/>
          <dgm:constr type="l" for="ch" forName="text1" refType="w" fact="0.1927"/>
          <dgm:constr type="t" for="ch" forName="text1" refType="h" fact="0.6214"/>
          <dgm:constr type="w" for="ch" forName="text1" refType="w" fact="0.227"/>
          <dgm:constr type="h" for="ch" forName="text1" refType="h" fact="0.3786"/>
          <dgm:constr type="l" for="ch" forName="textaccent1" refType="w" fact="0.1998"/>
          <dgm:constr type="t" for="ch" forName="textaccent1" refType="h" fact="0.7887"/>
          <dgm:constr type="w" for="ch" forName="textaccent1" refType="w" fact="0.0265"/>
          <dgm:constr type="h" for="ch" forName="textaccent1" refType="h" fact="0.0444"/>
          <dgm:constr type="l" for="ch" forName="image1" refType="w" fact="0"/>
          <dgm:constr type="t" for="ch" forName="image1" refType="h" fact="0.4156"/>
          <dgm:constr type="w" for="ch" forName="image1" refType="w" fact="0.227"/>
          <dgm:constr type="h" for="ch" forName="image1" refType="h" fact="0.3786"/>
          <dgm:constr type="l" for="ch" forName="imageaccent1" refType="w" fact="0.1537"/>
          <dgm:constr type="t" for="ch" forName="imageaccent1" refType="h" fact="0.7417"/>
          <dgm:constr type="w" for="ch" forName="imageaccent1" refType="w" fact="0.0265"/>
          <dgm:constr type="h" for="ch" forName="imageaccent1" refType="h" fact="0.0444"/>
          <dgm:constr type="l" for="ch" forName="textaccent2" refType="w" fact="0.5407"/>
          <dgm:constr type="t" for="ch" forName="textaccent2" refType="h" fact="0.7384"/>
          <dgm:constr type="w" for="ch" forName="textaccent2" refType="w" fact="0.0265"/>
          <dgm:constr type="h" for="ch" forName="textaccent2" refType="h" fact="0.0444"/>
          <dgm:constr type="l" for="ch" forName="imageaccent2" refType="w" fact="0.5839"/>
          <dgm:constr type="t" for="ch" forName="imageaccent2" refType="h" fact="0.7904"/>
          <dgm:constr type="w" for="ch" forName="imageaccent2" refType="w" fact="0.0265"/>
          <dgm:constr type="h" for="ch" forName="imageaccent2" refType="h" fact="0.0444"/>
          <dgm:constr type="l" for="ch" forName="text3" refType="w" fact="0.1927"/>
          <dgm:constr type="t" for="ch" forName="text3" refType="h" fact="0.2087"/>
          <dgm:constr type="w" for="ch" forName="text3" refType="w" fact="0.227"/>
          <dgm:constr type="h" for="ch" forName="text3" refType="h" fact="0.3786"/>
          <dgm:constr type="l" for="ch" forName="textaccent3" refType="w" fact="0.3472"/>
          <dgm:constr type="t" for="ch" forName="textaccent3" refType="h" fact="0.2165"/>
          <dgm:constr type="w" for="ch" forName="textaccent3" refType="w" fact="0.0265"/>
          <dgm:constr type="h" for="ch" forName="textaccent3" refType="h" fact="0.0444"/>
          <dgm:constr type="l" for="ch" forName="imageaccent3" refType="w" fact="0.3904"/>
          <dgm:constr type="t" for="ch" forName="imageaccent3" refType="h" fact="0.1678"/>
          <dgm:constr type="w" for="ch" forName="imageaccent3" refType="w" fact="0.0265"/>
          <dgm:constr type="h" for="ch" forName="imageaccent3" refType="h" fact="0.0444"/>
          <dgm:constr type="l" for="ch" forName="textaccent4" refType="w" fact="0.7739"/>
          <dgm:constr type="t" for="ch" forName="textaccent4" refType="h" fact="0.3752"/>
          <dgm:constr type="w" for="ch" forName="textaccent4" refType="w" fact="0.0265"/>
          <dgm:constr type="h" for="ch" forName="textaccent4" refType="h" fact="0.0444"/>
          <dgm:constr type="l" for="ch" forName="image4" refType="w" fact="0.773"/>
          <dgm:constr type="t" for="ch" forName="image4" refType="h" fact="0.4162"/>
          <dgm:constr type="w" for="ch" forName="image4" refType="w" fact="0.227"/>
          <dgm:constr type="h" for="ch" forName="image4" refType="h" fact="0.3786"/>
          <dgm:constr type="l" for="ch" forName="imageaccent4" refType="w" fact="0.8188"/>
          <dgm:constr type="t" for="ch" forName="imageaccent4" refType="h" fact="0.4229"/>
          <dgm:constr type="w" for="ch" forName="imageaccent4" refType="w" fact="0.0265"/>
          <dgm:constr type="h" for="ch" forName="imageaccent4" refType="h" fact="0.0444"/>
        </dgm:constrLst>
      </dgm:if>
      <dgm:if name="Name6" axis="ch" ptType="node" func="cnt" op="equ" val="5">
        <dgm:alg type="composite">
          <dgm:param type="ar" val="2.3203"/>
        </dgm:alg>
        <dgm:constrLst>
          <dgm:constr type="primFontSz" for="des" ptType="node" op="equ" val="65"/>
          <dgm:constr type="l" for="ch" forName="image4" refType="w" fact="0.6491"/>
          <dgm:constr type="t" for="ch" forName="image4" refType="h" fact="0.4193"/>
          <dgm:constr type="w" for="ch" forName="image4" refType="w" fact="0.1886"/>
          <dgm:constr type="h" for="ch" forName="image4" refType="h" fact="0.3757"/>
          <dgm:constr type="l" for="ch" forName="text5" refType="w" fact="0.6491"/>
          <dgm:constr type="t" for="ch" forName="text5" refType="h" fact="0.004"/>
          <dgm:constr type="w" for="ch" forName="text5" refType="w" fact="0.1886"/>
          <dgm:constr type="h" for="ch" forName="text5" refType="h" fact="0.3757"/>
          <dgm:constr type="l" for="ch" forName="image5" refType="w" fact="0.8114"/>
          <dgm:constr type="t" for="ch" forName="image5" refType="h" fact="0.2136"/>
          <dgm:constr type="w" for="ch" forName="image5" refType="w" fact="0.1886"/>
          <dgm:constr type="h" for="ch" forName="image5" refType="h" fact="0.3757"/>
          <dgm:constr type="l" for="ch" forName="image2" refType="w" fact="0.4868"/>
          <dgm:constr type="t" for="ch" forName="image2" refType="h" fact="0.6235"/>
          <dgm:constr type="w" for="ch" forName="image2" refType="w" fact="0.1886"/>
          <dgm:constr type="h" for="ch" forName="image2" refType="h" fact="0.3757"/>
          <dgm:constr type="l" for="ch" forName="text4" refType="w" fact="0.4868"/>
          <dgm:constr type="t" for="ch" forName="text4" refType="h" fact="0.2081"/>
          <dgm:constr type="w" for="ch" forName="text4" refType="w" fact="0.1886"/>
          <dgm:constr type="h" for="ch" forName="text4" refType="h" fact="0.3757"/>
          <dgm:constr type="l" for="ch" forName="text2" refType="w" fact="0.3246"/>
          <dgm:constr type="t" for="ch" forName="text2" refType="h" fact="0.4154"/>
          <dgm:constr type="w" for="ch" forName="text2" refType="w" fact="0.1886"/>
          <dgm:constr type="h" for="ch" forName="text2" refType="h" fact="0.3757"/>
          <dgm:constr type="l" for="ch" forName="image3" refType="w" fact="0.3246"/>
          <dgm:constr type="t" for="ch" forName="image3" refType="h" fact="0"/>
          <dgm:constr type="w" for="ch" forName="image3" refType="w" fact="0.1886"/>
          <dgm:constr type="h" for="ch" forName="image3" refType="h" fact="0.3757"/>
          <dgm:constr type="l" for="ch" forName="text1" refType="w" fact="0.1623"/>
          <dgm:constr type="t" for="ch" forName="text1" refType="h" fact="0.6243"/>
          <dgm:constr type="w" for="ch" forName="text1" refType="w" fact="0.1886"/>
          <dgm:constr type="h" for="ch" forName="text1" refType="h" fact="0.3757"/>
          <dgm:constr type="l" for="ch" forName="text3" refType="w" fact="0.1623"/>
          <dgm:constr type="t" for="ch" forName="text3" refType="h" fact="0.2089"/>
          <dgm:constr type="w" for="ch" forName="text3" refType="w" fact="0.1886"/>
          <dgm:constr type="h" for="ch" forName="text3" refType="h" fact="0.3757"/>
          <dgm:constr type="l" for="ch" forName="textaccent1" refType="w" fact="0.1668"/>
          <dgm:constr type="t" for="ch" forName="textaccent1" refType="h" fact="0.7923"/>
          <dgm:constr type="w" for="ch" forName="textaccent1" refType="w" fact="0.022"/>
          <dgm:constr type="h" for="ch" forName="textaccent1" refType="h" fact="0.044"/>
          <dgm:constr type="l" for="ch" forName="image1" refType="w" fact="0"/>
          <dgm:constr type="t" for="ch" forName="image1" refType="h" fact="0.4166"/>
          <dgm:constr type="w" for="ch" forName="image1" refType="w" fact="0.1886"/>
          <dgm:constr type="h" for="ch" forName="image1" refType="h" fact="0.3757"/>
          <dgm:constr type="l" for="ch" forName="imageaccent1" refType="w" fact="0.1292"/>
          <dgm:constr type="t" for="ch" forName="imageaccent1" refType="h" fact="0.7424"/>
          <dgm:constr type="w" for="ch" forName="imageaccent1" refType="w" fact="0.022"/>
          <dgm:constr type="h" for="ch" forName="imageaccent1" refType="h" fact="0.044"/>
          <dgm:constr type="l" for="ch" forName="textaccent2" refType="w" fact="0.4544"/>
          <dgm:constr type="t" for="ch" forName="textaccent2" refType="h" fact="0.7404"/>
          <dgm:constr type="w" for="ch" forName="textaccent2" refType="w" fact="0.022"/>
          <dgm:constr type="h" for="ch" forName="textaccent2" refType="h" fact="0.044"/>
          <dgm:constr type="l" for="ch" forName="imageaccent2" refType="w" fact="0.4914"/>
          <dgm:constr type="t" for="ch" forName="imageaccent2" refType="h" fact="0.7907"/>
          <dgm:constr type="w" for="ch" forName="imageaccent2" refType="w" fact="0.022"/>
          <dgm:constr type="h" for="ch" forName="imageaccent2" refType="h" fact="0.044"/>
          <dgm:constr type="l" for="ch" forName="textaccent3" refType="w" fact="0.2915"/>
          <dgm:constr type="t" for="ch" forName="textaccent3" refType="h" fact="0.216"/>
          <dgm:constr type="w" for="ch" forName="textaccent3" refType="w" fact="0.022"/>
          <dgm:constr type="h" for="ch" forName="textaccent3" refType="h" fact="0.044"/>
          <dgm:constr type="l" for="ch" forName="imageaccent3" refType="w" fact="0.3299"/>
          <dgm:constr type="t" for="ch" forName="imageaccent3" refType="h" fact="0.1665"/>
          <dgm:constr type="w" for="ch" forName="imageaccent3" refType="w" fact="0.022"/>
          <dgm:constr type="h" for="ch" forName="imageaccent3" refType="h" fact="0.044"/>
          <dgm:constr type="l" for="ch" forName="textaccent4" refType="w" fact="0.65"/>
          <dgm:constr type="t" for="ch" forName="textaccent4" refType="h" fact="0.3746"/>
          <dgm:constr type="w" for="ch" forName="textaccent4" refType="w" fact="0.022"/>
          <dgm:constr type="h" for="ch" forName="textaccent4" refType="h" fact="0.044"/>
          <dgm:constr type="l" for="ch" forName="imageaccent4" refType="w" fact="0.6859"/>
          <dgm:constr type="t" for="ch" forName="imageaccent4" refType="h" fact="0.4261"/>
          <dgm:constr type="w" for="ch" forName="imageaccent4" refType="w" fact="0.022"/>
          <dgm:constr type="h" for="ch" forName="imageaccent4" refType="h" fact="0.044"/>
          <dgm:constr type="l" for="ch" forName="textaccent5" refType="w" fact="0.8123"/>
          <dgm:constr type="t" for="ch" forName="textaccent5" refType="h" fact="0.1724"/>
          <dgm:constr type="w" for="ch" forName="textaccent5" refType="w" fact="0.022"/>
          <dgm:constr type="h" for="ch" forName="textaccent5" refType="h" fact="0.044"/>
          <dgm:constr type="l" for="ch" forName="imageaccent5" refType="w" fact="0.849"/>
          <dgm:constr type="t" for="ch" forName="imageaccent5" refType="h" fact="0.222"/>
          <dgm:constr type="w" for="ch" forName="imageaccent5" refType="w" fact="0.022"/>
          <dgm:constr type="h" for="ch" forName="imageaccent5" refType="h" fact="0.044"/>
        </dgm:constrLst>
      </dgm:if>
      <dgm:if name="Name7" axis="ch" ptType="node" func="cnt" op="equ" val="6">
        <dgm:alg type="composite">
          <dgm:param type="ar" val="1.9179"/>
        </dgm:alg>
        <dgm:constrLst>
          <dgm:constr type="primFontSz" for="des" ptType="node" op="equ" val="65"/>
          <dgm:constr type="l" for="ch" forName="image4" refType="w" fact="0.6491"/>
          <dgm:constr type="t" for="ch" forName="image4" refType="h" fact="0.3466"/>
          <dgm:constr type="w" for="ch" forName="image4" refType="w" fact="0.1886"/>
          <dgm:constr type="h" for="ch" forName="image4" refType="h" fact="0.3106"/>
          <dgm:constr type="l" for="ch" forName="text5" refType="w" fact="0.6491"/>
          <dgm:constr type="t" for="ch" forName="text5" refType="h" fact="0.0033"/>
          <dgm:constr type="w" for="ch" forName="text5" refType="w" fact="0.1886"/>
          <dgm:constr type="h" for="ch" forName="text5" refType="h" fact="0.3106"/>
          <dgm:constr type="l" for="ch" forName="image5" refType="w" fact="0.8114"/>
          <dgm:constr type="t" for="ch" forName="image5" refType="h" fact="0.1766"/>
          <dgm:constr type="w" for="ch" forName="image5" refType="w" fact="0.1886"/>
          <dgm:constr type="h" for="ch" forName="image5" refType="h" fact="0.3106"/>
          <dgm:constr type="l" for="ch" forName="image2" refType="w" fact="0.4868"/>
          <dgm:constr type="t" for="ch" forName="image2" refType="h" fact="0.5154"/>
          <dgm:constr type="w" for="ch" forName="image2" refType="w" fact="0.1886"/>
          <dgm:constr type="h" for="ch" forName="image2" refType="h" fact="0.3106"/>
          <dgm:constr type="l" for="ch" forName="text4" refType="w" fact="0.4868"/>
          <dgm:constr type="t" for="ch" forName="text4" refType="h" fact="0.172"/>
          <dgm:constr type="w" for="ch" forName="text4" refType="w" fact="0.1886"/>
          <dgm:constr type="h" for="ch" forName="text4" refType="h" fact="0.3106"/>
          <dgm:constr type="l" for="ch" forName="text2" refType="w" fact="0.3246"/>
          <dgm:constr type="t" for="ch" forName="text2" refType="h" fact="0.3434"/>
          <dgm:constr type="w" for="ch" forName="text2" refType="w" fact="0.1886"/>
          <dgm:constr type="h" for="ch" forName="text2" refType="h" fact="0.3106"/>
          <dgm:constr type="l" for="ch" forName="image3" refType="w" fact="0.3246"/>
          <dgm:constr type="t" for="ch" forName="image3" refType="h" fact="0"/>
          <dgm:constr type="w" for="ch" forName="image3" refType="w" fact="0.1886"/>
          <dgm:constr type="h" for="ch" forName="image3" refType="h" fact="0.3106"/>
          <dgm:constr type="l" for="ch" forName="text1" refType="w" fact="0.1623"/>
          <dgm:constr type="t" for="ch" forName="text1" refType="h" fact="0.516"/>
          <dgm:constr type="w" for="ch" forName="text1" refType="w" fact="0.1886"/>
          <dgm:constr type="h" for="ch" forName="text1" refType="h" fact="0.3106"/>
          <dgm:constr type="l" for="ch" forName="text3" refType="w" fact="0.1623"/>
          <dgm:constr type="t" for="ch" forName="text3" refType="h" fact="0.1727"/>
          <dgm:constr type="w" for="ch" forName="text3" refType="w" fact="0.1886"/>
          <dgm:constr type="h" for="ch" forName="text3" refType="h" fact="0.3106"/>
          <dgm:constr type="l" for="ch" forName="textaccent1" refType="w" fact="0.1668"/>
          <dgm:constr type="t" for="ch" forName="textaccent1" refType="h" fact="0.6549"/>
          <dgm:constr type="w" for="ch" forName="textaccent1" refType="w" fact="0.022"/>
          <dgm:constr type="h" for="ch" forName="textaccent1" refType="h" fact="0.0364"/>
          <dgm:constr type="l" for="ch" forName="image1" refType="w" fact="0"/>
          <dgm:constr type="t" for="ch" forName="image1" refType="h" fact="0.3443"/>
          <dgm:constr type="w" for="ch" forName="image1" refType="w" fact="0.1886"/>
          <dgm:constr type="h" for="ch" forName="image1" refType="h" fact="0.3106"/>
          <dgm:constr type="l" for="ch" forName="imageaccent1" refType="w" fact="0.1292"/>
          <dgm:constr type="t" for="ch" forName="imageaccent1" refType="h" fact="0.6137"/>
          <dgm:constr type="w" for="ch" forName="imageaccent1" refType="w" fact="0.022"/>
          <dgm:constr type="h" for="ch" forName="imageaccent1" refType="h" fact="0.0364"/>
          <dgm:constr type="l" for="ch" forName="textaccent2" refType="w" fact="0.4544"/>
          <dgm:constr type="t" for="ch" forName="textaccent2" refType="h" fact="0.612"/>
          <dgm:constr type="w" for="ch" forName="textaccent2" refType="w" fact="0.022"/>
          <dgm:constr type="h" for="ch" forName="textaccent2" refType="h" fact="0.0364"/>
          <dgm:constr type="l" for="ch" forName="imageaccent2" refType="w" fact="0.4914"/>
          <dgm:constr type="t" for="ch" forName="imageaccent2" refType="h" fact="0.6536"/>
          <dgm:constr type="w" for="ch" forName="imageaccent2" refType="w" fact="0.022"/>
          <dgm:constr type="h" for="ch" forName="imageaccent2" refType="h" fact="0.0364"/>
          <dgm:constr type="l" for="ch" forName="textaccent3" refType="w" fact="0.2915"/>
          <dgm:constr type="t" for="ch" forName="textaccent3" refType="h" fact="0.1786"/>
          <dgm:constr type="w" for="ch" forName="textaccent3" refType="w" fact="0.022"/>
          <dgm:constr type="h" for="ch" forName="textaccent3" refType="h" fact="0.0364"/>
          <dgm:constr type="l" for="ch" forName="imageaccent3" refType="w" fact="0.3299"/>
          <dgm:constr type="t" for="ch" forName="imageaccent3" refType="h" fact="0.1376"/>
          <dgm:constr type="w" for="ch" forName="imageaccent3" refType="w" fact="0.022"/>
          <dgm:constr type="h" for="ch" forName="imageaccent3" refType="h" fact="0.0364"/>
          <dgm:constr type="l" for="ch" forName="textaccent4" refType="w" fact="0.65"/>
          <dgm:constr type="t" for="ch" forName="textaccent4" refType="h" fact="0.3096"/>
          <dgm:constr type="w" for="ch" forName="textaccent4" refType="w" fact="0.022"/>
          <dgm:constr type="h" for="ch" forName="textaccent4" refType="h" fact="0.0364"/>
          <dgm:constr type="l" for="ch" forName="imageaccent4" refType="w" fact="0.6859"/>
          <dgm:constr type="t" for="ch" forName="imageaccent4" refType="h" fact="0.3522"/>
          <dgm:constr type="w" for="ch" forName="imageaccent4" refType="w" fact="0.022"/>
          <dgm:constr type="h" for="ch" forName="imageaccent4" refType="h" fact="0.0364"/>
          <dgm:constr type="l" for="ch" forName="textaccent5" refType="w" fact="0.8123"/>
          <dgm:constr type="t" for="ch" forName="textaccent5" refType="h" fact="0.1425"/>
          <dgm:constr type="w" for="ch" forName="textaccent5" refType="w" fact="0.022"/>
          <dgm:constr type="h" for="ch" forName="textaccent5" refType="h" fact="0.0364"/>
          <dgm:constr type="l" for="ch" forName="imageaccent5" refType="w" fact="0.849"/>
          <dgm:constr type="t" for="ch" forName="imageaccent5" refType="h" fact="0.1835"/>
          <dgm:constr type="w" for="ch" forName="imageaccent5" refType="w" fact="0.022"/>
          <dgm:constr type="h" for="ch" forName="imageaccent5" refType="h" fact="0.0364"/>
          <dgm:constr type="l" for="ch" forName="image6" refType="w" fact="0.6491"/>
          <dgm:constr type="t" for="ch" forName="image6" refType="h" fact="0.6894"/>
          <dgm:constr type="w" for="ch" forName="image6" refType="w" fact="0.1886"/>
          <dgm:constr type="h" for="ch" forName="image6" refType="h" fact="0.3106"/>
          <dgm:constr type="l" for="ch" forName="text6" refType="w" fact="0.8114"/>
          <dgm:constr type="t" for="ch" forName="text6" refType="h" fact="0.5194"/>
          <dgm:constr type="w" for="ch" forName="text6" refType="w" fact="0.1886"/>
          <dgm:constr type="h" for="ch" forName="text6" refType="h" fact="0.3106"/>
          <dgm:constr type="l" for="ch" forName="imageaccent6" refType="w" fact="0.8138"/>
          <dgm:constr type="t" for="ch" forName="imageaccent6" refType="h" fact="0.8257"/>
          <dgm:constr type="w" for="ch" forName="imageaccent6" refType="w" fact="0.022"/>
          <dgm:constr type="h" for="ch" forName="imageaccent6" refType="h" fact="0.0364"/>
          <dgm:constr type="l" for="ch" forName="textaccent6" refType="w" fact="0.8488"/>
          <dgm:constr type="t" for="ch" forName="textaccent6" refType="h" fact="0.7914"/>
          <dgm:constr type="w" for="ch" forName="textaccent6" refType="w" fact="0.022"/>
          <dgm:constr type="h" for="ch" forName="textaccent6" refType="h" fact="0.0364"/>
        </dgm:constrLst>
      </dgm:if>
      <dgm:if name="Name8" axis="ch" ptType="node" func="cnt" op="equ" val="7">
        <dgm:alg type="composite">
          <dgm:param type="ar" val="1.6382"/>
        </dgm:alg>
        <dgm:constrLst>
          <dgm:constr type="primFontSz" for="des" ptType="node" op="equ" val="65"/>
          <dgm:constr type="l" for="ch" forName="image4" refType="w" fact="0.6491"/>
          <dgm:constr type="t" for="ch" forName="image4" refType="h" fact="0.2961"/>
          <dgm:constr type="w" for="ch" forName="image4" refType="w" fact="0.1886"/>
          <dgm:constr type="h" for="ch" forName="image4" refType="h" fact="0.2653"/>
          <dgm:constr type="l" for="ch" forName="text5" refType="w" fact="0.6491"/>
          <dgm:constr type="t" for="ch" forName="text5" refType="h" fact="0.0028"/>
          <dgm:constr type="w" for="ch" forName="text5" refType="w" fact="0.1886"/>
          <dgm:constr type="h" for="ch" forName="text5" refType="h" fact="0.2653"/>
          <dgm:constr type="l" for="ch" forName="image5" refType="w" fact="0.8114"/>
          <dgm:constr type="t" for="ch" forName="image5" refType="h" fact="0.1508"/>
          <dgm:constr type="w" for="ch" forName="image5" refType="w" fact="0.1886"/>
          <dgm:constr type="h" for="ch" forName="image5" refType="h" fact="0.2653"/>
          <dgm:constr type="l" for="ch" forName="image2" refType="w" fact="0.4868"/>
          <dgm:constr type="t" for="ch" forName="image2" refType="h" fact="0.4402"/>
          <dgm:constr type="w" for="ch" forName="image2" refType="w" fact="0.1886"/>
          <dgm:constr type="h" for="ch" forName="image2" refType="h" fact="0.2653"/>
          <dgm:constr type="l" for="ch" forName="text4" refType="w" fact="0.4868"/>
          <dgm:constr type="t" for="ch" forName="text4" refType="h" fact="0.1469"/>
          <dgm:constr type="w" for="ch" forName="text4" refType="w" fact="0.1886"/>
          <dgm:constr type="h" for="ch" forName="text4" refType="h" fact="0.2653"/>
          <dgm:constr type="l" for="ch" forName="text2" refType="w" fact="0.3246"/>
          <dgm:constr type="t" for="ch" forName="text2" refType="h" fact="0.2933"/>
          <dgm:constr type="w" for="ch" forName="text2" refType="w" fact="0.1886"/>
          <dgm:constr type="h" for="ch" forName="text2" refType="h" fact="0.2653"/>
          <dgm:constr type="l" for="ch" forName="image3" refType="w" fact="0.3246"/>
          <dgm:constr type="t" for="ch" forName="image3" refType="h" fact="0"/>
          <dgm:constr type="w" for="ch" forName="image3" refType="w" fact="0.1886"/>
          <dgm:constr type="h" for="ch" forName="image3" refType="h" fact="0.2653"/>
          <dgm:constr type="l" for="ch" forName="text1" refType="w" fact="0.1623"/>
          <dgm:constr type="t" for="ch" forName="text1" refType="h" fact="0.4408"/>
          <dgm:constr type="w" for="ch" forName="text1" refType="w" fact="0.1886"/>
          <dgm:constr type="h" for="ch" forName="text1" refType="h" fact="0.2653"/>
          <dgm:constr type="l" for="ch" forName="text3" refType="w" fact="0.1623"/>
          <dgm:constr type="t" for="ch" forName="text3" refType="h" fact="0.1475"/>
          <dgm:constr type="w" for="ch" forName="text3" refType="w" fact="0.1886"/>
          <dgm:constr type="h" for="ch" forName="text3" refType="h" fact="0.2653"/>
          <dgm:constr type="l" for="ch" forName="textaccent1" refType="w" fact="0.1668"/>
          <dgm:constr type="t" for="ch" forName="textaccent1" refType="h" fact="0.5594"/>
          <dgm:constr type="w" for="ch" forName="textaccent1" refType="w" fact="0.022"/>
          <dgm:constr type="h" for="ch" forName="textaccent1" refType="h" fact="0.0311"/>
          <dgm:constr type="l" for="ch" forName="image1" refType="w" fact="0"/>
          <dgm:constr type="t" for="ch" forName="image1" refType="h" fact="0.2941"/>
          <dgm:constr type="w" for="ch" forName="image1" refType="w" fact="0.1886"/>
          <dgm:constr type="h" for="ch" forName="image1" refType="h" fact="0.2653"/>
          <dgm:constr type="l" for="ch" forName="imageaccent1" refType="w" fact="0.1292"/>
          <dgm:constr type="t" for="ch" forName="imageaccent1" refType="h" fact="0.5242"/>
          <dgm:constr type="w" for="ch" forName="imageaccent1" refType="w" fact="0.022"/>
          <dgm:constr type="h" for="ch" forName="imageaccent1" refType="h" fact="0.0311"/>
          <dgm:constr type="l" for="ch" forName="textaccent2" refType="w" fact="0.4544"/>
          <dgm:constr type="t" for="ch" forName="textaccent2" refType="h" fact="0.5228"/>
          <dgm:constr type="w" for="ch" forName="textaccent2" refType="w" fact="0.022"/>
          <dgm:constr type="h" for="ch" forName="textaccent2" refType="h" fact="0.0311"/>
          <dgm:constr type="l" for="ch" forName="imageaccent2" refType="w" fact="0.4914"/>
          <dgm:constr type="t" for="ch" forName="imageaccent2" refType="h" fact="0.5583"/>
          <dgm:constr type="w" for="ch" forName="imageaccent2" refType="w" fact="0.022"/>
          <dgm:constr type="h" for="ch" forName="imageaccent2" refType="h" fact="0.0311"/>
          <dgm:constr type="l" for="ch" forName="textaccent3" refType="w" fact="0.2907"/>
          <dgm:constr type="t" for="ch" forName="textaccent3" refType="h" fact="0.1511"/>
          <dgm:constr type="w" for="ch" forName="textaccent3" refType="w" fact="0.022"/>
          <dgm:constr type="h" for="ch" forName="textaccent3" refType="h" fact="0.0311"/>
          <dgm:constr type="l" for="ch" forName="imageaccent3" refType="w" fact="0.3299"/>
          <dgm:constr type="t" for="ch" forName="imageaccent3" refType="h" fact="0.1175"/>
          <dgm:constr type="w" for="ch" forName="imageaccent3" refType="w" fact="0.022"/>
          <dgm:constr type="h" for="ch" forName="imageaccent3" refType="h" fact="0.0311"/>
          <dgm:constr type="l" for="ch" forName="textaccent4" refType="w" fact="0.65"/>
          <dgm:constr type="t" for="ch" forName="textaccent4" refType="h" fact="0.2645"/>
          <dgm:constr type="w" for="ch" forName="textaccent4" refType="w" fact="0.022"/>
          <dgm:constr type="h" for="ch" forName="textaccent4" refType="h" fact="0.0311"/>
          <dgm:constr type="l" for="ch" forName="imageaccent4" refType="w" fact="0.6859"/>
          <dgm:constr type="t" for="ch" forName="imageaccent4" refType="h" fact="0.3008"/>
          <dgm:constr type="w" for="ch" forName="imageaccent4" refType="w" fact="0.022"/>
          <dgm:constr type="h" for="ch" forName="imageaccent4" refType="h" fact="0.0311"/>
          <dgm:constr type="l" for="ch" forName="textaccent5" refType="w" fact="0.8123"/>
          <dgm:constr type="t" for="ch" forName="textaccent5" refType="h" fact="0.1217"/>
          <dgm:constr type="w" for="ch" forName="textaccent5" refType="w" fact="0.022"/>
          <dgm:constr type="h" for="ch" forName="textaccent5" refType="h" fact="0.0311"/>
          <dgm:constr type="l" for="ch" forName="imageaccent5" refType="w" fact="0.849"/>
          <dgm:constr type="t" for="ch" forName="imageaccent5" refType="h" fact="0.1567"/>
          <dgm:constr type="w" for="ch" forName="imageaccent5" refType="w" fact="0.022"/>
          <dgm:constr type="h" for="ch" forName="imageaccent5" refType="h" fact="0.0311"/>
          <dgm:constr type="l" for="ch" forName="image6" refType="w" fact="0.6491"/>
          <dgm:constr type="t" for="ch" forName="image6" refType="h" fact="0.5889"/>
          <dgm:constr type="w" for="ch" forName="image6" refType="w" fact="0.1886"/>
          <dgm:constr type="h" for="ch" forName="image6" refType="h" fact="0.2653"/>
          <dgm:constr type="l" for="ch" forName="text6" refType="w" fact="0.8114"/>
          <dgm:constr type="t" for="ch" forName="text6" refType="h" fact="0.4436"/>
          <dgm:constr type="w" for="ch" forName="text6" refType="w" fact="0.1886"/>
          <dgm:constr type="h" for="ch" forName="text6" refType="h" fact="0.2653"/>
          <dgm:constr type="l" for="ch" forName="imageaccent6" refType="w" fact="0.8138"/>
          <dgm:constr type="t" for="ch" forName="imageaccent6" refType="h" fact="0.7053"/>
          <dgm:constr type="w" for="ch" forName="imageaccent6" refType="w" fact="0.022"/>
          <dgm:constr type="h" for="ch" forName="imageaccent6" refType="h" fact="0.0311"/>
          <dgm:constr type="l" for="ch" forName="textaccent6" refType="w" fact="0.8488"/>
          <dgm:constr type="t" for="ch" forName="textaccent6" refType="h" fact="0.676"/>
          <dgm:constr type="w" for="ch" forName="textaccent6" refType="w" fact="0.022"/>
          <dgm:constr type="h" for="ch" forName="textaccent6" refType="h" fact="0.0311"/>
          <dgm:constr type="l" for="ch" forName="text7" refType="w" fact="0.3244"/>
          <dgm:constr type="t" for="ch" forName="text7" refType="h" fact="0.5872"/>
          <dgm:constr type="w" for="ch" forName="text7" refType="w" fact="0.1886"/>
          <dgm:constr type="h" for="ch" forName="text7" refType="h" fact="0.2653"/>
          <dgm:constr type="l" for="ch" forName="image7" refType="w" fact="0.1622"/>
          <dgm:constr type="t" for="ch" forName="image7" refType="h" fact="0.7347"/>
          <dgm:constr type="w" for="ch" forName="image7" refType="w" fact="0.1886"/>
          <dgm:constr type="h" for="ch" forName="image7" refType="h" fact="0.2653"/>
          <dgm:constr type="l" for="ch" forName="imageaccent7" refType="w" fact="0.2905"/>
          <dgm:constr type="t" for="ch" forName="imageaccent7" refType="h" fact="0.7384"/>
          <dgm:constr type="w" for="ch" forName="imageaccent7" refType="w" fact="0.022"/>
          <dgm:constr type="h" for="ch" forName="imageaccent7" refType="h" fact="0.0311"/>
          <dgm:constr type="l" for="ch" forName="textaccent7" refType="w" fact="0.3298"/>
          <dgm:constr type="t" for="ch" forName="textaccent7" refType="h" fact="0.7048"/>
          <dgm:constr type="w" for="ch" forName="textaccent7" refType="w" fact="0.022"/>
          <dgm:constr type="h" for="ch" forName="textaccent7" refType="h" fact="0.0311"/>
        </dgm:constrLst>
      </dgm:if>
      <dgm:if name="Name9" axis="ch" ptType="node" func="cnt" op="equ" val="8">
        <dgm:alg type="composite">
          <dgm:param type="ar" val="1.8974"/>
        </dgm:alg>
        <dgm:constrLst>
          <dgm:constr type="primFontSz" for="des" ptType="node" op="equ" val="65"/>
          <dgm:constr type="l" for="ch" forName="image4" refType="w" fact="0.5589"/>
          <dgm:constr type="t" for="ch" forName="image4" refType="h" fact="0.2952"/>
          <dgm:constr type="w" for="ch" forName="image4" refType="w" fact="0.1624"/>
          <dgm:constr type="h" for="ch" forName="image4" refType="h" fact="0.2645"/>
          <dgm:constr type="l" for="ch" forName="text5" refType="w" fact="0.5589"/>
          <dgm:constr type="t" for="ch" forName="text5" refType="h" fact="0.0028"/>
          <dgm:constr type="w" for="ch" forName="text5" refType="w" fact="0.1624"/>
          <dgm:constr type="h" for="ch" forName="text5" refType="h" fact="0.2645"/>
          <dgm:constr type="l" for="ch" forName="image5" refType="w" fact="0.6986"/>
          <dgm:constr type="t" for="ch" forName="image5" refType="h" fact="0.1504"/>
          <dgm:constr type="w" for="ch" forName="image5" refType="w" fact="0.1624"/>
          <dgm:constr type="h" for="ch" forName="image5" refType="h" fact="0.2645"/>
          <dgm:constr type="l" for="ch" forName="image2" refType="w" fact="0.4192"/>
          <dgm:constr type="t" for="ch" forName="image2" refType="h" fact="0.439"/>
          <dgm:constr type="w" for="ch" forName="image2" refType="w" fact="0.1624"/>
          <dgm:constr type="h" for="ch" forName="image2" refType="h" fact="0.2645"/>
          <dgm:constr type="l" for="ch" forName="text4" refType="w" fact="0.4192"/>
          <dgm:constr type="t" for="ch" forName="text4" refType="h" fact="0.1465"/>
          <dgm:constr type="w" for="ch" forName="text4" refType="w" fact="0.1624"/>
          <dgm:constr type="h" for="ch" forName="text4" refType="h" fact="0.2645"/>
          <dgm:constr type="l" for="ch" forName="text2" refType="w" fact="0.2794"/>
          <dgm:constr type="t" for="ch" forName="text2" refType="h" fact="0.2925"/>
          <dgm:constr type="w" for="ch" forName="text2" refType="w" fact="0.1624"/>
          <dgm:constr type="h" for="ch" forName="text2" refType="h" fact="0.2645"/>
          <dgm:constr type="l" for="ch" forName="image3" refType="w" fact="0.2794"/>
          <dgm:constr type="t" for="ch" forName="image3" refType="h" fact="0"/>
          <dgm:constr type="w" for="ch" forName="image3" refType="w" fact="0.1624"/>
          <dgm:constr type="h" for="ch" forName="image3" refType="h" fact="0.2645"/>
          <dgm:constr type="l" for="ch" forName="text1" refType="w" fact="0.1397"/>
          <dgm:constr type="t" for="ch" forName="text1" refType="h" fact="0.4395"/>
          <dgm:constr type="w" for="ch" forName="text1" refType="w" fact="0.1624"/>
          <dgm:constr type="h" for="ch" forName="text1" refType="h" fact="0.2645"/>
          <dgm:constr type="l" for="ch" forName="text3" refType="w" fact="0.1397"/>
          <dgm:constr type="t" for="ch" forName="text3" refType="h" fact="0.1471"/>
          <dgm:constr type="w" for="ch" forName="text3" refType="w" fact="0.1624"/>
          <dgm:constr type="h" for="ch" forName="text3" refType="h" fact="0.2645"/>
          <dgm:constr type="l" for="ch" forName="textaccent1" refType="w" fact="0.1436"/>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4"/>
          <dgm:constr type="h" for="ch" forName="image1" refType="h" fact="0.2645"/>
          <dgm:constr type="l" for="ch" forName="imageaccent1" refType="w" fact="0.1112"/>
          <dgm:constr type="t" for="ch" forName="imageaccent1" refType="h" fact="0.5227"/>
          <dgm:constr type="w" for="ch" forName="imageaccent1" refType="w" fact="0.0189"/>
          <dgm:constr type="h" for="ch" forName="imageaccent1" refType="h" fact="0.031"/>
          <dgm:constr type="l" for="ch" forName="textaccent2" refType="w" fact="0.3912"/>
          <dgm:constr type="t" for="ch" forName="textaccent2" refType="h" fact="0.5213"/>
          <dgm:constr type="w" for="ch" forName="textaccent2" refType="w" fact="0.0189"/>
          <dgm:constr type="h" for="ch" forName="textaccent2" refType="h" fact="0.031"/>
          <dgm:constr type="l" for="ch" forName="imageaccent2" refType="w" fact="0.4231"/>
          <dgm:constr type="t" for="ch" forName="imageaccent2" refType="h" fact="0.5567"/>
          <dgm:constr type="w" for="ch" forName="imageaccent2" refType="w" fact="0.0189"/>
          <dgm:constr type="h" for="ch" forName="imageaccent2" refType="h" fact="0.031"/>
          <dgm:constr type="l" for="ch" forName="textaccent3" refType="w" fact="0.2502"/>
          <dgm:constr type="t" for="ch" forName="textaccent3" refType="h" fact="0.1507"/>
          <dgm:constr type="w" for="ch" forName="textaccent3" refType="w" fact="0.0189"/>
          <dgm:constr type="h" for="ch" forName="textaccent3" refType="h" fact="0.031"/>
          <dgm:constr type="l" for="ch" forName="imageaccent3" refType="w" fact="0.2841"/>
          <dgm:constr type="t" for="ch" forName="imageaccent3" refType="h" fact="0.1172"/>
          <dgm:constr type="w" for="ch" forName="imageaccent3" refType="w" fact="0.0189"/>
          <dgm:constr type="h" for="ch" forName="imageaccent3" refType="h" fact="0.031"/>
          <dgm:constr type="l" for="ch" forName="textaccent4" refType="w" fact="0.5596"/>
          <dgm:constr type="t" for="ch" forName="textaccent4" refType="h" fact="0.2637"/>
          <dgm:constr type="w" for="ch" forName="textaccent4" refType="w" fact="0.0189"/>
          <dgm:constr type="h" for="ch" forName="textaccent4" refType="h" fact="0.031"/>
          <dgm:constr type="l" for="ch" forName="imageaccent4" refType="w" fact="0.5905"/>
          <dgm:constr type="t" for="ch" forName="imageaccent4" refType="h" fact="0.3"/>
          <dgm:constr type="w" for="ch" forName="imageaccent4" refType="w" fact="0.0189"/>
          <dgm:constr type="h" for="ch" forName="imageaccent4" refType="h" fact="0.031"/>
          <dgm:constr type="l" for="ch" forName="textaccent5" refType="w" fact="0.6993"/>
          <dgm:constr type="t" for="ch" forName="textaccent5" refType="h" fact="0.1214"/>
          <dgm:constr type="w" for="ch" forName="textaccent5" refType="w" fact="0.0189"/>
          <dgm:constr type="h" for="ch" forName="textaccent5" refType="h" fact="0.031"/>
          <dgm:constr type="l" for="ch" forName="imageaccent5" refType="w" fact="0.731"/>
          <dgm:constr type="t" for="ch" forName="imageaccent5" refType="h" fact="0.1563"/>
          <dgm:constr type="w" for="ch" forName="imageaccent5" refType="w" fact="0.0189"/>
          <dgm:constr type="h" for="ch" forName="imageaccent5" refType="h" fact="0.031"/>
          <dgm:constr type="l" for="ch" forName="image6" refType="w" fact="0.5589"/>
          <dgm:constr type="t" for="ch" forName="image6" refType="h" fact="0.5872"/>
          <dgm:constr type="w" for="ch" forName="image6" refType="w" fact="0.1624"/>
          <dgm:constr type="h" for="ch" forName="image6" refType="h" fact="0.2645"/>
          <dgm:constr type="l" for="ch" forName="text6" refType="w" fact="0.6986"/>
          <dgm:constr type="t" for="ch" forName="text6" refType="h" fact="0.4424"/>
          <dgm:constr type="w" for="ch" forName="text6" refType="w" fact="0.1624"/>
          <dgm:constr type="h" for="ch" forName="text6" refType="h" fact="0.2645"/>
          <dgm:constr type="l" for="ch" forName="imageaccent6" refType="w" fact="0.7007"/>
          <dgm:constr type="t" for="ch" forName="imageaccent6" refType="h" fact="0.7033"/>
          <dgm:constr type="w" for="ch" forName="imageaccent6" refType="w" fact="0.0189"/>
          <dgm:constr type="h" for="ch" forName="imageaccent6" refType="h" fact="0.031"/>
          <dgm:constr type="l" for="ch" forName="textaccent6" refType="w" fact="0.7308"/>
          <dgm:constr type="t" for="ch" forName="textaccent6" refType="h" fact="0.6741"/>
          <dgm:constr type="w" for="ch" forName="textaccent6" refType="w" fact="0.0189"/>
          <dgm:constr type="h" for="ch" forName="textaccent6" refType="h" fact="0.031"/>
          <dgm:constr type="l" for="ch" forName="text7" refType="w" fact="0.2793"/>
          <dgm:constr type="t" for="ch" forName="text7" refType="h" fact="0.5856"/>
          <dgm:constr type="w" for="ch" forName="text7" refType="w" fact="0.1624"/>
          <dgm:constr type="h" for="ch" forName="text7" refType="h" fact="0.2645"/>
          <dgm:constr type="l" for="ch" forName="image7" refType="w" fact="0.1396"/>
          <dgm:constr type="t" for="ch" forName="image7" refType="h" fact="0.7326"/>
          <dgm:constr type="w" for="ch" forName="image7" refType="w" fact="0.1624"/>
          <dgm:constr type="h" for="ch" forName="image7" refType="h" fact="0.2645"/>
          <dgm:constr type="l" for="ch" forName="imageaccent7" refType="w" fact="0.2501"/>
          <dgm:constr type="t" for="ch" forName="imageaccent7" refType="h" fact="0.7363"/>
          <dgm:constr type="w" for="ch" forName="imageaccent7" refType="w" fact="0.0189"/>
          <dgm:constr type="h" for="ch" forName="imageaccent7" refType="h" fact="0.031"/>
          <dgm:constr type="l" for="ch" forName="textaccent7" refType="w" fact="0.284"/>
          <dgm:constr type="t" for="ch" forName="textaccent7" refType="h" fact="0.7028"/>
          <dgm:constr type="w" for="ch" forName="textaccent7" refType="w" fact="0.0189"/>
          <dgm:constr type="h" for="ch" forName="textaccent7" refType="h" fact="0.031"/>
          <dgm:constr type="l" for="ch" forName="image8" refType="w" fact="0.6979"/>
          <dgm:constr type="t" for="ch" forName="image8" refType="h" fact="0.7355"/>
          <dgm:constr type="w" for="ch" forName="image8" refType="w" fact="0.1624"/>
          <dgm:constr type="h" for="ch" forName="image8" refType="h" fact="0.2645"/>
          <dgm:constr type="l" for="ch" forName="text8" refType="w" fact="0.8376"/>
          <dgm:constr type="t" for="ch" forName="text8" refType="h" fact="0.5906"/>
          <dgm:constr type="w" for="ch" forName="text8" refType="w" fact="0.1624"/>
          <dgm:constr type="h" for="ch" forName="text8" refType="h" fact="0.2645"/>
          <dgm:constr type="l" for="ch" forName="imageaccent8" refType="w" fact="0.8397"/>
          <dgm:constr type="t" for="ch" forName="imageaccent8" refType="h" fact="0.8516"/>
          <dgm:constr type="w" for="ch" forName="imageaccent8" refType="w" fact="0.0189"/>
          <dgm:constr type="h" for="ch" forName="imageaccent8" refType="h" fact="0.031"/>
          <dgm:constr type="l" for="ch" forName="textaccent8" refType="w" fact="0.8698"/>
          <dgm:constr type="t" for="ch" forName="textaccent8" refType="h" fact="0.8223"/>
          <dgm:constr type="w" for="ch" forName="textaccent8" refType="w" fact="0.0189"/>
          <dgm:constr type="h" for="ch" forName="textaccent8" refType="h" fact="0.031"/>
        </dgm:constrLst>
      </dgm:if>
      <dgm:if name="Name10" axis="ch" ptType="node" func="cnt" op="equ" val="9">
        <dgm:alg type="composite">
          <dgm:param type="ar" val="1.8986"/>
        </dgm:alg>
        <dgm:constrLst>
          <dgm:constr type="primFontSz" for="des" ptType="node" op="equ" val="65"/>
          <dgm:constr type="l" for="ch" forName="image4" refType="w" fact="0.5585"/>
          <dgm:constr type="t" for="ch" forName="image4" refType="h" fact="0.2952"/>
          <dgm:constr type="w" for="ch" forName="image4" refType="w" fact="0.1623"/>
          <dgm:constr type="h" for="ch" forName="image4" refType="h" fact="0.2645"/>
          <dgm:constr type="l" for="ch" forName="text5" refType="w" fact="0.5585"/>
          <dgm:constr type="t" for="ch" forName="text5" refType="h" fact="0.0028"/>
          <dgm:constr type="w" for="ch" forName="text5" refType="w" fact="0.1623"/>
          <dgm:constr type="h" for="ch" forName="text5" refType="h" fact="0.2645"/>
          <dgm:constr type="l" for="ch" forName="image5" refType="w" fact="0.6982"/>
          <dgm:constr type="t" for="ch" forName="image5" refType="h" fact="0.1504"/>
          <dgm:constr type="w" for="ch" forName="image5" refType="w" fact="0.1623"/>
          <dgm:constr type="h" for="ch" forName="image5" refType="h" fact="0.2645"/>
          <dgm:constr type="l" for="ch" forName="image2" refType="w" fact="0.4189"/>
          <dgm:constr type="t" for="ch" forName="image2" refType="h" fact="0.439"/>
          <dgm:constr type="w" for="ch" forName="image2" refType="w" fact="0.1623"/>
          <dgm:constr type="h" for="ch" forName="image2" refType="h" fact="0.2645"/>
          <dgm:constr type="l" for="ch" forName="text4" refType="w" fact="0.4189"/>
          <dgm:constr type="t" for="ch" forName="text4" refType="h" fact="0.1465"/>
          <dgm:constr type="w" for="ch" forName="text4" refType="w" fact="0.1623"/>
          <dgm:constr type="h" for="ch" forName="text4" refType="h" fact="0.2645"/>
          <dgm:constr type="l" for="ch" forName="text2" refType="w" fact="0.2793"/>
          <dgm:constr type="t" for="ch" forName="text2" refType="h" fact="0.2925"/>
          <dgm:constr type="w" for="ch" forName="text2" refType="w" fact="0.1623"/>
          <dgm:constr type="h" for="ch" forName="text2" refType="h" fact="0.2645"/>
          <dgm:constr type="l" for="ch" forName="image3" refType="w" fact="0.2793"/>
          <dgm:constr type="t" for="ch" forName="image3" refType="h" fact="0"/>
          <dgm:constr type="w" for="ch" forName="image3" refType="w" fact="0.1623"/>
          <dgm:constr type="h" for="ch" forName="image3" refType="h" fact="0.2645"/>
          <dgm:constr type="l" for="ch" forName="text1" refType="w" fact="0.1396"/>
          <dgm:constr type="t" for="ch" forName="text1" refType="h" fact="0.4395"/>
          <dgm:constr type="w" for="ch" forName="text1" refType="w" fact="0.1623"/>
          <dgm:constr type="h" for="ch" forName="text1" refType="h" fact="0.2645"/>
          <dgm:constr type="l" for="ch" forName="text3" refType="w" fact="0.1396"/>
          <dgm:constr type="t" for="ch" forName="text3" refType="h" fact="0.1471"/>
          <dgm:constr type="w" for="ch" forName="text3" refType="w" fact="0.1623"/>
          <dgm:constr type="h" for="ch" forName="text3" refType="h" fact="0.2645"/>
          <dgm:constr type="l" for="ch" forName="textaccent1" refType="w" fact="0.1435"/>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3"/>
          <dgm:constr type="h" for="ch" forName="image1" refType="h" fact="0.2645"/>
          <dgm:constr type="l" for="ch" forName="imageaccent1" refType="w" fact="0.1111"/>
          <dgm:constr type="t" for="ch" forName="imageaccent1" refType="h" fact="0.5227"/>
          <dgm:constr type="w" for="ch" forName="imageaccent1" refType="w" fact="0.0189"/>
          <dgm:constr type="h" for="ch" forName="imageaccent1" refType="h" fact="0.031"/>
          <dgm:constr type="l" for="ch" forName="textaccent2" refType="w" fact="0.391"/>
          <dgm:constr type="t" for="ch" forName="textaccent2" refType="h" fact="0.5213"/>
          <dgm:constr type="w" for="ch" forName="textaccent2" refType="w" fact="0.0189"/>
          <dgm:constr type="h" for="ch" forName="textaccent2" refType="h" fact="0.031"/>
          <dgm:constr type="l" for="ch" forName="imageaccent2" refType="w" fact="0.4228"/>
          <dgm:constr type="t" for="ch" forName="imageaccent2" refType="h" fact="0.5567"/>
          <dgm:constr type="w" for="ch" forName="imageaccent2" refType="w" fact="0.0189"/>
          <dgm:constr type="h" for="ch" forName="imageaccent2" refType="h" fact="0.031"/>
          <dgm:constr type="l" for="ch" forName="textaccent3" refType="w" fact="0.2501"/>
          <dgm:constr type="t" for="ch" forName="textaccent3" refType="h" fact="0.1507"/>
          <dgm:constr type="w" for="ch" forName="textaccent3" refType="w" fact="0.0189"/>
          <dgm:constr type="h" for="ch" forName="textaccent3" refType="h" fact="0.031"/>
          <dgm:constr type="l" for="ch" forName="imageaccent3" refType="w" fact="0.2839"/>
          <dgm:constr type="t" for="ch" forName="imageaccent3" refType="h" fact="0.1172"/>
          <dgm:constr type="w" for="ch" forName="imageaccent3" refType="w" fact="0.0189"/>
          <dgm:constr type="h" for="ch" forName="imageaccent3" refType="h" fact="0.031"/>
          <dgm:constr type="l" for="ch" forName="textaccent4" refType="w" fact="0.5593"/>
          <dgm:constr type="t" for="ch" forName="textaccent4" refType="h" fact="0.2637"/>
          <dgm:constr type="w" for="ch" forName="textaccent4" refType="w" fact="0.0189"/>
          <dgm:constr type="h" for="ch" forName="textaccent4" refType="h" fact="0.031"/>
          <dgm:constr type="l" for="ch" forName="imageaccent4" refType="w" fact="0.5901"/>
          <dgm:constr type="t" for="ch" forName="imageaccent4" refType="h" fact="0.3"/>
          <dgm:constr type="w" for="ch" forName="imageaccent4" refType="w" fact="0.0189"/>
          <dgm:constr type="h" for="ch" forName="imageaccent4" refType="h" fact="0.031"/>
          <dgm:constr type="l" for="ch" forName="textaccent5" refType="w" fact="0.6989"/>
          <dgm:constr type="t" for="ch" forName="textaccent5" refType="h" fact="0.1214"/>
          <dgm:constr type="w" for="ch" forName="textaccent5" refType="w" fact="0.0189"/>
          <dgm:constr type="h" for="ch" forName="textaccent5" refType="h" fact="0.031"/>
          <dgm:constr type="l" for="ch" forName="imageaccent5" refType="w" fact="0.7305"/>
          <dgm:constr type="t" for="ch" forName="imageaccent5" refType="h" fact="0.1563"/>
          <dgm:constr type="w" for="ch" forName="imageaccent5" refType="w" fact="0.0189"/>
          <dgm:constr type="h" for="ch" forName="imageaccent5" refType="h" fact="0.031"/>
          <dgm:constr type="l" for="ch" forName="image6" refType="w" fact="0.5585"/>
          <dgm:constr type="t" for="ch" forName="image6" refType="h" fact="0.5872"/>
          <dgm:constr type="w" for="ch" forName="image6" refType="w" fact="0.1623"/>
          <dgm:constr type="h" for="ch" forName="image6" refType="h" fact="0.2645"/>
          <dgm:constr type="l" for="ch" forName="text6" refType="w" fact="0.6982"/>
          <dgm:constr type="t" for="ch" forName="text6" refType="h" fact="0.4424"/>
          <dgm:constr type="w" for="ch" forName="text6" refType="w" fact="0.1623"/>
          <dgm:constr type="h" for="ch" forName="text6" refType="h" fact="0.2645"/>
          <dgm:constr type="l" for="ch" forName="imageaccent6" refType="w" fact="0.7002"/>
          <dgm:constr type="t" for="ch" forName="imageaccent6" refType="h" fact="0.7033"/>
          <dgm:constr type="w" for="ch" forName="imageaccent6" refType="w" fact="0.0189"/>
          <dgm:constr type="h" for="ch" forName="imageaccent6" refType="h" fact="0.031"/>
          <dgm:constr type="l" for="ch" forName="textaccent6" refType="w" fact="0.7303"/>
          <dgm:constr type="t" for="ch" forName="textaccent6" refType="h" fact="0.6741"/>
          <dgm:constr type="w" for="ch" forName="textaccent6" refType="w" fact="0.0189"/>
          <dgm:constr type="h" for="ch" forName="textaccent6" refType="h" fact="0.031"/>
          <dgm:constr type="l" for="ch" forName="text7" refType="w" fact="0.2792"/>
          <dgm:constr type="t" for="ch" forName="text7" refType="h" fact="0.5856"/>
          <dgm:constr type="w" for="ch" forName="text7" refType="w" fact="0.1623"/>
          <dgm:constr type="h" for="ch" forName="text7" refType="h" fact="0.2645"/>
          <dgm:constr type="l" for="ch" forName="image7" refType="w" fact="0.1395"/>
          <dgm:constr type="t" for="ch" forName="image7" refType="h" fact="0.7326"/>
          <dgm:constr type="w" for="ch" forName="image7" refType="w" fact="0.1623"/>
          <dgm:constr type="h" for="ch" forName="image7" refType="h" fact="0.2645"/>
          <dgm:constr type="l" for="ch" forName="imageaccent7" refType="w" fact="0.25"/>
          <dgm:constr type="t" for="ch" forName="imageaccent7" refType="h" fact="0.7363"/>
          <dgm:constr type="w" for="ch" forName="imageaccent7" refType="w" fact="0.0189"/>
          <dgm:constr type="h" for="ch" forName="imageaccent7" refType="h" fact="0.031"/>
          <dgm:constr type="l" for="ch" forName="textaccent7" refType="w" fact="0.2838"/>
          <dgm:constr type="t" for="ch" forName="textaccent7" refType="h" fact="0.7028"/>
          <dgm:constr type="w" for="ch" forName="textaccent7" refType="w" fact="0.0189"/>
          <dgm:constr type="h" for="ch" forName="textaccent7" refType="h" fact="0.031"/>
          <dgm:constr type="l" for="ch" forName="image8" refType="w" fact="0.6975"/>
          <dgm:constr type="t" for="ch" forName="image8" refType="h" fact="0.7355"/>
          <dgm:constr type="w" for="ch" forName="image8" refType="w" fact="0.1623"/>
          <dgm:constr type="h" for="ch" forName="image8" refType="h" fact="0.2645"/>
          <dgm:constr type="l" for="ch" forName="text8" refType="w" fact="0.8371"/>
          <dgm:constr type="t" for="ch" forName="text8" refType="h" fact="0.5906"/>
          <dgm:constr type="w" for="ch" forName="text8" refType="w" fact="0.1623"/>
          <dgm:constr type="h" for="ch" forName="text8" refType="h" fact="0.2645"/>
          <dgm:constr type="l" for="ch" forName="imageaccent8" refType="w" fact="0.8392"/>
          <dgm:constr type="t" for="ch" forName="imageaccent8" refType="h" fact="0.8516"/>
          <dgm:constr type="w" for="ch" forName="imageaccent8" refType="w" fact="0.0189"/>
          <dgm:constr type="h" for="ch" forName="imageaccent8" refType="h" fact="0.031"/>
          <dgm:constr type="l" for="ch" forName="textaccent8" refType="w" fact="0.8693"/>
          <dgm:constr type="t" for="ch" forName="textaccent8" refType="h" fact="0.8223"/>
          <dgm:constr type="w" for="ch" forName="textaccent8" refType="w" fact="0.0189"/>
          <dgm:constr type="h" for="ch" forName="textaccent8" refType="h" fact="0.031"/>
          <dgm:constr type="l" for="ch" forName="text9" refType="w" fact="0.8377"/>
          <dgm:constr type="t" for="ch" forName="text9" refType="h" fact="0.0057"/>
          <dgm:constr type="w" for="ch" forName="text9" refType="w" fact="0.1623"/>
          <dgm:constr type="h" for="ch" forName="text9" refType="h" fact="0.2645"/>
          <dgm:constr type="l" for="ch" forName="textaccent9" refType="w" fact="0.95"/>
          <dgm:constr type="t" for="ch" forName="textaccent9" refType="h" fact="0.2383"/>
          <dgm:constr type="w" for="ch" forName="textaccent9" refType="w" fact="0.0189"/>
          <dgm:constr type="h" for="ch" forName="textaccent9" refType="h" fact="0.031"/>
          <dgm:constr type="l" for="ch" forName="image9" refType="w" fact="0.8377"/>
          <dgm:constr type="t" for="ch" forName="image9" refType="h" fact="0.2977"/>
          <dgm:constr type="w" for="ch" forName="image9" refType="w" fact="0.1623"/>
          <dgm:constr type="h" for="ch" forName="image9" refType="h" fact="0.2645"/>
          <dgm:constr type="l" for="ch" forName="imageaccent9" refType="w" fact="0.95"/>
          <dgm:constr type="t" for="ch" forName="imageaccent9" refType="h" fact="0.2993"/>
          <dgm:constr type="w" for="ch" forName="imageaccent9" refType="w" fact="0.0189"/>
          <dgm:constr type="h" for="ch" forName="imageaccent9" refType="h" fact="0.031"/>
        </dgm:constrLst>
      </dgm:if>
      <dgm:if name="Name11" axis="ch" ptType="node" func="cnt" op="equ" val="10">
        <dgm:alg type="composite">
          <dgm:param type="ar" val="1.6608"/>
        </dgm:alg>
        <dgm:constrLst>
          <dgm:constr type="primFontSz" for="des" ptType="node" op="equ" val="65"/>
          <dgm:constr type="l" for="ch" forName="image4" refType="w" fact="0.5585"/>
          <dgm:constr type="t" for="ch" forName="image4" refType="h" fact="0.2583"/>
          <dgm:constr type="w" for="ch" forName="image4" refType="w" fact="0.1623"/>
          <dgm:constr type="h" for="ch" forName="image4" refType="h" fact="0.2314"/>
          <dgm:constr type="l" for="ch" forName="text5" refType="w" fact="0.5585"/>
          <dgm:constr type="t" for="ch" forName="text5" refType="h" fact="0.0024"/>
          <dgm:constr type="w" for="ch" forName="text5" refType="w" fact="0.1623"/>
          <dgm:constr type="h" for="ch" forName="text5" refType="h" fact="0.2314"/>
          <dgm:constr type="l" for="ch" forName="image5" refType="w" fact="0.6982"/>
          <dgm:constr type="t" for="ch" forName="image5" refType="h" fact="0.1316"/>
          <dgm:constr type="w" for="ch" forName="image5" refType="w" fact="0.1623"/>
          <dgm:constr type="h" for="ch" forName="image5" refType="h" fact="0.2314"/>
          <dgm:constr type="l" for="ch" forName="image2" refType="w" fact="0.4189"/>
          <dgm:constr type="t" for="ch" forName="image2" refType="h" fact="0.384"/>
          <dgm:constr type="w" for="ch" forName="image2" refType="w" fact="0.1623"/>
          <dgm:constr type="h" for="ch" forName="image2" refType="h" fact="0.2314"/>
          <dgm:constr type="l" for="ch" forName="text4" refType="w" fact="0.4189"/>
          <dgm:constr type="t" for="ch" forName="text4" refType="h" fact="0.1282"/>
          <dgm:constr type="w" for="ch" forName="text4" refType="w" fact="0.1623"/>
          <dgm:constr type="h" for="ch" forName="text4" refType="h" fact="0.2314"/>
          <dgm:constr type="l" for="ch" forName="text2" refType="w" fact="0.2793"/>
          <dgm:constr type="t" for="ch" forName="text2" refType="h" fact="0.2558"/>
          <dgm:constr type="w" for="ch" forName="text2" refType="w" fact="0.1623"/>
          <dgm:constr type="h" for="ch" forName="text2" refType="h" fact="0.2314"/>
          <dgm:constr type="l" for="ch" forName="image3" refType="w" fact="0.2793"/>
          <dgm:constr type="t" for="ch" forName="image3" refType="h" fact="0"/>
          <dgm:constr type="w" for="ch" forName="image3" refType="w" fact="0.1623"/>
          <dgm:constr type="h" for="ch" forName="image3" refType="h" fact="0.2314"/>
          <dgm:constr type="l" for="ch" forName="text1" refType="w" fact="0.1396"/>
          <dgm:constr type="t" for="ch" forName="text1" refType="h" fact="0.3845"/>
          <dgm:constr type="w" for="ch" forName="text1" refType="w" fact="0.1623"/>
          <dgm:constr type="h" for="ch" forName="text1" refType="h" fact="0.2314"/>
          <dgm:constr type="l" for="ch" forName="text3" refType="w" fact="0.1396"/>
          <dgm:constr type="t" for="ch" forName="text3" refType="h" fact="0.1286"/>
          <dgm:constr type="w" for="ch" forName="text3" refType="w" fact="0.1623"/>
          <dgm:constr type="h" for="ch" forName="text3" refType="h" fact="0.2314"/>
          <dgm:constr type="l" for="ch" forName="textaccent1" refType="w" fact="0.1435"/>
          <dgm:constr type="t" for="ch" forName="textaccent1" refType="h" fact="0.488"/>
          <dgm:constr type="w" for="ch" forName="textaccent1" refType="w" fact="0.0189"/>
          <dgm:constr type="h" for="ch" forName="textaccent1" refType="h" fact="0.0271"/>
          <dgm:constr type="l" for="ch" forName="image1" refType="w" fact="0"/>
          <dgm:constr type="t" for="ch" forName="image1" refType="h" fact="0.2566"/>
          <dgm:constr type="w" for="ch" forName="image1" refType="w" fact="0.1623"/>
          <dgm:constr type="h" for="ch" forName="image1" refType="h" fact="0.2314"/>
          <dgm:constr type="l" for="ch" forName="imageaccent1" refType="w" fact="0.1111"/>
          <dgm:constr type="t" for="ch" forName="imageaccent1" refType="h" fact="0.4572"/>
          <dgm:constr type="w" for="ch" forName="imageaccent1" refType="w" fact="0.0189"/>
          <dgm:constr type="h" for="ch" forName="imageaccent1" refType="h" fact="0.0271"/>
          <dgm:constr type="l" for="ch" forName="textaccent2" refType="w" fact="0.391"/>
          <dgm:constr type="t" for="ch" forName="textaccent2" refType="h" fact="0.456"/>
          <dgm:constr type="w" for="ch" forName="textaccent2" refType="w" fact="0.0189"/>
          <dgm:constr type="h" for="ch" forName="textaccent2" refType="h" fact="0.0271"/>
          <dgm:constr type="l" for="ch" forName="imageaccent2" refType="w" fact="0.4228"/>
          <dgm:constr type="t" for="ch" forName="imageaccent2" refType="h" fact="0.487"/>
          <dgm:constr type="w" for="ch" forName="imageaccent2" refType="w" fact="0.0189"/>
          <dgm:constr type="h" for="ch" forName="imageaccent2" refType="h" fact="0.0271"/>
          <dgm:constr type="l" for="ch" forName="textaccent3" refType="w" fact="0.2501"/>
          <dgm:constr type="t" for="ch" forName="textaccent3" refType="h" fact="0.1318"/>
          <dgm:constr type="w" for="ch" forName="textaccent3" refType="w" fact="0.0189"/>
          <dgm:constr type="h" for="ch" forName="textaccent3" refType="h" fact="0.0271"/>
          <dgm:constr type="l" for="ch" forName="imageaccent3" refType="w" fact="0.2839"/>
          <dgm:constr type="t" for="ch" forName="imageaccent3" refType="h" fact="0.1025"/>
          <dgm:constr type="w" for="ch" forName="imageaccent3" refType="w" fact="0.0189"/>
          <dgm:constr type="h" for="ch" forName="imageaccent3" refType="h" fact="0.0271"/>
          <dgm:constr type="l" for="ch" forName="textaccent4" refType="w" fact="0.5593"/>
          <dgm:constr type="t" for="ch" forName="textaccent4" refType="h" fact="0.2307"/>
          <dgm:constr type="w" for="ch" forName="textaccent4" refType="w" fact="0.0189"/>
          <dgm:constr type="h" for="ch" forName="textaccent4" refType="h" fact="0.0271"/>
          <dgm:constr type="l" for="ch" forName="imageaccent4" refType="w" fact="0.5901"/>
          <dgm:constr type="t" for="ch" forName="imageaccent4" refType="h" fact="0.2624"/>
          <dgm:constr type="w" for="ch" forName="imageaccent4" refType="w" fact="0.0189"/>
          <dgm:constr type="h" for="ch" forName="imageaccent4" refType="h" fact="0.0271"/>
          <dgm:constr type="l" for="ch" forName="textaccent5" refType="w" fact="0.6989"/>
          <dgm:constr type="t" for="ch" forName="textaccent5" refType="h" fact="0.1062"/>
          <dgm:constr type="w" for="ch" forName="textaccent5" refType="w" fact="0.0189"/>
          <dgm:constr type="h" for="ch" forName="textaccent5" refType="h" fact="0.0271"/>
          <dgm:constr type="l" for="ch" forName="imageaccent5" refType="w" fact="0.7305"/>
          <dgm:constr type="t" for="ch" forName="imageaccent5" refType="h" fact="0.1367"/>
          <dgm:constr type="w" for="ch" forName="imageaccent5" refType="w" fact="0.0189"/>
          <dgm:constr type="h" for="ch" forName="imageaccent5" refType="h" fact="0.0271"/>
          <dgm:constr type="l" for="ch" forName="image6" refType="w" fact="0.5585"/>
          <dgm:constr type="t" for="ch" forName="image6" refType="h" fact="0.5137"/>
          <dgm:constr type="w" for="ch" forName="image6" refType="w" fact="0.1623"/>
          <dgm:constr type="h" for="ch" forName="image6" refType="h" fact="0.2314"/>
          <dgm:constr type="l" for="ch" forName="text6" refType="w" fact="0.6982"/>
          <dgm:constr type="t" for="ch" forName="text6" refType="h" fact="0.387"/>
          <dgm:constr type="w" for="ch" forName="text6" refType="w" fact="0.1623"/>
          <dgm:constr type="h" for="ch" forName="text6" refType="h" fact="0.2314"/>
          <dgm:constr type="l" for="ch" forName="imageaccent6" refType="w" fact="0.7002"/>
          <dgm:constr type="t" for="ch" forName="imageaccent6" refType="h" fact="0.6152"/>
          <dgm:constr type="w" for="ch" forName="imageaccent6" refType="w" fact="0.0189"/>
          <dgm:constr type="h" for="ch" forName="imageaccent6" refType="h" fact="0.0271"/>
          <dgm:constr type="l" for="ch" forName="textaccent6" refType="w" fact="0.7303"/>
          <dgm:constr type="t" for="ch" forName="textaccent6" refType="h" fact="0.5897"/>
          <dgm:constr type="w" for="ch" forName="textaccent6" refType="w" fact="0.0189"/>
          <dgm:constr type="h" for="ch" forName="textaccent6" refType="h" fact="0.0271"/>
          <dgm:constr type="l" for="ch" forName="text7" refType="w" fact="0.2792"/>
          <dgm:constr type="t" for="ch" forName="text7" refType="h" fact="0.5122"/>
          <dgm:constr type="w" for="ch" forName="text7" refType="w" fact="0.1623"/>
          <dgm:constr type="h" for="ch" forName="text7" refType="h" fact="0.2314"/>
          <dgm:constr type="l" for="ch" forName="image7" refType="w" fact="0.1395"/>
          <dgm:constr type="t" for="ch" forName="image7" refType="h" fact="0.6409"/>
          <dgm:constr type="w" for="ch" forName="image7" refType="w" fact="0.1623"/>
          <dgm:constr type="h" for="ch" forName="image7" refType="h" fact="0.2314"/>
          <dgm:constr type="l" for="ch" forName="imageaccent7" refType="w" fact="0.25"/>
          <dgm:constr type="t" for="ch" forName="imageaccent7" refType="h" fact="0.6441"/>
          <dgm:constr type="w" for="ch" forName="imageaccent7" refType="w" fact="0.0189"/>
          <dgm:constr type="h" for="ch" forName="imageaccent7" refType="h" fact="0.0271"/>
          <dgm:constr type="l" for="ch" forName="textaccent7" refType="w" fact="0.2838"/>
          <dgm:constr type="t" for="ch" forName="textaccent7" refType="h" fact="0.6148"/>
          <dgm:constr type="w" for="ch" forName="textaccent7" refType="w" fact="0.0189"/>
          <dgm:constr type="h" for="ch" forName="textaccent7" refType="h" fact="0.0271"/>
          <dgm:constr type="l" for="ch" forName="image8" refType="w" fact="0.6975"/>
          <dgm:constr type="t" for="ch" forName="image8" refType="h" fact="0.6433"/>
          <dgm:constr type="w" for="ch" forName="image8" refType="w" fact="0.1623"/>
          <dgm:constr type="h" for="ch" forName="image8" refType="h" fact="0.2314"/>
          <dgm:constr type="l" for="ch" forName="text8" refType="w" fact="0.8371"/>
          <dgm:constr type="t" for="ch" forName="text8" refType="h" fact="0.5167"/>
          <dgm:constr type="w" for="ch" forName="text8" refType="w" fact="0.1623"/>
          <dgm:constr type="h" for="ch" forName="text8" refType="h" fact="0.2314"/>
          <dgm:constr type="l" for="ch" forName="imageaccent8" refType="w" fact="0.8392"/>
          <dgm:constr type="t" for="ch" forName="imageaccent8" refType="h" fact="0.7449"/>
          <dgm:constr type="w" for="ch" forName="imageaccent8" refType="w" fact="0.0189"/>
          <dgm:constr type="h" for="ch" forName="imageaccent8" refType="h" fact="0.0271"/>
          <dgm:constr type="l" for="ch" forName="textaccent8" refType="w" fact="0.8693"/>
          <dgm:constr type="t" for="ch" forName="textaccent8" refType="h" fact="0.7194"/>
          <dgm:constr type="w" for="ch" forName="textaccent8" refType="w" fact="0.0189"/>
          <dgm:constr type="h" for="ch" forName="textaccent8" refType="h" fact="0.0271"/>
          <dgm:constr type="l" for="ch" forName="text9" refType="w" fact="0.8377"/>
          <dgm:constr type="t" for="ch" forName="text9" refType="h" fact="0.005"/>
          <dgm:constr type="w" for="ch" forName="text9" refType="w" fact="0.1623"/>
          <dgm:constr type="h" for="ch" forName="text9" refType="h" fact="0.2314"/>
          <dgm:constr type="l" for="ch" forName="textaccent9" refType="w" fact="0.95"/>
          <dgm:constr type="t" for="ch" forName="textaccent9" refType="h" fact="0.2084"/>
          <dgm:constr type="w" for="ch" forName="textaccent9" refType="w" fact="0.0189"/>
          <dgm:constr type="h" for="ch" forName="textaccent9" refType="h" fact="0.0271"/>
          <dgm:constr type="l" for="ch" forName="image9" refType="w" fact="0.8377"/>
          <dgm:constr type="t" for="ch" forName="image9" refType="h" fact="0.2604"/>
          <dgm:constr type="w" for="ch" forName="image9" refType="w" fact="0.1623"/>
          <dgm:constr type="h" for="ch" forName="image9" refType="h" fact="0.2314"/>
          <dgm:constr type="l" for="ch" forName="imageaccent9" refType="w" fact="0.95"/>
          <dgm:constr type="t" for="ch" forName="imageaccent9" refType="h" fact="0.2618"/>
          <dgm:constr type="w" for="ch" forName="imageaccent9" refType="w" fact="0.0189"/>
          <dgm:constr type="h" for="ch" forName="imageaccent9" refType="h" fact="0.0271"/>
          <dgm:constr type="l" for="ch" forName="image10" refType="w" fact="0.2786"/>
          <dgm:constr type="t" for="ch" forName="image10" refType="h" fact="0.7686"/>
          <dgm:constr type="w" for="ch" forName="image10" refType="w" fact="0.1623"/>
          <dgm:constr type="h" for="ch" forName="image10" refType="h" fact="0.2314"/>
          <dgm:constr type="l" for="ch" forName="text10" refType="w" fact="0.4183"/>
          <dgm:constr type="t" for="ch" forName="text10" refType="h" fact="0.6419"/>
          <dgm:constr type="w" for="ch" forName="text10" refType="w" fact="0.1623"/>
          <dgm:constr type="h" for="ch" forName="text10" refType="h" fact="0.2314"/>
          <dgm:constr type="l" for="ch" forName="imageaccent10" refType="w" fact="0.4203"/>
          <dgm:constr type="t" for="ch" forName="imageaccent10" refType="h" fact="0.8701"/>
          <dgm:constr type="w" for="ch" forName="imageaccent10" refType="w" fact="0.0189"/>
          <dgm:constr type="h" for="ch" forName="imageaccent10" refType="h" fact="0.0271"/>
          <dgm:constr type="l" for="ch" forName="textaccent10" refType="w" fact="0.4504"/>
          <dgm:constr type="t" for="ch" forName="textaccent10" refType="h" fact="0.8446"/>
          <dgm:constr type="w" for="ch" forName="textaccent10" refType="w" fact="0.0189"/>
          <dgm:constr type="h" for="ch" forName="textaccent10" refType="h" fact="0.0271"/>
        </dgm:constrLst>
      </dgm:if>
      <dgm:if name="Name12" axis="ch" ptType="node" func="cnt" op="equ" val="11">
        <dgm:alg type="composite">
          <dgm:param type="ar" val="1.4704"/>
        </dgm:alg>
        <dgm:constrLst>
          <dgm:constr type="primFontSz" for="des" ptType="node" op="equ" val="65"/>
          <dgm:constr type="l" for="ch" forName="image4" refType="w" fact="0.5585"/>
          <dgm:constr type="t" for="ch" forName="image4" refType="h" fact="0.2287"/>
          <dgm:constr type="w" for="ch" forName="image4" refType="w" fact="0.1623"/>
          <dgm:constr type="h" for="ch" forName="image4" refType="h" fact="0.2049"/>
          <dgm:constr type="l" for="ch" forName="text5" refType="w" fact="0.5585"/>
          <dgm:constr type="t" for="ch" forName="text5" refType="h" fact="0.0022"/>
          <dgm:constr type="w" for="ch" forName="text5" refType="w" fact="0.1623"/>
          <dgm:constr type="h" for="ch" forName="text5" refType="h" fact="0.2049"/>
          <dgm:constr type="l" for="ch" forName="image5" refType="w" fact="0.6982"/>
          <dgm:constr type="t" for="ch" forName="image5" refType="h" fact="0.1165"/>
          <dgm:constr type="w" for="ch" forName="image5" refType="w" fact="0.1623"/>
          <dgm:constr type="h" for="ch" forName="image5" refType="h" fact="0.2049"/>
          <dgm:constr type="l" for="ch" forName="image2" refType="w" fact="0.4189"/>
          <dgm:constr type="t" for="ch" forName="image2" refType="h" fact="0.34"/>
          <dgm:constr type="w" for="ch" forName="image2" refType="w" fact="0.1623"/>
          <dgm:constr type="h" for="ch" forName="image2" refType="h" fact="0.2049"/>
          <dgm:constr type="l" for="ch" forName="text4" refType="w" fact="0.4189"/>
          <dgm:constr type="t" for="ch" forName="text4" refType="h" fact="0.1135"/>
          <dgm:constr type="w" for="ch" forName="text4" refType="w" fact="0.1623"/>
          <dgm:constr type="h" for="ch" forName="text4" refType="h" fact="0.2049"/>
          <dgm:constr type="l" for="ch" forName="text2" refType="w" fact="0.2793"/>
          <dgm:constr type="t" for="ch" forName="text2" refType="h" fact="0.2265"/>
          <dgm:constr type="w" for="ch" forName="text2" refType="w" fact="0.1623"/>
          <dgm:constr type="h" for="ch" forName="text2" refType="h" fact="0.2049"/>
          <dgm:constr type="l" for="ch" forName="image3" refType="w" fact="0.2793"/>
          <dgm:constr type="t" for="ch" forName="image3" refType="h" fact="0"/>
          <dgm:constr type="w" for="ch" forName="image3" refType="w" fact="0.1623"/>
          <dgm:constr type="h" for="ch" forName="image3" refType="h" fact="0.2049"/>
          <dgm:constr type="l" for="ch" forName="text1" refType="w" fact="0.1396"/>
          <dgm:constr type="t" for="ch" forName="text1" refType="h" fact="0.3404"/>
          <dgm:constr type="w" for="ch" forName="text1" refType="w" fact="0.1623"/>
          <dgm:constr type="h" for="ch" forName="text1" refType="h" fact="0.2049"/>
          <dgm:constr type="l" for="ch" forName="text3" refType="w" fact="0.1396"/>
          <dgm:constr type="t" for="ch" forName="text3" refType="h" fact="0.1139"/>
          <dgm:constr type="w" for="ch" forName="text3" refType="w" fact="0.1623"/>
          <dgm:constr type="h" for="ch" forName="text3" refType="h" fact="0.2049"/>
          <dgm:constr type="l" for="ch" forName="textaccent1" refType="w" fact="0.1435"/>
          <dgm:constr type="t" for="ch" forName="textaccent1" refType="h" fact="0.432"/>
          <dgm:constr type="w" for="ch" forName="textaccent1" refType="w" fact="0.0189"/>
          <dgm:constr type="h" for="ch" forName="textaccent1" refType="h" fact="0.024"/>
          <dgm:constr type="l" for="ch" forName="image1" refType="w" fact="0"/>
          <dgm:constr type="t" for="ch" forName="image1" refType="h" fact="0.2272"/>
          <dgm:constr type="w" for="ch" forName="image1" refType="w" fact="0.1623"/>
          <dgm:constr type="h" for="ch" forName="image1" refType="h" fact="0.2049"/>
          <dgm:constr type="l" for="ch" forName="imageaccent1" refType="w" fact="0.1111"/>
          <dgm:constr type="t" for="ch" forName="imageaccent1" refType="h" fact="0.4048"/>
          <dgm:constr type="w" for="ch" forName="imageaccent1" refType="w" fact="0.0189"/>
          <dgm:constr type="h" for="ch" forName="imageaccent1" refType="h" fact="0.024"/>
          <dgm:constr type="l" for="ch" forName="textaccent2" refType="w" fact="0.391"/>
          <dgm:constr type="t" for="ch" forName="textaccent2" refType="h" fact="0.4038"/>
          <dgm:constr type="w" for="ch" forName="textaccent2" refType="w" fact="0.0189"/>
          <dgm:constr type="h" for="ch" forName="textaccent2" refType="h" fact="0.024"/>
          <dgm:constr type="l" for="ch" forName="imageaccent2" refType="w" fact="0.4228"/>
          <dgm:constr type="t" for="ch" forName="imageaccent2" refType="h" fact="0.4312"/>
          <dgm:constr type="w" for="ch" forName="imageaccent2" refType="w" fact="0.0189"/>
          <dgm:constr type="h" for="ch" forName="imageaccent2" refType="h" fact="0.024"/>
          <dgm:constr type="l" for="ch" forName="textaccent3" refType="w" fact="0.2501"/>
          <dgm:constr type="t" for="ch" forName="textaccent3" refType="h" fact="0.1167"/>
          <dgm:constr type="w" for="ch" forName="textaccent3" refType="w" fact="0.0189"/>
          <dgm:constr type="h" for="ch" forName="textaccent3" refType="h" fact="0.024"/>
          <dgm:constr type="l" for="ch" forName="imageaccent3" refType="w" fact="0.2839"/>
          <dgm:constr type="t" for="ch" forName="imageaccent3" refType="h" fact="0.0908"/>
          <dgm:constr type="w" for="ch" forName="imageaccent3" refType="w" fact="0.0189"/>
          <dgm:constr type="h" for="ch" forName="imageaccent3" refType="h" fact="0.024"/>
          <dgm:constr type="l" for="ch" forName="textaccent4" refType="w" fact="0.5593"/>
          <dgm:constr type="t" for="ch" forName="textaccent4" refType="h" fact="0.2042"/>
          <dgm:constr type="w" for="ch" forName="textaccent4" refType="w" fact="0.0189"/>
          <dgm:constr type="h" for="ch" forName="textaccent4" refType="h" fact="0.024"/>
          <dgm:constr type="l" for="ch" forName="imageaccent4" refType="w" fact="0.5901"/>
          <dgm:constr type="t" for="ch" forName="imageaccent4" refType="h" fact="0.2323"/>
          <dgm:constr type="w" for="ch" forName="imageaccent4" refType="w" fact="0.0189"/>
          <dgm:constr type="h" for="ch" forName="imageaccent4" refType="h" fact="0.024"/>
          <dgm:constr type="l" for="ch" forName="textaccent5" refType="w" fact="0.6989"/>
          <dgm:constr type="t" for="ch" forName="textaccent5" refType="h" fact="0.094"/>
          <dgm:constr type="w" for="ch" forName="textaccent5" refType="w" fact="0.0189"/>
          <dgm:constr type="h" for="ch" forName="textaccent5" refType="h" fact="0.024"/>
          <dgm:constr type="l" for="ch" forName="imageaccent5" refType="w" fact="0.7305"/>
          <dgm:constr type="t" for="ch" forName="imageaccent5" refType="h" fact="0.121"/>
          <dgm:constr type="w" for="ch" forName="imageaccent5" refType="w" fact="0.0189"/>
          <dgm:constr type="h" for="ch" forName="imageaccent5" refType="h" fact="0.024"/>
          <dgm:constr type="l" for="ch" forName="image6" refType="w" fact="0.5585"/>
          <dgm:constr type="t" for="ch" forName="image6" refType="h" fact="0.4548"/>
          <dgm:constr type="w" for="ch" forName="image6" refType="w" fact="0.1623"/>
          <dgm:constr type="h" for="ch" forName="image6" refType="h" fact="0.2049"/>
          <dgm:constr type="l" for="ch" forName="text6" refType="w" fact="0.6982"/>
          <dgm:constr type="t" for="ch" forName="text6" refType="h" fact="0.3426"/>
          <dgm:constr type="w" for="ch" forName="text6" refType="w" fact="0.1623"/>
          <dgm:constr type="h" for="ch" forName="text6" refType="h" fact="0.2049"/>
          <dgm:constr type="l" for="ch" forName="imageaccent6" refType="w" fact="0.7002"/>
          <dgm:constr type="t" for="ch" forName="imageaccent6" refType="h" fact="0.5447"/>
          <dgm:constr type="w" for="ch" forName="imageaccent6" refType="w" fact="0.0189"/>
          <dgm:constr type="h" for="ch" forName="imageaccent6" refType="h" fact="0.024"/>
          <dgm:constr type="l" for="ch" forName="textaccent6" refType="w" fact="0.7303"/>
          <dgm:constr type="t" for="ch" forName="textaccent6" refType="h" fact="0.5221"/>
          <dgm:constr type="w" for="ch" forName="textaccent6" refType="w" fact="0.0189"/>
          <dgm:constr type="h" for="ch" forName="textaccent6" refType="h" fact="0.024"/>
          <dgm:constr type="l" for="ch" forName="text7" refType="w" fact="0.2792"/>
          <dgm:constr type="t" for="ch" forName="text7" refType="h" fact="0.4535"/>
          <dgm:constr type="w" for="ch" forName="text7" refType="w" fact="0.1623"/>
          <dgm:constr type="h" for="ch" forName="text7" refType="h" fact="0.2049"/>
          <dgm:constr type="l" for="ch" forName="image7" refType="w" fact="0.1395"/>
          <dgm:constr type="t" for="ch" forName="image7" refType="h" fact="0.5674"/>
          <dgm:constr type="w" for="ch" forName="image7" refType="w" fact="0.1623"/>
          <dgm:constr type="h" for="ch" forName="image7" refType="h" fact="0.2049"/>
          <dgm:constr type="l" for="ch" forName="imageaccent7" refType="w" fact="0.25"/>
          <dgm:constr type="t" for="ch" forName="imageaccent7" refType="h" fact="0.5703"/>
          <dgm:constr type="w" for="ch" forName="imageaccent7" refType="w" fact="0.0189"/>
          <dgm:constr type="h" for="ch" forName="imageaccent7" refType="h" fact="0.024"/>
          <dgm:constr type="l" for="ch" forName="textaccent7" refType="w" fact="0.2838"/>
          <dgm:constr type="t" for="ch" forName="textaccent7" refType="h" fact="0.5443"/>
          <dgm:constr type="w" for="ch" forName="textaccent7" refType="w" fact="0.0189"/>
          <dgm:constr type="h" for="ch" forName="textaccent7" refType="h" fact="0.024"/>
          <dgm:constr type="l" for="ch" forName="image8" refType="w" fact="0.6975"/>
          <dgm:constr type="t" for="ch" forName="image8" refType="h" fact="0.5696"/>
          <dgm:constr type="w" for="ch" forName="image8" refType="w" fact="0.1623"/>
          <dgm:constr type="h" for="ch" forName="image8" refType="h" fact="0.2049"/>
          <dgm:constr type="l" for="ch" forName="text8" refType="w" fact="0.8371"/>
          <dgm:constr type="t" for="ch" forName="text8" refType="h" fact="0.4574"/>
          <dgm:constr type="w" for="ch" forName="text8" refType="w" fact="0.1623"/>
          <dgm:constr type="h" for="ch" forName="text8" refType="h" fact="0.2049"/>
          <dgm:constr type="l" for="ch" forName="imageaccent8" refType="w" fact="0.8392"/>
          <dgm:constr type="t" for="ch" forName="imageaccent8" refType="h" fact="0.6595"/>
          <dgm:constr type="w" for="ch" forName="imageaccent8" refType="w" fact="0.0189"/>
          <dgm:constr type="h" for="ch" forName="imageaccent8" refType="h" fact="0.024"/>
          <dgm:constr type="l" for="ch" forName="textaccent8" refType="w" fact="0.8693"/>
          <dgm:constr type="t" for="ch" forName="textaccent8" refType="h" fact="0.6369"/>
          <dgm:constr type="w" for="ch" forName="textaccent8" refType="w" fact="0.0189"/>
          <dgm:constr type="h" for="ch" forName="textaccent8" refType="h" fact="0.024"/>
          <dgm:constr type="l" for="ch" forName="text9" refType="w" fact="0.8377"/>
          <dgm:constr type="t" for="ch" forName="text9" refType="h" fact="0.0044"/>
          <dgm:constr type="w" for="ch" forName="text9" refType="w" fact="0.1623"/>
          <dgm:constr type="h" for="ch" forName="text9" refType="h" fact="0.2049"/>
          <dgm:constr type="l" for="ch" forName="textaccent9" refType="w" fact="0.95"/>
          <dgm:constr type="t" for="ch" forName="textaccent9" refType="h" fact="0.1846"/>
          <dgm:constr type="w" for="ch" forName="textaccent9" refType="w" fact="0.0189"/>
          <dgm:constr type="h" for="ch" forName="textaccent9" refType="h" fact="0.024"/>
          <dgm:constr type="l" for="ch" forName="image9" refType="w" fact="0.8377"/>
          <dgm:constr type="t" for="ch" forName="image9" refType="h" fact="0.2306"/>
          <dgm:constr type="w" for="ch" forName="image9" refType="w" fact="0.1623"/>
          <dgm:constr type="h" for="ch" forName="image9" refType="h" fact="0.2049"/>
          <dgm:constr type="l" for="ch" forName="imageaccent9" refType="w" fact="0.95"/>
          <dgm:constr type="t" for="ch" forName="imageaccent9" refType="h" fact="0.2318"/>
          <dgm:constr type="w" for="ch" forName="imageaccent9" refType="w" fact="0.0189"/>
          <dgm:constr type="h" for="ch" forName="imageaccent9" refType="h" fact="0.024"/>
          <dgm:constr type="l" for="ch" forName="image10" refType="w" fact="0.2786"/>
          <dgm:constr type="t" for="ch" forName="image10" refType="h" fact="0.6805"/>
          <dgm:constr type="w" for="ch" forName="image10" refType="w" fact="0.1623"/>
          <dgm:constr type="h" for="ch" forName="image10" refType="h" fact="0.2049"/>
          <dgm:constr type="l" for="ch" forName="text10" refType="w" fact="0.4183"/>
          <dgm:constr type="t" for="ch" forName="text10" refType="h" fact="0.5683"/>
          <dgm:constr type="w" for="ch" forName="text10" refType="w" fact="0.1623"/>
          <dgm:constr type="h" for="ch" forName="text10" refType="h" fact="0.2049"/>
          <dgm:constr type="l" for="ch" forName="imageaccent10" refType="w" fact="0.4203"/>
          <dgm:constr type="t" for="ch" forName="imageaccent10" refType="h" fact="0.7704"/>
          <dgm:constr type="w" for="ch" forName="imageaccent10" refType="w" fact="0.0189"/>
          <dgm:constr type="h" for="ch" forName="imageaccent10" refType="h" fact="0.024"/>
          <dgm:constr type="l" for="ch" forName="textaccent10" refType="w" fact="0.4504"/>
          <dgm:constr type="t" for="ch" forName="textaccent10" refType="h" fact="0.7478"/>
          <dgm:constr type="w" for="ch" forName="textaccent10" refType="w" fact="0.0189"/>
          <dgm:constr type="h" for="ch" forName="textaccent10" refType="h" fact="0.024"/>
          <dgm:constr type="l" for="ch" forName="text11" refType="w" fact="0.6971"/>
          <dgm:constr type="t" for="ch" forName="text11" refType="h" fact="0.7951"/>
          <dgm:constr type="w" for="ch" forName="text11" refType="w" fact="0.1623"/>
          <dgm:constr type="h" for="ch" forName="text11" refType="h" fact="0.2049"/>
          <dgm:constr type="l" for="ch" forName="image11" refType="w" fact="0.5575"/>
          <dgm:constr type="t" for="ch" forName="image11" refType="h" fact="0.6816"/>
          <dgm:constr type="w" for="ch" forName="image11" refType="w" fact="0.1623"/>
          <dgm:constr type="h" for="ch" forName="image11" refType="h" fact="0.2049"/>
          <dgm:constr type="l" for="ch" forName="imageaccent11" refType="w" fact="0.6692"/>
          <dgm:constr type="t" for="ch" forName="imageaccent11" refType="h" fact="0.8589"/>
          <dgm:constr type="w" for="ch" forName="imageaccent11" refType="w" fact="0.0189"/>
          <dgm:constr type="h" for="ch" forName="imageaccent11" refType="h" fact="0.024"/>
          <dgm:constr type="l" for="ch" forName="textaccent11" refType="w" fact="0.701"/>
          <dgm:constr type="t" for="ch" forName="textaccent11" refType="h" fact="0.8863"/>
          <dgm:constr type="w" for="ch" forName="textaccent11" refType="w" fact="0.0189"/>
          <dgm:constr type="h" for="ch" forName="textaccent11" refType="h" fact="0.024"/>
        </dgm:constrLst>
      </dgm:if>
      <dgm:else name="Name13">
        <dgm:alg type="composite">
          <dgm:param type="ar" val="1.675"/>
        </dgm:alg>
        <dgm:constrLst>
          <dgm:constr type="primFontSz" for="des" ptType="node" op="equ" val="65"/>
          <dgm:constr type="l" for="ch" forName="image4" refType="w" fact="0.4903"/>
          <dgm:constr type="t" for="ch" forName="image4" refType="h" fact="0.2287"/>
          <dgm:constr type="w" for="ch" forName="image4" refType="w" fact="0.1425"/>
          <dgm:constr type="h" for="ch" forName="image4" refType="h" fact="0.2049"/>
          <dgm:constr type="l" for="ch" forName="text5" refType="w" fact="0.4903"/>
          <dgm:constr type="t" for="ch" forName="text5" refType="h" fact="0.0022"/>
          <dgm:constr type="w" for="ch" forName="text5" refType="w" fact="0.1425"/>
          <dgm:constr type="h" for="ch" forName="text5" refType="h" fact="0.2049"/>
          <dgm:constr type="l" for="ch" forName="image5" refType="w" fact="0.6129"/>
          <dgm:constr type="t" for="ch" forName="image5" refType="h" fact="0.1165"/>
          <dgm:constr type="w" for="ch" forName="image5" refType="w" fact="0.1425"/>
          <dgm:constr type="h" for="ch" forName="image5" refType="h" fact="0.2049"/>
          <dgm:constr type="l" for="ch" forName="image2" refType="w" fact="0.3677"/>
          <dgm:constr type="t" for="ch" forName="image2" refType="h" fact="0.34"/>
          <dgm:constr type="w" for="ch" forName="image2" refType="w" fact="0.1425"/>
          <dgm:constr type="h" for="ch" forName="image2" refType="h" fact="0.2049"/>
          <dgm:constr type="l" for="ch" forName="text4" refType="w" fact="0.3677"/>
          <dgm:constr type="t" for="ch" forName="text4" refType="h" fact="0.1135"/>
          <dgm:constr type="w" for="ch" forName="text4" refType="w" fact="0.1425"/>
          <dgm:constr type="h" for="ch" forName="text4" refType="h" fact="0.2049"/>
          <dgm:constr type="l" for="ch" forName="text2" refType="w" fact="0.2452"/>
          <dgm:constr type="t" for="ch" forName="text2" refType="h" fact="0.2265"/>
          <dgm:constr type="w" for="ch" forName="text2" refType="w" fact="0.1425"/>
          <dgm:constr type="h" for="ch" forName="text2" refType="h" fact="0.2049"/>
          <dgm:constr type="l" for="ch" forName="image3" refType="w" fact="0.2452"/>
          <dgm:constr type="t" for="ch" forName="image3" refType="h" fact="0"/>
          <dgm:constr type="w" for="ch" forName="image3" refType="w" fact="0.1425"/>
          <dgm:constr type="h" for="ch" forName="image3" refType="h" fact="0.2049"/>
          <dgm:constr type="l" for="ch" forName="text1" refType="w" fact="0.1226"/>
          <dgm:constr type="t" for="ch" forName="text1" refType="h" fact="0.3404"/>
          <dgm:constr type="w" for="ch" forName="text1" refType="w" fact="0.1425"/>
          <dgm:constr type="h" for="ch" forName="text1" refType="h" fact="0.2049"/>
          <dgm:constr type="l" for="ch" forName="text3" refType="w" fact="0.1226"/>
          <dgm:constr type="t" for="ch" forName="text3" refType="h" fact="0.1139"/>
          <dgm:constr type="w" for="ch" forName="text3" refType="w" fact="0.1425"/>
          <dgm:constr type="h" for="ch" forName="text3" refType="h" fact="0.2049"/>
          <dgm:constr type="l" for="ch" forName="textaccent1" refType="w" fact="0.126"/>
          <dgm:constr type="t" for="ch" forName="textaccent1" refType="h" fact="0.432"/>
          <dgm:constr type="w" for="ch" forName="textaccent1" refType="w" fact="0.0166"/>
          <dgm:constr type="h" for="ch" forName="textaccent1" refType="h" fact="0.024"/>
          <dgm:constr type="l" for="ch" forName="image1" refType="w" fact="0"/>
          <dgm:constr type="t" for="ch" forName="image1" refType="h" fact="0.2272"/>
          <dgm:constr type="w" for="ch" forName="image1" refType="w" fact="0.1425"/>
          <dgm:constr type="h" for="ch" forName="image1" refType="h" fact="0.2049"/>
          <dgm:constr type="l" for="ch" forName="imageaccent1" refType="w" fact="0.0976"/>
          <dgm:constr type="t" for="ch" forName="imageaccent1" refType="h" fact="0.4048"/>
          <dgm:constr type="w" for="ch" forName="imageaccent1" refType="w" fact="0.0166"/>
          <dgm:constr type="h" for="ch" forName="imageaccent1" refType="h" fact="0.024"/>
          <dgm:constr type="l" for="ch" forName="textaccent2" refType="w" fact="0.3432"/>
          <dgm:constr type="t" for="ch" forName="textaccent2" refType="h" fact="0.4038"/>
          <dgm:constr type="w" for="ch" forName="textaccent2" refType="w" fact="0.0166"/>
          <dgm:constr type="h" for="ch" forName="textaccent2" refType="h" fact="0.024"/>
          <dgm:constr type="l" for="ch" forName="imageaccent2" refType="w" fact="0.3712"/>
          <dgm:constr type="t" for="ch" forName="imageaccent2" refType="h" fact="0.4312"/>
          <dgm:constr type="w" for="ch" forName="imageaccent2" refType="w" fact="0.0166"/>
          <dgm:constr type="h" for="ch" forName="imageaccent2" refType="h" fact="0.024"/>
          <dgm:constr type="l" for="ch" forName="textaccent3" refType="w" fact="0.2196"/>
          <dgm:constr type="t" for="ch" forName="textaccent3" refType="h" fact="0.1167"/>
          <dgm:constr type="w" for="ch" forName="textaccent3" refType="w" fact="0.0166"/>
          <dgm:constr type="h" for="ch" forName="textaccent3" refType="h" fact="0.024"/>
          <dgm:constr type="l" for="ch" forName="imageaccent3" refType="w" fact="0.2492"/>
          <dgm:constr type="t" for="ch" forName="imageaccent3" refType="h" fact="0.0908"/>
          <dgm:constr type="w" for="ch" forName="imageaccent3" refType="w" fact="0.0166"/>
          <dgm:constr type="h" for="ch" forName="imageaccent3" refType="h" fact="0.024"/>
          <dgm:constr type="l" for="ch" forName="textaccent4" refType="w" fact="0.491"/>
          <dgm:constr type="t" for="ch" forName="textaccent4" refType="h" fact="0.2042"/>
          <dgm:constr type="w" for="ch" forName="textaccent4" refType="w" fact="0.0166"/>
          <dgm:constr type="h" for="ch" forName="textaccent4" refType="h" fact="0.024"/>
          <dgm:constr type="l" for="ch" forName="imageaccent4" refType="w" fact="0.5181"/>
          <dgm:constr type="t" for="ch" forName="imageaccent4" refType="h" fact="0.2323"/>
          <dgm:constr type="w" for="ch" forName="imageaccent4" refType="w" fact="0.0166"/>
          <dgm:constr type="h" for="ch" forName="imageaccent4" refType="h" fact="0.024"/>
          <dgm:constr type="l" for="ch" forName="textaccent5" refType="w" fact="0.6136"/>
          <dgm:constr type="t" for="ch" forName="textaccent5" refType="h" fact="0.094"/>
          <dgm:constr type="w" for="ch" forName="textaccent5" refType="w" fact="0.0166"/>
          <dgm:constr type="h" for="ch" forName="textaccent5" refType="h" fact="0.024"/>
          <dgm:constr type="l" for="ch" forName="imageaccent5" refType="w" fact="0.6413"/>
          <dgm:constr type="t" for="ch" forName="imageaccent5" refType="h" fact="0.121"/>
          <dgm:constr type="w" for="ch" forName="imageaccent5" refType="w" fact="0.0166"/>
          <dgm:constr type="h" for="ch" forName="imageaccent5" refType="h" fact="0.024"/>
          <dgm:constr type="l" for="ch" forName="image6" refType="w" fact="0.4903"/>
          <dgm:constr type="t" for="ch" forName="image6" refType="h" fact="0.4548"/>
          <dgm:constr type="w" for="ch" forName="image6" refType="w" fact="0.1425"/>
          <dgm:constr type="h" for="ch" forName="image6" refType="h" fact="0.2049"/>
          <dgm:constr type="l" for="ch" forName="text6" refType="w" fact="0.6129"/>
          <dgm:constr type="t" for="ch" forName="text6" refType="h" fact="0.3426"/>
          <dgm:constr type="w" for="ch" forName="text6" refType="w" fact="0.1425"/>
          <dgm:constr type="h" for="ch" forName="text6" refType="h" fact="0.2049"/>
          <dgm:constr type="l" for="ch" forName="imageaccent6" refType="w" fact="0.6147"/>
          <dgm:constr type="t" for="ch" forName="imageaccent6" refType="h" fact="0.5447"/>
          <dgm:constr type="w" for="ch" forName="imageaccent6" refType="w" fact="0.0166"/>
          <dgm:constr type="h" for="ch" forName="imageaccent6" refType="h" fact="0.024"/>
          <dgm:constr type="l" for="ch" forName="textaccent6" refType="w" fact="0.6411"/>
          <dgm:constr type="t" for="ch" forName="textaccent6" refType="h" fact="0.5221"/>
          <dgm:constr type="w" for="ch" forName="textaccent6" refType="w" fact="0.0166"/>
          <dgm:constr type="h" for="ch" forName="textaccent6" refType="h" fact="0.024"/>
          <dgm:constr type="l" for="ch" forName="text7" refType="w" fact="0.2451"/>
          <dgm:constr type="t" for="ch" forName="text7" refType="h" fact="0.4535"/>
          <dgm:constr type="w" for="ch" forName="text7" refType="w" fact="0.1425"/>
          <dgm:constr type="h" for="ch" forName="text7" refType="h" fact="0.2049"/>
          <dgm:constr type="l" for="ch" forName="image7" refType="w" fact="0.1225"/>
          <dgm:constr type="t" for="ch" forName="image7" refType="h" fact="0.5674"/>
          <dgm:constr type="w" for="ch" forName="image7" refType="w" fact="0.1425"/>
          <dgm:constr type="h" for="ch" forName="image7" refType="h" fact="0.2049"/>
          <dgm:constr type="l" for="ch" forName="imageaccent7" refType="w" fact="0.2195"/>
          <dgm:constr type="t" for="ch" forName="imageaccent7" refType="h" fact="0.5703"/>
          <dgm:constr type="w" for="ch" forName="imageaccent7" refType="w" fact="0.0166"/>
          <dgm:constr type="h" for="ch" forName="imageaccent7" refType="h" fact="0.024"/>
          <dgm:constr type="l" for="ch" forName="textaccent7" refType="w" fact="0.2491"/>
          <dgm:constr type="t" for="ch" forName="textaccent7" refType="h" fact="0.5443"/>
          <dgm:constr type="w" for="ch" forName="textaccent7" refType="w" fact="0.0166"/>
          <dgm:constr type="h" for="ch" forName="textaccent7" refType="h" fact="0.024"/>
          <dgm:constr type="l" for="ch" forName="image8" refType="w" fact="0.6123"/>
          <dgm:constr type="t" for="ch" forName="image8" refType="h" fact="0.5696"/>
          <dgm:constr type="w" for="ch" forName="image8" refType="w" fact="0.1425"/>
          <dgm:constr type="h" for="ch" forName="image8" refType="h" fact="0.2049"/>
          <dgm:constr type="l" for="ch" forName="text8" refType="w" fact="0.7349"/>
          <dgm:constr type="t" for="ch" forName="text8" refType="h" fact="0.4574"/>
          <dgm:constr type="w" for="ch" forName="text8" refType="w" fact="0.1425"/>
          <dgm:constr type="h" for="ch" forName="text8" refType="h" fact="0.2049"/>
          <dgm:constr type="l" for="ch" forName="imageaccent8" refType="w" fact="0.7367"/>
          <dgm:constr type="t" for="ch" forName="imageaccent8" refType="h" fact="0.6595"/>
          <dgm:constr type="w" for="ch" forName="imageaccent8" refType="w" fact="0.0166"/>
          <dgm:constr type="h" for="ch" forName="imageaccent8" refType="h" fact="0.024"/>
          <dgm:constr type="l" for="ch" forName="textaccent8" refType="w" fact="0.7631"/>
          <dgm:constr type="t" for="ch" forName="textaccent8" refType="h" fact="0.6369"/>
          <dgm:constr type="w" for="ch" forName="textaccent8" refType="w" fact="0.0166"/>
          <dgm:constr type="h" for="ch" forName="textaccent8" refType="h" fact="0.024"/>
          <dgm:constr type="l" for="ch" forName="text9" refType="w" fact="0.7354"/>
          <dgm:constr type="t" for="ch" forName="text9" refType="h" fact="0.0044"/>
          <dgm:constr type="w" for="ch" forName="text9" refType="w" fact="0.1425"/>
          <dgm:constr type="h" for="ch" forName="text9" refType="h" fact="0.2049"/>
          <dgm:constr type="l" for="ch" forName="textaccent9" refType="w" fact="0.8339"/>
          <dgm:constr type="t" for="ch" forName="textaccent9" refType="h" fact="0.1846"/>
          <dgm:constr type="w" for="ch" forName="textaccent9" refType="w" fact="0.0166"/>
          <dgm:constr type="h" for="ch" forName="textaccent9" refType="h" fact="0.024"/>
          <dgm:constr type="l" for="ch" forName="image9" refType="w" fact="0.7354"/>
          <dgm:constr type="t" for="ch" forName="image9" refType="h" fact="0.2306"/>
          <dgm:constr type="w" for="ch" forName="image9" refType="w" fact="0.1425"/>
          <dgm:constr type="h" for="ch" forName="image9" refType="h" fact="0.2049"/>
          <dgm:constr type="l" for="ch" forName="imageaccent9" refType="w" fact="0.8339"/>
          <dgm:constr type="t" for="ch" forName="imageaccent9" refType="h" fact="0.2318"/>
          <dgm:constr type="w" for="ch" forName="imageaccent9" refType="w" fact="0.0166"/>
          <dgm:constr type="h" for="ch" forName="imageaccent9" refType="h" fact="0.024"/>
          <dgm:constr type="l" for="ch" forName="image10" refType="w" fact="0.2446"/>
          <dgm:constr type="t" for="ch" forName="image10" refType="h" fact="0.6805"/>
          <dgm:constr type="w" for="ch" forName="image10" refType="w" fact="0.1425"/>
          <dgm:constr type="h" for="ch" forName="image10" refType="h" fact="0.2049"/>
          <dgm:constr type="l" for="ch" forName="text10" refType="w" fact="0.3672"/>
          <dgm:constr type="t" for="ch" forName="text10" refType="h" fact="0.5683"/>
          <dgm:constr type="w" for="ch" forName="text10" refType="w" fact="0.1425"/>
          <dgm:constr type="h" for="ch" forName="text10" refType="h" fact="0.2049"/>
          <dgm:constr type="l" for="ch" forName="imageaccent10" refType="w" fact="0.369"/>
          <dgm:constr type="t" for="ch" forName="imageaccent10" refType="h" fact="0.7704"/>
          <dgm:constr type="w" for="ch" forName="imageaccent10" refType="w" fact="0.0166"/>
          <dgm:constr type="h" for="ch" forName="imageaccent10" refType="h" fact="0.024"/>
          <dgm:constr type="l" for="ch" forName="textaccent10" refType="w" fact="0.3954"/>
          <dgm:constr type="t" for="ch" forName="textaccent10" refType="h" fact="0.7478"/>
          <dgm:constr type="w" for="ch" forName="textaccent10" refType="w" fact="0.0166"/>
          <dgm:constr type="h" for="ch" forName="textaccent10" refType="h" fact="0.024"/>
          <dgm:constr type="l" for="ch" forName="text11" refType="w" fact="0.612"/>
          <dgm:constr type="t" for="ch" forName="text11" refType="h" fact="0.7951"/>
          <dgm:constr type="w" for="ch" forName="text11" refType="w" fact="0.1425"/>
          <dgm:constr type="h" for="ch" forName="text11" refType="h" fact="0.2049"/>
          <dgm:constr type="l" for="ch" forName="image11" refType="w" fact="0.4894"/>
          <dgm:constr type="t" for="ch" forName="image11" refType="h" fact="0.6816"/>
          <dgm:constr type="w" for="ch" forName="image11" refType="w" fact="0.1425"/>
          <dgm:constr type="h" for="ch" forName="image11" refType="h" fact="0.2049"/>
          <dgm:constr type="l" for="ch" forName="imageaccent11" refType="w" fact="0.5874"/>
          <dgm:constr type="t" for="ch" forName="imageaccent11" refType="h" fact="0.8589"/>
          <dgm:constr type="w" for="ch" forName="imageaccent11" refType="w" fact="0.0166"/>
          <dgm:constr type="h" for="ch" forName="imageaccent11" refType="h" fact="0.024"/>
          <dgm:constr type="l" for="ch" forName="textaccent11" refType="w" fact="0.6154"/>
          <dgm:constr type="t" for="ch" forName="textaccent11" refType="h" fact="0.8863"/>
          <dgm:constr type="w" for="ch" forName="textaccent11" refType="w" fact="0.0166"/>
          <dgm:constr type="h" for="ch" forName="textaccent11" refType="h" fact="0.024"/>
          <dgm:constr type="l" for="ch" forName="text12" refType="w" fact="0.735"/>
          <dgm:constr type="t" for="ch" forName="text12" refType="h" fact="0.684"/>
          <dgm:constr type="w" for="ch" forName="text12" refType="w" fact="0.1425"/>
          <dgm:constr type="h" for="ch" forName="text12" refType="h" fact="0.2049"/>
          <dgm:constr type="l" for="ch" forName="image12" refType="w" fact="0.8575"/>
          <dgm:constr type="t" for="ch" forName="image12" refType="h" fact="0.5718"/>
          <dgm:constr type="w" for="ch" forName="image12" refType="w" fact="0.1425"/>
          <dgm:constr type="h" for="ch" forName="image12" refType="h" fact="0.2049"/>
          <dgm:constr type="l" for="ch" forName="textaccent12" refType="w" fact="0.8594"/>
          <dgm:constr type="t" for="ch" forName="textaccent12" refType="h" fact="0.7739"/>
          <dgm:constr type="w" for="ch" forName="textaccent12" refType="w" fact="0.0166"/>
          <dgm:constr type="h" for="ch" forName="textaccent12" refType="h" fact="0.024"/>
          <dgm:constr type="l" for="ch" forName="imageaccent12" refType="w" fact="0.8858"/>
          <dgm:constr type="t" for="ch" forName="imageaccent12" refType="h" fact="0.7513"/>
          <dgm:constr type="w" for="ch" forName="imageaccent12" refType="w" fact="0.0166"/>
          <dgm:constr type="h" for="ch" forName="imageaccent12" refType="h" fact="0.024"/>
        </dgm:constrLst>
      </dgm:else>
    </dgm:choose>
    <dgm:forEach name="wrapper" axis="self" ptType="parTrans">
      <dgm:forEach name="wrapper2" axis="self" ptType="sibTrans" st="2">
        <dgm:forEach name="textRepeat" axis="self">
          <dgm:layoutNode name="textRepeatNode" styleLbl="alignNode1">
            <dgm:varLst>
              <dgm:chMax val="0"/>
              <dgm:chPref val="0"/>
              <dgm:bulletEnabled val="1"/>
            </dgm:varLst>
            <dgm:alg type="tx"/>
            <dgm:shape xmlns:r="http://schemas.openxmlformats.org/officeDocument/2006/relationships" type="hexagon" r:blip="">
              <dgm:adjLst>
                <dgm:adj idx="1" val="0.25"/>
                <dgm:adj idx="2" val="1.1547"/>
              </dgm:adjLst>
            </dgm:shape>
            <dgm:presOf axis="desOrSelf" ptType="node"/>
            <dgm:constrLst>
              <dgm:constr type="lMarg" refType="primFontSz" fact="0"/>
              <dgm:constr type="rMarg" refType="primFontSz" fact="0"/>
              <dgm:constr type="tMarg" refType="primFontSz" fact="0.1"/>
              <dgm:constr type="bMarg" refType="primFontSz" fact="0.1"/>
            </dgm:constrLst>
            <dgm:ruleLst>
              <dgm:rule type="primFontSz" val="5" fact="NaN" max="NaN"/>
            </dgm:ruleLst>
          </dgm:layoutNode>
        </dgm:forEach>
        <dgm:forEach name="accentRepeat" axis="self">
          <dgm:layoutNode name="accentRepeatNode" styleLbl="solidAlignAcc1">
            <dgm:alg type="sp"/>
            <dgm:shape xmlns:r="http://schemas.openxmlformats.org/officeDocument/2006/relationships" type="hexagon" r:blip="">
              <dgm:adjLst>
                <dgm:adj idx="1" val="0.25"/>
                <dgm:adj idx="2" val="1.1547"/>
              </dgm:adjLst>
            </dgm:shape>
            <dgm:presOf/>
          </dgm:layoutNode>
        </dgm:forEach>
        <dgm:forEach name="imageRepeat" axis="self">
          <dgm:layoutNode name="imageRepeatNode" styleLbl="alignAcc1">
            <dgm:alg type="sp"/>
            <dgm:shape xmlns:r="http://schemas.openxmlformats.org/officeDocument/2006/relationships" type="hexagon" r:blip="" blipPhldr="1">
              <dgm:adjLst>
                <dgm:adj idx="1" val="0.25"/>
                <dgm:adj idx="2" val="1.1547"/>
              </dgm:adjLst>
            </dgm:shape>
            <dgm:presOf axis="self"/>
          </dgm:layoutNode>
        </dgm:forEach>
      </dgm:forEach>
    </dgm:forEach>
    <dgm:forEach name="Name14" axis="ch" ptType="node" cnt="1">
      <dgm:layoutNode name="text1">
        <dgm:alg type="sp"/>
        <dgm:shape xmlns:r="http://schemas.openxmlformats.org/officeDocument/2006/relationships" r:blip="">
          <dgm:adjLst/>
        </dgm:shape>
        <dgm:presOf/>
        <dgm:constrLst/>
        <dgm:forEach name="Name15" ref="textRepeat"/>
      </dgm:layoutNode>
      <dgm:layoutNode name="textaccent1">
        <dgm:alg type="sp"/>
        <dgm:shape xmlns:r="http://schemas.openxmlformats.org/officeDocument/2006/relationships" r:blip="">
          <dgm:adjLst/>
        </dgm:shape>
        <dgm:presOf/>
        <dgm:constrLst/>
        <dgm:forEach name="Name16" ref="accentRepeat"/>
      </dgm:layoutNode>
    </dgm:forEach>
    <dgm:forEach name="Name17" axis="ch" ptType="sibTrans" hideLastTrans="0" cnt="1">
      <dgm:layoutNode name="image1">
        <dgm:alg type="sp"/>
        <dgm:shape xmlns:r="http://schemas.openxmlformats.org/officeDocument/2006/relationships" r:blip="">
          <dgm:adjLst/>
        </dgm:shape>
        <dgm:presOf/>
        <dgm:constrLst/>
        <dgm:forEach name="Name18" ref="imageRepeat"/>
      </dgm:layoutNode>
      <dgm:layoutNode name="imageaccent1">
        <dgm:alg type="sp"/>
        <dgm:shape xmlns:r="http://schemas.openxmlformats.org/officeDocument/2006/relationships" r:blip="">
          <dgm:adjLst/>
        </dgm:shape>
        <dgm:presOf/>
        <dgm:constrLst/>
        <dgm:forEach name="Name19" ref="accentRepeat"/>
      </dgm:layoutNode>
    </dgm:forEach>
    <dgm:forEach name="Name20" axis="ch" ptType="node" st="2" cnt="1">
      <dgm:layoutNode name="text2">
        <dgm:alg type="sp"/>
        <dgm:shape xmlns:r="http://schemas.openxmlformats.org/officeDocument/2006/relationships" r:blip="">
          <dgm:adjLst/>
        </dgm:shape>
        <dgm:presOf/>
        <dgm:constrLst/>
        <dgm:forEach name="Name21" ref="textRepeat"/>
      </dgm:layoutNode>
      <dgm:layoutNode name="textaccent2">
        <dgm:alg type="sp"/>
        <dgm:shape xmlns:r="http://schemas.openxmlformats.org/officeDocument/2006/relationships" r:blip="">
          <dgm:adjLst/>
        </dgm:shape>
        <dgm:presOf/>
        <dgm:constrLst/>
        <dgm:forEach name="Name22" ref="accentRepeat"/>
      </dgm:layoutNode>
    </dgm:forEach>
    <dgm:forEach name="Name23" axis="ch" ptType="sibTrans" hideLastTrans="0" st="2" cnt="1">
      <dgm:layoutNode name="image2">
        <dgm:alg type="sp"/>
        <dgm:shape xmlns:r="http://schemas.openxmlformats.org/officeDocument/2006/relationships" r:blip="">
          <dgm:adjLst/>
        </dgm:shape>
        <dgm:presOf/>
        <dgm:constrLst/>
        <dgm:forEach name="Name24" ref="imageRepeat"/>
      </dgm:layoutNode>
      <dgm:layoutNode name="imageaccent2">
        <dgm:alg type="sp"/>
        <dgm:shape xmlns:r="http://schemas.openxmlformats.org/officeDocument/2006/relationships" r:blip="">
          <dgm:adjLst/>
        </dgm:shape>
        <dgm:presOf/>
        <dgm:constrLst/>
        <dgm:forEach name="Name25" ref="accentRepeat"/>
      </dgm:layoutNode>
    </dgm:forEach>
    <dgm:forEach name="Name26" axis="ch" ptType="node" st="3" cnt="1">
      <dgm:layoutNode name="text3">
        <dgm:alg type="sp"/>
        <dgm:shape xmlns:r="http://schemas.openxmlformats.org/officeDocument/2006/relationships" r:blip="">
          <dgm:adjLst/>
        </dgm:shape>
        <dgm:presOf/>
        <dgm:constrLst/>
        <dgm:forEach name="Name27" ref="textRepeat"/>
      </dgm:layoutNode>
      <dgm:layoutNode name="textaccent3">
        <dgm:alg type="sp"/>
        <dgm:shape xmlns:r="http://schemas.openxmlformats.org/officeDocument/2006/relationships" r:blip="">
          <dgm:adjLst/>
        </dgm:shape>
        <dgm:presOf/>
        <dgm:constrLst/>
        <dgm:forEach name="Name28" ref="accentRepeat"/>
      </dgm:layoutNode>
    </dgm:forEach>
    <dgm:forEach name="Name29" axis="ch" ptType="sibTrans" hideLastTrans="0" st="3" cnt="1">
      <dgm:layoutNode name="image3">
        <dgm:alg type="sp"/>
        <dgm:shape xmlns:r="http://schemas.openxmlformats.org/officeDocument/2006/relationships" r:blip="">
          <dgm:adjLst/>
        </dgm:shape>
        <dgm:presOf/>
        <dgm:constrLst/>
        <dgm:forEach name="Name30" ref="imageRepeat"/>
      </dgm:layoutNode>
      <dgm:layoutNode name="imageaccent3">
        <dgm:alg type="sp"/>
        <dgm:shape xmlns:r="http://schemas.openxmlformats.org/officeDocument/2006/relationships" r:blip="">
          <dgm:adjLst/>
        </dgm:shape>
        <dgm:presOf/>
        <dgm:constrLst/>
        <dgm:forEach name="Name31" ref="accentRepeat"/>
      </dgm:layoutNode>
    </dgm:forEach>
    <dgm:forEach name="Name32" axis="ch" ptType="node" st="4" cnt="1">
      <dgm:layoutNode name="text4">
        <dgm:alg type="sp"/>
        <dgm:shape xmlns:r="http://schemas.openxmlformats.org/officeDocument/2006/relationships" r:blip="">
          <dgm:adjLst/>
        </dgm:shape>
        <dgm:presOf/>
        <dgm:constrLst/>
        <dgm:forEach name="Name33" ref="textRepeat"/>
      </dgm:layoutNode>
      <dgm:layoutNode name="textaccent4">
        <dgm:alg type="sp"/>
        <dgm:shape xmlns:r="http://schemas.openxmlformats.org/officeDocument/2006/relationships" r:blip="">
          <dgm:adjLst/>
        </dgm:shape>
        <dgm:presOf/>
        <dgm:constrLst/>
        <dgm:forEach name="Name34" ref="accentRepeat"/>
      </dgm:layoutNode>
    </dgm:forEach>
    <dgm:forEach name="Name35" axis="ch" ptType="sibTrans" hideLastTrans="0" st="4" cnt="1">
      <dgm:layoutNode name="image4">
        <dgm:alg type="sp"/>
        <dgm:shape xmlns:r="http://schemas.openxmlformats.org/officeDocument/2006/relationships" r:blip="">
          <dgm:adjLst/>
        </dgm:shape>
        <dgm:presOf/>
        <dgm:constrLst/>
        <dgm:forEach name="Name36" ref="imageRepeat"/>
      </dgm:layoutNode>
      <dgm:layoutNode name="imageaccent4">
        <dgm:alg type="sp"/>
        <dgm:shape xmlns:r="http://schemas.openxmlformats.org/officeDocument/2006/relationships" r:blip="">
          <dgm:adjLst/>
        </dgm:shape>
        <dgm:presOf/>
        <dgm:constrLst/>
        <dgm:forEach name="Name37" ref="accentRepeat"/>
      </dgm:layoutNode>
    </dgm:forEach>
    <dgm:forEach name="Name38" axis="ch" ptType="node" st="5" cnt="1">
      <dgm:layoutNode name="text5">
        <dgm:alg type="sp"/>
        <dgm:shape xmlns:r="http://schemas.openxmlformats.org/officeDocument/2006/relationships" r:blip="">
          <dgm:adjLst/>
        </dgm:shape>
        <dgm:presOf/>
        <dgm:constrLst/>
        <dgm:forEach name="Name39" ref="textRepeat"/>
      </dgm:layoutNode>
      <dgm:layoutNode name="textaccent5">
        <dgm:alg type="sp"/>
        <dgm:shape xmlns:r="http://schemas.openxmlformats.org/officeDocument/2006/relationships" r:blip="">
          <dgm:adjLst/>
        </dgm:shape>
        <dgm:presOf/>
        <dgm:constrLst/>
        <dgm:forEach name="Name40" ref="accentRepeat"/>
      </dgm:layoutNode>
    </dgm:forEach>
    <dgm:forEach name="Name41" axis="ch" ptType="sibTrans" hideLastTrans="0" st="5" cnt="1">
      <dgm:layoutNode name="image5">
        <dgm:alg type="sp"/>
        <dgm:shape xmlns:r="http://schemas.openxmlformats.org/officeDocument/2006/relationships" r:blip="">
          <dgm:adjLst/>
        </dgm:shape>
        <dgm:presOf/>
        <dgm:constrLst/>
        <dgm:forEach name="Name42" ref="imageRepeat"/>
      </dgm:layoutNode>
      <dgm:layoutNode name="imageaccent5">
        <dgm:alg type="sp"/>
        <dgm:shape xmlns:r="http://schemas.openxmlformats.org/officeDocument/2006/relationships" r:blip="">
          <dgm:adjLst/>
        </dgm:shape>
        <dgm:presOf/>
        <dgm:constrLst/>
        <dgm:forEach name="Name43" ref="accentRepeat"/>
      </dgm:layoutNode>
    </dgm:forEach>
    <dgm:forEach name="Name44" axis="ch" ptType="node" st="6" cnt="1">
      <dgm:layoutNode name="text6">
        <dgm:alg type="sp"/>
        <dgm:shape xmlns:r="http://schemas.openxmlformats.org/officeDocument/2006/relationships" r:blip="">
          <dgm:adjLst/>
        </dgm:shape>
        <dgm:presOf/>
        <dgm:constrLst/>
        <dgm:forEach name="Name45" ref="textRepeat"/>
      </dgm:layoutNode>
      <dgm:layoutNode name="textaccent6">
        <dgm:alg type="sp"/>
        <dgm:shape xmlns:r="http://schemas.openxmlformats.org/officeDocument/2006/relationships" r:blip="">
          <dgm:adjLst/>
        </dgm:shape>
        <dgm:presOf/>
        <dgm:constrLst/>
        <dgm:forEach name="Name46" ref="accentRepeat"/>
      </dgm:layoutNode>
    </dgm:forEach>
    <dgm:forEach name="Name47" axis="ch" ptType="sibTrans" hideLastTrans="0" st="6" cnt="1">
      <dgm:layoutNode name="image6">
        <dgm:alg type="sp"/>
        <dgm:shape xmlns:r="http://schemas.openxmlformats.org/officeDocument/2006/relationships" r:blip="">
          <dgm:adjLst/>
        </dgm:shape>
        <dgm:presOf/>
        <dgm:constrLst/>
        <dgm:forEach name="Name48" ref="imageRepeat"/>
      </dgm:layoutNode>
      <dgm:layoutNode name="imageaccent6">
        <dgm:alg type="sp"/>
        <dgm:shape xmlns:r="http://schemas.openxmlformats.org/officeDocument/2006/relationships" r:blip="">
          <dgm:adjLst/>
        </dgm:shape>
        <dgm:presOf/>
        <dgm:constrLst/>
        <dgm:forEach name="Name49" ref="accentRepeat"/>
      </dgm:layoutNode>
    </dgm:forEach>
    <dgm:forEach name="Name50" axis="ch" ptType="node" st="7" cnt="1">
      <dgm:layoutNode name="text7">
        <dgm:alg type="sp"/>
        <dgm:shape xmlns:r="http://schemas.openxmlformats.org/officeDocument/2006/relationships" r:blip="">
          <dgm:adjLst/>
        </dgm:shape>
        <dgm:presOf/>
        <dgm:constrLst/>
        <dgm:forEach name="Name51" ref="textRepeat"/>
      </dgm:layoutNode>
      <dgm:layoutNode name="textaccent7">
        <dgm:alg type="sp"/>
        <dgm:shape xmlns:r="http://schemas.openxmlformats.org/officeDocument/2006/relationships" r:blip="">
          <dgm:adjLst/>
        </dgm:shape>
        <dgm:presOf/>
        <dgm:constrLst/>
        <dgm:forEach name="Name52" ref="accentRepeat"/>
      </dgm:layoutNode>
    </dgm:forEach>
    <dgm:forEach name="Name53" axis="ch" ptType="sibTrans" hideLastTrans="0" st="7" cnt="1">
      <dgm:layoutNode name="image7">
        <dgm:alg type="sp"/>
        <dgm:shape xmlns:r="http://schemas.openxmlformats.org/officeDocument/2006/relationships" r:blip="">
          <dgm:adjLst/>
        </dgm:shape>
        <dgm:presOf/>
        <dgm:constrLst/>
        <dgm:forEach name="Name54" ref="imageRepeat"/>
      </dgm:layoutNode>
      <dgm:layoutNode name="imageaccent7">
        <dgm:alg type="sp"/>
        <dgm:shape xmlns:r="http://schemas.openxmlformats.org/officeDocument/2006/relationships" r:blip="">
          <dgm:adjLst/>
        </dgm:shape>
        <dgm:presOf/>
        <dgm:constrLst/>
        <dgm:forEach name="Name55" ref="accentRepeat"/>
      </dgm:layoutNode>
    </dgm:forEach>
    <dgm:forEach name="Name56" axis="ch" ptType="node" st="8" cnt="1">
      <dgm:layoutNode name="text8">
        <dgm:alg type="sp"/>
        <dgm:shape xmlns:r="http://schemas.openxmlformats.org/officeDocument/2006/relationships" r:blip="">
          <dgm:adjLst/>
        </dgm:shape>
        <dgm:presOf/>
        <dgm:constrLst/>
        <dgm:forEach name="Name57" ref="textRepeat"/>
      </dgm:layoutNode>
      <dgm:layoutNode name="textaccent8">
        <dgm:alg type="sp"/>
        <dgm:shape xmlns:r="http://schemas.openxmlformats.org/officeDocument/2006/relationships" r:blip="">
          <dgm:adjLst/>
        </dgm:shape>
        <dgm:presOf/>
        <dgm:constrLst/>
        <dgm:forEach name="Name58" ref="accentRepeat"/>
      </dgm:layoutNode>
    </dgm:forEach>
    <dgm:forEach name="Name59" axis="ch" ptType="sibTrans" hideLastTrans="0" st="8" cnt="1">
      <dgm:layoutNode name="image8">
        <dgm:alg type="sp"/>
        <dgm:shape xmlns:r="http://schemas.openxmlformats.org/officeDocument/2006/relationships" r:blip="">
          <dgm:adjLst/>
        </dgm:shape>
        <dgm:presOf/>
        <dgm:constrLst/>
        <dgm:forEach name="Name60" ref="imageRepeat"/>
      </dgm:layoutNode>
      <dgm:layoutNode name="imageaccent8">
        <dgm:alg type="sp"/>
        <dgm:shape xmlns:r="http://schemas.openxmlformats.org/officeDocument/2006/relationships" r:blip="">
          <dgm:adjLst/>
        </dgm:shape>
        <dgm:presOf/>
        <dgm:constrLst/>
        <dgm:forEach name="Name61" ref="accentRepeat"/>
      </dgm:layoutNode>
    </dgm:forEach>
    <dgm:forEach name="Name62" axis="ch" ptType="node" st="9" cnt="1">
      <dgm:layoutNode name="text9">
        <dgm:alg type="sp"/>
        <dgm:shape xmlns:r="http://schemas.openxmlformats.org/officeDocument/2006/relationships" r:blip="">
          <dgm:adjLst/>
        </dgm:shape>
        <dgm:presOf/>
        <dgm:constrLst/>
        <dgm:forEach name="Name63" ref="textRepeat"/>
      </dgm:layoutNode>
      <dgm:layoutNode name="textaccent9">
        <dgm:alg type="sp"/>
        <dgm:shape xmlns:r="http://schemas.openxmlformats.org/officeDocument/2006/relationships" r:blip="">
          <dgm:adjLst/>
        </dgm:shape>
        <dgm:presOf/>
        <dgm:constrLst/>
        <dgm:forEach name="Name64" ref="accentRepeat"/>
      </dgm:layoutNode>
    </dgm:forEach>
    <dgm:forEach name="Name65" axis="ch" ptType="sibTrans" hideLastTrans="0" st="9" cnt="1">
      <dgm:layoutNode name="image9">
        <dgm:alg type="sp"/>
        <dgm:shape xmlns:r="http://schemas.openxmlformats.org/officeDocument/2006/relationships" r:blip="">
          <dgm:adjLst/>
        </dgm:shape>
        <dgm:presOf/>
        <dgm:constrLst/>
        <dgm:forEach name="Name66" ref="imageRepeat"/>
      </dgm:layoutNode>
      <dgm:layoutNode name="imageaccent9">
        <dgm:alg type="sp"/>
        <dgm:shape xmlns:r="http://schemas.openxmlformats.org/officeDocument/2006/relationships" r:blip="">
          <dgm:adjLst/>
        </dgm:shape>
        <dgm:presOf/>
        <dgm:constrLst/>
        <dgm:forEach name="Name67" ref="accentRepeat"/>
      </dgm:layoutNode>
    </dgm:forEach>
    <dgm:forEach name="Name68" axis="ch" ptType="node" st="10" cnt="1">
      <dgm:layoutNode name="text10">
        <dgm:alg type="sp"/>
        <dgm:shape xmlns:r="http://schemas.openxmlformats.org/officeDocument/2006/relationships" r:blip="">
          <dgm:adjLst/>
        </dgm:shape>
        <dgm:presOf/>
        <dgm:constrLst/>
        <dgm:forEach name="Name69" ref="textRepeat"/>
      </dgm:layoutNode>
      <dgm:layoutNode name="textaccent10">
        <dgm:alg type="sp"/>
        <dgm:shape xmlns:r="http://schemas.openxmlformats.org/officeDocument/2006/relationships" r:blip="">
          <dgm:adjLst/>
        </dgm:shape>
        <dgm:presOf/>
        <dgm:constrLst/>
        <dgm:forEach name="Name70" ref="accentRepeat"/>
      </dgm:layoutNode>
    </dgm:forEach>
    <dgm:forEach name="Name71" axis="ch" ptType="sibTrans" hideLastTrans="0" st="10" cnt="1">
      <dgm:layoutNode name="image10">
        <dgm:alg type="sp"/>
        <dgm:shape xmlns:r="http://schemas.openxmlformats.org/officeDocument/2006/relationships" r:blip="">
          <dgm:adjLst/>
        </dgm:shape>
        <dgm:presOf/>
        <dgm:constrLst/>
        <dgm:forEach name="Name72" ref="imageRepeat"/>
      </dgm:layoutNode>
      <dgm:layoutNode name="imageaccent10">
        <dgm:alg type="sp"/>
        <dgm:shape xmlns:r="http://schemas.openxmlformats.org/officeDocument/2006/relationships" r:blip="">
          <dgm:adjLst/>
        </dgm:shape>
        <dgm:presOf/>
        <dgm:constrLst/>
        <dgm:forEach name="Name73" ref="accentRepeat"/>
      </dgm:layoutNode>
    </dgm:forEach>
    <dgm:forEach name="Name74" axis="ch" ptType="node" st="11" cnt="1">
      <dgm:layoutNode name="text11">
        <dgm:alg type="sp"/>
        <dgm:shape xmlns:r="http://schemas.openxmlformats.org/officeDocument/2006/relationships" r:blip="">
          <dgm:adjLst/>
        </dgm:shape>
        <dgm:presOf/>
        <dgm:constrLst/>
        <dgm:forEach name="Name75" ref="textRepeat"/>
      </dgm:layoutNode>
      <dgm:layoutNode name="textaccent11">
        <dgm:alg type="sp"/>
        <dgm:shape xmlns:r="http://schemas.openxmlformats.org/officeDocument/2006/relationships" r:blip="">
          <dgm:adjLst/>
        </dgm:shape>
        <dgm:presOf/>
        <dgm:constrLst/>
        <dgm:forEach name="Name76" ref="accentRepeat"/>
      </dgm:layoutNode>
    </dgm:forEach>
    <dgm:forEach name="Name77" axis="ch" ptType="sibTrans" hideLastTrans="0" st="11" cnt="1">
      <dgm:layoutNode name="image11">
        <dgm:alg type="sp"/>
        <dgm:shape xmlns:r="http://schemas.openxmlformats.org/officeDocument/2006/relationships" r:blip="">
          <dgm:adjLst/>
        </dgm:shape>
        <dgm:presOf/>
        <dgm:constrLst/>
        <dgm:forEach name="Name78" ref="imageRepeat"/>
      </dgm:layoutNode>
      <dgm:layoutNode name="imageaccent11">
        <dgm:alg type="sp"/>
        <dgm:shape xmlns:r="http://schemas.openxmlformats.org/officeDocument/2006/relationships" r:blip="">
          <dgm:adjLst/>
        </dgm:shape>
        <dgm:presOf/>
        <dgm:constrLst/>
        <dgm:forEach name="Name79" ref="accentRepeat"/>
      </dgm:layoutNode>
    </dgm:forEach>
    <dgm:forEach name="Name80" axis="ch" ptType="node" st="12" cnt="1">
      <dgm:layoutNode name="text12">
        <dgm:alg type="sp"/>
        <dgm:shape xmlns:r="http://schemas.openxmlformats.org/officeDocument/2006/relationships" r:blip="">
          <dgm:adjLst/>
        </dgm:shape>
        <dgm:presOf/>
        <dgm:constrLst/>
        <dgm:forEach name="Name81" ref="textRepeat"/>
      </dgm:layoutNode>
      <dgm:layoutNode name="textaccent12">
        <dgm:alg type="sp"/>
        <dgm:shape xmlns:r="http://schemas.openxmlformats.org/officeDocument/2006/relationships" r:blip="">
          <dgm:adjLst/>
        </dgm:shape>
        <dgm:presOf/>
        <dgm:constrLst/>
        <dgm:forEach name="Name82" ref="accentRepeat"/>
      </dgm:layoutNode>
    </dgm:forEach>
    <dgm:forEach name="Name83" axis="ch" ptType="sibTrans" hideLastTrans="0" st="12" cnt="1">
      <dgm:layoutNode name="image12">
        <dgm:alg type="sp"/>
        <dgm:shape xmlns:r="http://schemas.openxmlformats.org/officeDocument/2006/relationships" r:blip="">
          <dgm:adjLst/>
        </dgm:shape>
        <dgm:presOf/>
        <dgm:constrLst/>
        <dgm:forEach name="Name84" ref="imageRepeat"/>
      </dgm:layoutNode>
      <dgm:layoutNode name="imageaccent12">
        <dgm:alg type="sp"/>
        <dgm:shape xmlns:r="http://schemas.openxmlformats.org/officeDocument/2006/relationships" r:blip="">
          <dgm:adjLst/>
        </dgm:shape>
        <dgm:presOf/>
        <dgm:constrLst/>
        <dgm:forEach name="Name85" ref="accentRepeat"/>
      </dgm:layoutNode>
    </dgm:forEach>
  </dgm:layoutNode>
</dgm:layoutDef>
</file>

<file path=ppt/diagrams/layout2.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10">
  <dgm:title val=""/>
  <dgm:desc val=""/>
  <dgm:catLst>
    <dgm:cat type="process" pri="3000"/>
    <dgm:cat type="picture" pri="30000"/>
    <dgm:cat type="pictureconvert" pri="3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op="equ" fact="0.3333"/>
      <dgm:constr type="primFontSz" for="des" forName="txNode" op="equ" val="65"/>
      <dgm:constr type="primFontSz" for="des" forName="connTx" op="equ" val="55"/>
      <dgm:constr type="primFontSz" for="des" forName="connTx" refType="primFontSz" refFor="des" refForName="txNode" op="lte" fact="0.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imagSh"/>
              <dgm:constr type="w" for="ch" forName="imagSh" refType="w" fact="0.86"/>
              <dgm:constr type="t" for="ch" forName="imagSh"/>
              <dgm:constr type="h" for="ch" forName="imagSh" refType="w" refFor="ch" refForName="imagSh"/>
              <dgm:constr type="l" for="ch" forName="txNode" refType="w" fact="0.14"/>
              <dgm:constr type="w" for="ch" forName="txNode" refType="w" refFor="ch" refForName="imagSh"/>
              <dgm:constr type="t" for="ch" forName="txNode" refType="h" refFor="ch" refForName="imagSh" fact="0.6"/>
              <dgm:constr type="h" for="ch" forName="txNode" refType="h" refFor="ch" refForName="imagSh"/>
            </dgm:constrLst>
          </dgm:if>
          <dgm:else name="Name7">
            <dgm:constrLst>
              <dgm:constr type="l" for="ch" forName="imagSh" refType="w" fact="0.14"/>
              <dgm:constr type="w" for="ch" forName="imagSh" refType="w" fact="0.86"/>
              <dgm:constr type="t" for="ch" forName="imagSh"/>
              <dgm:constr type="h" for="ch" forName="imagSh" refType="w" refFor="ch" refForName="imagSh"/>
              <dgm:constr type="l" for="ch" forName="txNode"/>
              <dgm:constr type="w" for="ch" forName="txNode" refType="w" refFor="ch" refForName="imagSh"/>
              <dgm:constr type="t" for="ch" forName="txNode" refType="h" refFor="ch" refForName="imagSh" fact="0.6"/>
              <dgm:constr type="h" for="ch" forName="txNode" refType="h" refFor="ch" refForName="imagSh"/>
            </dgm:constrLst>
          </dgm:else>
        </dgm:choose>
        <dgm:ruleLst/>
        <dgm:layoutNode name="imagSh" styleLbl="bgImgPlace1">
          <dgm:alg type="sp"/>
          <dgm:shape xmlns:r="http://schemas.openxmlformats.org/officeDocument/2006/relationships" type="roundRect" r:blip="" blipPhldr="1">
            <dgm:adjLst>
              <dgm:adj idx="1" val="0.1"/>
            </dgm:adjLst>
          </dgm:shape>
          <dgm:presOf/>
          <dgm:constrLst/>
          <dgm:ruleLst/>
        </dgm:layoutNode>
        <dgm:layoutNode name="txNode" styleLbl="node1">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sibTransForEach" axis="followSib" ptType="sibTrans" cnt="1">
        <dgm:layoutNode name="sibTrans">
          <dgm:alg type="conn">
            <dgm:param type="begPts" val="auto"/>
            <dgm:param type="endPts" val="auto"/>
            <dgm:param type="srcNode" val="imagSh"/>
            <dgm:param type="dstNode" val="imagSh"/>
          </dgm:alg>
          <dgm:shape xmlns:r="http://schemas.openxmlformats.org/officeDocument/2006/relationships" type="conn" r:blip="">
            <dgm:adjLst/>
          </dgm:shape>
          <dgm:presOf axis="self"/>
          <dgm:constrLst>
            <dgm:constr type="h" refType="w" fact="0.62"/>
            <dgm:constr type="connDist"/>
            <dgm:constr type="begPad" refType="connDist" fact="0.35"/>
            <dgm:constr type="endPad" refType="connDist" fact="0.3"/>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AC653F-3ED0-4338-9E87-3FC21D0A315A}" type="datetimeFigureOut">
              <a:rPr lang="en-GB" smtClean="0"/>
              <a:t>08/06/2023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1D0F09-BB6C-428C-A4B8-7D25E8B80E70}" type="slidenum">
              <a:rPr lang="en-GB" smtClean="0"/>
              <a:t>‹#›</a:t>
            </a:fld>
            <a:endParaRPr lang="en-GB"/>
          </a:p>
        </p:txBody>
      </p:sp>
    </p:spTree>
    <p:extLst>
      <p:ext uri="{BB962C8B-B14F-4D97-AF65-F5344CB8AC3E}">
        <p14:creationId xmlns:p14="http://schemas.microsoft.com/office/powerpoint/2010/main" val="42511320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Changes can’t be avoided.</a:t>
            </a:r>
          </a:p>
          <a:p>
            <a:r>
              <a:rPr lang="en-GB" dirty="0"/>
              <a:t> They are part of everyday life and we teach the children that changing things is a way of moving forward (that they are positive).</a:t>
            </a:r>
          </a:p>
          <a:p>
            <a:r>
              <a:rPr lang="en-GB" dirty="0"/>
              <a:t>However, we are aware that many children, as we do, can find some changes difficult and this can lead to anxiety.</a:t>
            </a:r>
          </a:p>
          <a:p>
            <a:r>
              <a:rPr lang="en-GB" dirty="0"/>
              <a:t>It is important that we remain positive about changes that are afoot.</a:t>
            </a:r>
          </a:p>
        </p:txBody>
      </p:sp>
      <p:sp>
        <p:nvSpPr>
          <p:cNvPr id="4" name="Slide Number Placeholder 3"/>
          <p:cNvSpPr>
            <a:spLocks noGrp="1"/>
          </p:cNvSpPr>
          <p:nvPr>
            <p:ph type="sldNum" sz="quarter" idx="10"/>
          </p:nvPr>
        </p:nvSpPr>
        <p:spPr/>
        <p:txBody>
          <a:bodyPr/>
          <a:lstStyle/>
          <a:p>
            <a:fld id="{FAE7E6B4-8653-4138-96AB-F6432B7102D0}" type="slidenum">
              <a:rPr lang="en-GB" smtClean="0"/>
              <a:t>4</a:t>
            </a:fld>
            <a:endParaRPr lang="en-GB"/>
          </a:p>
        </p:txBody>
      </p:sp>
    </p:spTree>
    <p:extLst>
      <p:ext uri="{BB962C8B-B14F-4D97-AF65-F5344CB8AC3E}">
        <p14:creationId xmlns:p14="http://schemas.microsoft.com/office/powerpoint/2010/main" val="33591182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With</a:t>
            </a:r>
            <a:r>
              <a:rPr lang="en-GB" baseline="0" dirty="0" smtClean="0"/>
              <a:t> any changes we find it is the unknown that generates the fear. What if… they don’t know me… I do the wrong thing…they don’t have toilets close… I can’t eat my snack at break.</a:t>
            </a:r>
            <a:endParaRPr lang="en-GB" dirty="0"/>
          </a:p>
        </p:txBody>
      </p:sp>
      <p:sp>
        <p:nvSpPr>
          <p:cNvPr id="4" name="Slide Number Placeholder 3"/>
          <p:cNvSpPr>
            <a:spLocks noGrp="1"/>
          </p:cNvSpPr>
          <p:nvPr>
            <p:ph type="sldNum" sz="quarter" idx="10"/>
          </p:nvPr>
        </p:nvSpPr>
        <p:spPr/>
        <p:txBody>
          <a:bodyPr/>
          <a:lstStyle/>
          <a:p>
            <a:fld id="{B01D0F09-BB6C-428C-A4B8-7D25E8B80E70}" type="slidenum">
              <a:rPr lang="en-GB" smtClean="0"/>
              <a:t>6</a:t>
            </a:fld>
            <a:endParaRPr lang="en-GB"/>
          </a:p>
        </p:txBody>
      </p:sp>
    </p:spTree>
    <p:extLst>
      <p:ext uri="{BB962C8B-B14F-4D97-AF65-F5344CB8AC3E}">
        <p14:creationId xmlns:p14="http://schemas.microsoft.com/office/powerpoint/2010/main" val="9487814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However, this can be difficult to detect in school. For some children, it may be obvious</a:t>
            </a:r>
            <a:r>
              <a:rPr lang="en-GB" baseline="0" dirty="0" smtClean="0"/>
              <a:t> but for others they may display their anxieties away from staff and peers. We try to detect need where we can but this is where we need your help.  We rely on parents letting us know when there are anxieties.  Please speak to teachers and keep the lines of communication open. </a:t>
            </a:r>
            <a:endParaRPr lang="en-GB" dirty="0"/>
          </a:p>
        </p:txBody>
      </p:sp>
      <p:sp>
        <p:nvSpPr>
          <p:cNvPr id="4" name="Slide Number Placeholder 3"/>
          <p:cNvSpPr>
            <a:spLocks noGrp="1"/>
          </p:cNvSpPr>
          <p:nvPr>
            <p:ph type="sldNum" sz="quarter" idx="10"/>
          </p:nvPr>
        </p:nvSpPr>
        <p:spPr/>
        <p:txBody>
          <a:bodyPr/>
          <a:lstStyle/>
          <a:p>
            <a:fld id="{B01D0F09-BB6C-428C-A4B8-7D25E8B80E70}" type="slidenum">
              <a:rPr lang="en-GB" smtClean="0"/>
              <a:t>7</a:t>
            </a:fld>
            <a:endParaRPr lang="en-GB"/>
          </a:p>
        </p:txBody>
      </p:sp>
    </p:spTree>
    <p:extLst>
      <p:ext uri="{BB962C8B-B14F-4D97-AF65-F5344CB8AC3E}">
        <p14:creationId xmlns:p14="http://schemas.microsoft.com/office/powerpoint/2010/main" val="3345061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Although the focus is often on who will be my teacher/who will be the TA.  It is important to note that this is only ‘one piece of the jigsaw’.  There is so much else going on in the background.</a:t>
            </a:r>
          </a:p>
          <a:p>
            <a:r>
              <a:rPr lang="en-GB" dirty="0" smtClean="0"/>
              <a:t>It is important that these are not focused on as we are unable to provide information about these changes due to knowing our staffing structure.</a:t>
            </a:r>
          </a:p>
          <a:p>
            <a:endParaRPr lang="en-GB" dirty="0"/>
          </a:p>
        </p:txBody>
      </p:sp>
      <p:sp>
        <p:nvSpPr>
          <p:cNvPr id="4" name="Slide Number Placeholder 3"/>
          <p:cNvSpPr>
            <a:spLocks noGrp="1"/>
          </p:cNvSpPr>
          <p:nvPr>
            <p:ph type="sldNum" sz="quarter" idx="10"/>
          </p:nvPr>
        </p:nvSpPr>
        <p:spPr/>
        <p:txBody>
          <a:bodyPr/>
          <a:lstStyle/>
          <a:p>
            <a:fld id="{B01D0F09-BB6C-428C-A4B8-7D25E8B80E70}" type="slidenum">
              <a:rPr lang="en-GB" smtClean="0"/>
              <a:t>10</a:t>
            </a:fld>
            <a:endParaRPr lang="en-GB"/>
          </a:p>
        </p:txBody>
      </p:sp>
    </p:spTree>
    <p:extLst>
      <p:ext uri="{BB962C8B-B14F-4D97-AF65-F5344CB8AC3E}">
        <p14:creationId xmlns:p14="http://schemas.microsoft.com/office/powerpoint/2010/main" val="26928347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A6AC81C8-5D37-4A88-A3C5-7168CF1ABFA7}" type="slidenum">
              <a:rPr lang="en-GB" smtClean="0"/>
              <a:t>14</a:t>
            </a:fld>
            <a:endParaRPr lang="en-GB"/>
          </a:p>
        </p:txBody>
      </p:sp>
    </p:spTree>
    <p:extLst>
      <p:ext uri="{BB962C8B-B14F-4D97-AF65-F5344CB8AC3E}">
        <p14:creationId xmlns:p14="http://schemas.microsoft.com/office/powerpoint/2010/main" val="25243238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Font typeface="Arial" panose="020B0604020202020204" pitchFamily="34" charset="0"/>
              <a:buNone/>
            </a:pPr>
            <a:r>
              <a:rPr lang="en-GB" b="1" i="0" dirty="0">
                <a:solidFill>
                  <a:srgbClr val="463C2A"/>
                </a:solidFill>
                <a:effectLst/>
                <a:latin typeface="Arial" panose="020B0604020202020204" pitchFamily="34" charset="0"/>
              </a:rPr>
              <a:t>Carly</a:t>
            </a:r>
          </a:p>
          <a:p>
            <a:pPr marL="171450" indent="-171450" algn="l">
              <a:buFont typeface="Arial" panose="020B0604020202020204" pitchFamily="34" charset="0"/>
              <a:buChar char="•"/>
            </a:pPr>
            <a:r>
              <a:rPr lang="en-GB" b="0" i="0" dirty="0">
                <a:solidFill>
                  <a:srgbClr val="463C2A"/>
                </a:solidFill>
                <a:effectLst/>
                <a:latin typeface="Arial" panose="020B0604020202020204" pitchFamily="34" charset="0"/>
              </a:rPr>
              <a:t>Smoke alarm is good example of explaining how anxiety works to keep us safe.</a:t>
            </a:r>
          </a:p>
          <a:p>
            <a:pPr marL="171450" indent="-171450" algn="l">
              <a:buFont typeface="Arial" panose="020B0604020202020204" pitchFamily="34" charset="0"/>
              <a:buChar char="•"/>
            </a:pPr>
            <a:r>
              <a:rPr lang="en-GB" b="0" i="0" dirty="0">
                <a:solidFill>
                  <a:srgbClr val="463C2A"/>
                </a:solidFill>
                <a:effectLst/>
                <a:latin typeface="Arial" panose="020B0604020202020204" pitchFamily="34" charset="0"/>
              </a:rPr>
              <a:t>A smoke alarm alerts us of real danger when there is a risk of fire.</a:t>
            </a:r>
          </a:p>
          <a:p>
            <a:pPr marL="171450" indent="-171450" algn="l">
              <a:buFont typeface="Arial" panose="020B0604020202020204" pitchFamily="34" charset="0"/>
              <a:buChar char="•"/>
            </a:pPr>
            <a:r>
              <a:rPr lang="en-GB" b="0" i="0" dirty="0">
                <a:solidFill>
                  <a:srgbClr val="463C2A"/>
                </a:solidFill>
                <a:effectLst/>
                <a:latin typeface="Arial" panose="020B0604020202020204" pitchFamily="34" charset="0"/>
              </a:rPr>
              <a:t>It detects smoke in the air and sounds an alarm.</a:t>
            </a:r>
          </a:p>
          <a:p>
            <a:pPr marL="171450" indent="-171450" algn="l">
              <a:buFont typeface="Arial" panose="020B0604020202020204" pitchFamily="34" charset="0"/>
              <a:buChar char="•"/>
            </a:pPr>
            <a:r>
              <a:rPr lang="en-GB" b="0" i="0" dirty="0">
                <a:solidFill>
                  <a:srgbClr val="463C2A"/>
                </a:solidFill>
                <a:effectLst/>
                <a:latin typeface="Arial" panose="020B0604020202020204" pitchFamily="34" charset="0"/>
              </a:rPr>
              <a:t>Like a smoke alarm, our bodies detect the threat of danger too, which triggers an anxious response.</a:t>
            </a:r>
          </a:p>
          <a:p>
            <a:pPr marL="171450" indent="-171450" algn="l">
              <a:buFont typeface="Arial" panose="020B0604020202020204" pitchFamily="34" charset="0"/>
              <a:buChar char="•"/>
            </a:pPr>
            <a:endParaRPr lang="en-GB" b="0" i="0" dirty="0">
              <a:solidFill>
                <a:srgbClr val="463C2A"/>
              </a:solidFill>
              <a:effectLst/>
              <a:latin typeface="Arial" panose="020B0604020202020204" pitchFamily="34" charset="0"/>
            </a:endParaRPr>
          </a:p>
          <a:p>
            <a:pPr marL="171450" indent="-171450" algn="l">
              <a:buFont typeface="Arial" panose="020B0604020202020204" pitchFamily="34" charset="0"/>
              <a:buChar char="•"/>
            </a:pPr>
            <a:r>
              <a:rPr lang="en-GB" b="0" i="0" dirty="0">
                <a:solidFill>
                  <a:srgbClr val="463C2A"/>
                </a:solidFill>
                <a:effectLst/>
                <a:latin typeface="Arial" panose="020B0604020202020204" pitchFamily="34" charset="0"/>
              </a:rPr>
              <a:t>However, we all have smoke alarms in our house</a:t>
            </a:r>
          </a:p>
          <a:p>
            <a:pPr marL="171450" indent="-171450" algn="l">
              <a:buFont typeface="Arial" panose="020B0604020202020204" pitchFamily="34" charset="0"/>
              <a:buChar char="•"/>
            </a:pPr>
            <a:r>
              <a:rPr lang="en-GB" b="0" i="0" dirty="0">
                <a:solidFill>
                  <a:srgbClr val="463C2A"/>
                </a:solidFill>
                <a:effectLst/>
                <a:latin typeface="Arial" panose="020B0604020202020204" pitchFamily="34" charset="0"/>
              </a:rPr>
              <a:t>I’m sure you have experienced them going off when there is no threat of fire e.g.  Burnt toast.</a:t>
            </a:r>
          </a:p>
          <a:p>
            <a:pPr marL="171450" indent="-171450" algn="l">
              <a:buFont typeface="Arial" panose="020B0604020202020204" pitchFamily="34" charset="0"/>
              <a:buChar char="•"/>
            </a:pPr>
            <a:r>
              <a:rPr lang="en-GB" b="0" i="0" dirty="0">
                <a:solidFill>
                  <a:srgbClr val="463C2A"/>
                </a:solidFill>
                <a:effectLst/>
                <a:latin typeface="Arial" panose="020B0604020202020204" pitchFamily="34" charset="0"/>
              </a:rPr>
              <a:t>Anxiety works in a similar way.</a:t>
            </a:r>
          </a:p>
          <a:p>
            <a:pPr marL="171450" indent="-171450" algn="l">
              <a:buFont typeface="Arial" panose="020B0604020202020204" pitchFamily="34" charset="0"/>
              <a:buChar char="•"/>
            </a:pPr>
            <a:r>
              <a:rPr lang="en-GB" b="0" i="0" dirty="0">
                <a:solidFill>
                  <a:srgbClr val="463C2A"/>
                </a:solidFill>
                <a:effectLst/>
                <a:latin typeface="Arial" panose="020B0604020202020204" pitchFamily="34" charset="0"/>
              </a:rPr>
              <a:t>Our detector can also go off when there is no immediate danger but instead uncertainty or worry.</a:t>
            </a:r>
          </a:p>
          <a:p>
            <a:pPr marL="171450" indent="-171450" algn="l">
              <a:buFont typeface="Arial" panose="020B0604020202020204" pitchFamily="34" charset="0"/>
              <a:buChar char="•"/>
            </a:pPr>
            <a:endParaRPr lang="en-GB" b="0" i="0" dirty="0">
              <a:solidFill>
                <a:srgbClr val="463C2A"/>
              </a:solidFill>
              <a:effectLst/>
              <a:latin typeface="Arial" panose="020B0604020202020204" pitchFamily="34" charset="0"/>
            </a:endParaRPr>
          </a:p>
          <a:p>
            <a:pPr marL="171450" indent="-171450" algn="l">
              <a:buFont typeface="Arial" panose="020B0604020202020204" pitchFamily="34" charset="0"/>
              <a:buChar char="•"/>
            </a:pPr>
            <a:r>
              <a:rPr lang="en-GB" b="0" i="0" dirty="0">
                <a:solidFill>
                  <a:srgbClr val="463C2A"/>
                </a:solidFill>
                <a:effectLst/>
                <a:latin typeface="Arial" panose="020B0604020202020204" pitchFamily="34" charset="0"/>
              </a:rPr>
              <a:t>Whether there is a fire or not, a smoke alarm going off is alarming and can leave us feeling frazzled.</a:t>
            </a:r>
          </a:p>
          <a:p>
            <a:pPr marL="171450" indent="-171450" algn="l">
              <a:buFont typeface="Arial" panose="020B0604020202020204" pitchFamily="34" charset="0"/>
              <a:buChar char="•"/>
            </a:pPr>
            <a:r>
              <a:rPr lang="en-GB" b="0" i="0" dirty="0">
                <a:solidFill>
                  <a:srgbClr val="463C2A"/>
                </a:solidFill>
                <a:effectLst/>
                <a:latin typeface="Arial" panose="020B0604020202020204" pitchFamily="34" charset="0"/>
              </a:rPr>
              <a:t>This is the same for anxiety.</a:t>
            </a:r>
          </a:p>
          <a:p>
            <a:pPr marL="171450" indent="-171450" algn="l">
              <a:buFont typeface="Arial" panose="020B0604020202020204" pitchFamily="34" charset="0"/>
              <a:buChar char="•"/>
            </a:pPr>
            <a:endParaRPr lang="en-GB" b="1" i="0" dirty="0">
              <a:solidFill>
                <a:srgbClr val="463C2A"/>
              </a:solidFill>
              <a:effectLst/>
              <a:latin typeface="Arial" panose="020B0604020202020204" pitchFamily="34" charset="0"/>
            </a:endParaRPr>
          </a:p>
          <a:p>
            <a:pPr marL="0" indent="0" algn="l">
              <a:buFont typeface="Arial" panose="020B0604020202020204" pitchFamily="34" charset="0"/>
              <a:buNone/>
            </a:pPr>
            <a:r>
              <a:rPr lang="en-GB" b="1" i="0" dirty="0">
                <a:solidFill>
                  <a:srgbClr val="463C2A"/>
                </a:solidFill>
                <a:effectLst/>
                <a:latin typeface="Arial" panose="020B0604020202020204" pitchFamily="34" charset="0"/>
              </a:rPr>
              <a:t>********************************************************************************************************</a:t>
            </a:r>
          </a:p>
          <a:p>
            <a:pPr marL="171450" indent="-171450" algn="l">
              <a:buFont typeface="Arial" panose="020B0604020202020204" pitchFamily="34" charset="0"/>
              <a:buChar char="•"/>
            </a:pPr>
            <a:endParaRPr lang="en-GB" b="0" i="0" dirty="0">
              <a:solidFill>
                <a:srgbClr val="463C2A"/>
              </a:solidFill>
              <a:effectLst/>
              <a:latin typeface="Arial" panose="020B0604020202020204" pitchFamily="34" charset="0"/>
            </a:endParaRPr>
          </a:p>
          <a:p>
            <a:pPr marL="0" indent="0" algn="l">
              <a:buFont typeface="Arial" panose="020B0604020202020204" pitchFamily="34" charset="0"/>
              <a:buNone/>
            </a:pPr>
            <a:r>
              <a:rPr lang="en-GB" b="1" i="0" dirty="0">
                <a:solidFill>
                  <a:srgbClr val="463C2A"/>
                </a:solidFill>
                <a:effectLst/>
                <a:latin typeface="Arial" panose="020B0604020202020204" pitchFamily="34" charset="0"/>
              </a:rPr>
              <a:t>SPARE info:</a:t>
            </a:r>
          </a:p>
          <a:p>
            <a:pPr marL="0" indent="0" algn="l">
              <a:buFont typeface="Arial" panose="020B0604020202020204" pitchFamily="34" charset="0"/>
              <a:buNone/>
            </a:pPr>
            <a:r>
              <a:rPr lang="en-GB" b="0" i="0" dirty="0">
                <a:solidFill>
                  <a:srgbClr val="463C2A"/>
                </a:solidFill>
                <a:effectLst/>
                <a:latin typeface="Arial" panose="020B0604020202020204" pitchFamily="34" charset="0"/>
              </a:rPr>
              <a:t>Anxiety is essential to human life, it is built into us to give us the best chance for survival. We all have this response built into us and it is the same for all ages. However over the years the threat to human life has reduced but our minds continue to stay alert. Like a smoke alarm in the house going off when you have burnt the toast, it is just doing it’s job. </a:t>
            </a:r>
          </a:p>
          <a:p>
            <a:pPr algn="l"/>
            <a:endParaRPr lang="en-GB" b="0" i="0" dirty="0">
              <a:solidFill>
                <a:srgbClr val="463C2A"/>
              </a:solidFill>
              <a:effectLst/>
              <a:latin typeface="Arial" panose="020B0604020202020204" pitchFamily="34" charset="0"/>
            </a:endParaRPr>
          </a:p>
          <a:p>
            <a:pPr algn="l"/>
            <a:r>
              <a:rPr lang="en-GB" b="0" i="0" dirty="0">
                <a:solidFill>
                  <a:srgbClr val="463C2A"/>
                </a:solidFill>
                <a:effectLst/>
                <a:latin typeface="Arial" panose="020B0604020202020204" pitchFamily="34" charset="0"/>
              </a:rPr>
              <a:t>Much like the smoke alarm, anxiety and fear doesn’t just occur in situations where we are in immediate danger – many people experience fear and anxiety in, face value, non-threatening to life situations like speaking in front of a class, meeting someone new, going to a crowded place. </a:t>
            </a:r>
          </a:p>
          <a:p>
            <a:pPr algn="l"/>
            <a:endParaRPr lang="en-GB" b="0" i="0" dirty="0">
              <a:solidFill>
                <a:srgbClr val="463C2A"/>
              </a:solidFill>
              <a:effectLst/>
              <a:latin typeface="Arial" panose="020B0604020202020204" pitchFamily="34" charset="0"/>
            </a:endParaRPr>
          </a:p>
          <a:p>
            <a:pPr algn="l"/>
            <a:endParaRPr lang="en-GB" b="0" i="0" dirty="0">
              <a:solidFill>
                <a:srgbClr val="463C2A"/>
              </a:solidFill>
              <a:effectLst/>
              <a:latin typeface="Arial" panose="020B0604020202020204" pitchFamily="34" charset="0"/>
            </a:endParaRPr>
          </a:p>
          <a:p>
            <a:pPr algn="l"/>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199137E-8F8C-4549-A9CE-2A3102392967}" type="slidenum">
              <a:rPr kumimoji="0" lang="en-GB" altLang="en-U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GB" altLang="en-U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1010912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This is the behaviour we see Reactions to threat is driven by the reptilian part of our brain which hasn’t changed in 100’s of million of years. SO the threats are different but the reaction isn’t. It cuts of our thinking part of the brain, which hadn’t developed then, and other functions like digestion, in order to </a:t>
            </a:r>
            <a:r>
              <a:rPr lang="en-GB" dirty="0" err="1"/>
              <a:t>fight,flight</a:t>
            </a:r>
            <a:r>
              <a:rPr lang="en-GB" dirty="0"/>
              <a:t>, freeze flock. </a:t>
            </a:r>
          </a:p>
        </p:txBody>
      </p:sp>
      <p:sp>
        <p:nvSpPr>
          <p:cNvPr id="4" name="Slide Number Placeholder 3"/>
          <p:cNvSpPr>
            <a:spLocks noGrp="1"/>
          </p:cNvSpPr>
          <p:nvPr>
            <p:ph type="sldNum" sz="quarter" idx="5"/>
          </p:nvPr>
        </p:nvSpPr>
        <p:spPr/>
        <p:txBody>
          <a:bodyPr/>
          <a:lstStyle/>
          <a:p>
            <a:fld id="{A6AC81C8-5D37-4A88-A3C5-7168CF1ABFA7}" type="slidenum">
              <a:rPr lang="en-GB" smtClean="0"/>
              <a:t>16</a:t>
            </a:fld>
            <a:endParaRPr lang="en-GB"/>
          </a:p>
        </p:txBody>
      </p:sp>
    </p:spTree>
    <p:extLst>
      <p:ext uri="{BB962C8B-B14F-4D97-AF65-F5344CB8AC3E}">
        <p14:creationId xmlns:p14="http://schemas.microsoft.com/office/powerpoint/2010/main" val="347609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So this is the behaviour we see, what are the feelings that we don’t see? </a:t>
            </a:r>
            <a:endParaRPr lang="en-GB" dirty="0"/>
          </a:p>
        </p:txBody>
      </p:sp>
      <p:sp>
        <p:nvSpPr>
          <p:cNvPr id="4" name="Slide Number Placeholder 3"/>
          <p:cNvSpPr>
            <a:spLocks noGrp="1"/>
          </p:cNvSpPr>
          <p:nvPr>
            <p:ph type="sldNum" sz="quarter" idx="5"/>
          </p:nvPr>
        </p:nvSpPr>
        <p:spPr/>
        <p:txBody>
          <a:bodyPr/>
          <a:lstStyle/>
          <a:p>
            <a:fld id="{A6AC81C8-5D37-4A88-A3C5-7168CF1ABFA7}" type="slidenum">
              <a:rPr lang="en-GB" smtClean="0"/>
              <a:t>17</a:t>
            </a:fld>
            <a:endParaRPr lang="en-GB"/>
          </a:p>
        </p:txBody>
      </p:sp>
    </p:spTree>
    <p:extLst>
      <p:ext uri="{BB962C8B-B14F-4D97-AF65-F5344CB8AC3E}">
        <p14:creationId xmlns:p14="http://schemas.microsoft.com/office/powerpoint/2010/main" val="16007788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Karen</a:t>
            </a:r>
          </a:p>
          <a:p>
            <a:r>
              <a:rPr lang="en-GB" b="1" dirty="0"/>
              <a:t>Worry and anxiety can be experienced in a number of different ways and they are often linked. </a:t>
            </a:r>
            <a:endParaRPr lang="en-GB" dirty="0"/>
          </a:p>
          <a:p>
            <a:pPr marL="171450" indent="-171450">
              <a:buFont typeface="Arial" panose="020B0604020202020204" pitchFamily="34" charset="0"/>
              <a:buChar char="•"/>
            </a:pPr>
            <a:r>
              <a:rPr lang="en-GB" dirty="0"/>
              <a:t>Thoughts -  Overestimating perceived danger and underestimating own ability to cope. Worrying about school, or health, relationships. Perceiving our thoughts as facts rather than ideas. </a:t>
            </a:r>
          </a:p>
          <a:p>
            <a:pPr marL="171450" indent="-171450">
              <a:buFont typeface="Arial" panose="020B0604020202020204" pitchFamily="34" charset="0"/>
              <a:buChar char="•"/>
            </a:pPr>
            <a:r>
              <a:rPr lang="en-GB" dirty="0"/>
              <a:t>Physical symptoms – associated with adrenalin – preparing the body for action</a:t>
            </a:r>
          </a:p>
          <a:p>
            <a:pPr marL="171450" indent="-171450">
              <a:buFont typeface="Arial" panose="020B0604020202020204" pitchFamily="34" charset="0"/>
              <a:buChar char="•"/>
            </a:pPr>
            <a:r>
              <a:rPr lang="en-GB" dirty="0"/>
              <a:t>Behaviour (actions) – Hypervigilance, Avoiding worrying or stressful situations. Controlling behaviours, Very good behaviour – very quiet (link to FFFF)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Feelings or emotions</a:t>
            </a:r>
          </a:p>
          <a:p>
            <a:pPr marL="171450" indent="-171450">
              <a:buFont typeface="Arial" panose="020B0604020202020204" pitchFamily="34" charset="0"/>
              <a:buChar char="•"/>
            </a:pPr>
            <a:r>
              <a:rPr lang="en-GB" dirty="0"/>
              <a:t>All linked and effect each other. </a:t>
            </a:r>
            <a:r>
              <a:rPr lang="en-GB" dirty="0" err="1"/>
              <a:t>Eg</a:t>
            </a:r>
            <a:r>
              <a:rPr lang="en-GB" dirty="0"/>
              <a:t>, when we are thinking about a school test, or difficult meeting we have to attend we will feel sick in our stomach because our brain is sending neuro transmitters – or chemical messengers to our body to prepare it to take action. Some of these messengers get into out digestive system and make us feel sick. We think about avoiding the meeting or test, then we feel bad about ourselves, perhaps overwhelmed. </a:t>
            </a:r>
          </a:p>
          <a:p>
            <a:pPr marL="171450" indent="-171450">
              <a:buFont typeface="Arial" panose="020B0604020202020204" pitchFamily="34" charset="0"/>
              <a:buChar char="•"/>
            </a:pPr>
            <a:r>
              <a:rPr lang="en-GB" dirty="0"/>
              <a:t>Improving one will have a positive effect on at least one other. We can reduce our difficult feelings about ourselves by thinking that it is normal to feel worried about a test or meeting, we can calm our bodies down by breathing more slowly, and we can take action to prepare ourselves for the meeting. Anyone of these things will have a positive impact on the others.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Because we are all individuals people will experience anxiety differently so it’s good to try out a few ideas from each section.</a:t>
            </a:r>
          </a:p>
          <a:p>
            <a:r>
              <a:rPr lang="en-GB" b="1" dirty="0"/>
              <a:t>Question – what do you do already to help your child manage their anxiety? </a:t>
            </a:r>
          </a:p>
          <a:p>
            <a:endParaRPr lang="en-GB" dirty="0"/>
          </a:p>
        </p:txBody>
      </p:sp>
      <p:sp>
        <p:nvSpPr>
          <p:cNvPr id="4" name="Slide Number Placeholder 3"/>
          <p:cNvSpPr>
            <a:spLocks noGrp="1"/>
          </p:cNvSpPr>
          <p:nvPr>
            <p:ph type="sldNum" sz="quarter" idx="5"/>
          </p:nvPr>
        </p:nvSpPr>
        <p:spPr/>
        <p:txBody>
          <a:bodyPr/>
          <a:lstStyle/>
          <a:p>
            <a:fld id="{0B7631C6-0139-42C6-BC28-634ED581B43D}" type="slidenum">
              <a:rPr lang="en-GB" smtClean="0"/>
              <a:t>18</a:t>
            </a:fld>
            <a:endParaRPr lang="en-GB"/>
          </a:p>
        </p:txBody>
      </p:sp>
    </p:spTree>
    <p:extLst>
      <p:ext uri="{BB962C8B-B14F-4D97-AF65-F5344CB8AC3E}">
        <p14:creationId xmlns:p14="http://schemas.microsoft.com/office/powerpoint/2010/main" val="10267778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b="1" dirty="0"/>
              <a:t>Karen</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dirty="0" err="1"/>
              <a:t>Eg</a:t>
            </a:r>
            <a:r>
              <a:rPr lang="en-GB" dirty="0"/>
              <a:t>,        </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dirty="0"/>
              <a:t>1,   If your child is anxious that something will happen to you or other parent carer figures upon separation, you might arrange to work from home or keep your child off school (avoidance)  or text when you get to work. (reassurance)  However this relief is short term and your child becomes reliant on texting everyday when getting to work. – which could be problematic.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GB" dirty="0"/>
              <a:t>Avoidance is a classic flight response. </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dirty="0"/>
              <a:t>Helping your child avoid anxiety or giving reassurance is not always bad, but it can help maintain the cycle of anxiety. Sometimes we can even predict anxiety and not plan or book things in or meticulous plan and practice activities to reduce uncertainty. We need to learn to tolerate it.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GB" dirty="0"/>
              <a:t>Neuro diverse children may experience anxiety in different ways – </a:t>
            </a:r>
            <a:r>
              <a:rPr lang="en-GB" dirty="0" err="1"/>
              <a:t>eg</a:t>
            </a:r>
            <a:r>
              <a:rPr lang="en-GB" dirty="0"/>
              <a:t> social anxiety and can find uncertainty particularly difficult.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199137E-8F8C-4549-A9CE-2A3102392967}" type="slidenum">
              <a:rPr kumimoji="0" lang="en-GB" altLang="en-U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GB" altLang="en-U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5957700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Once</a:t>
            </a:r>
            <a:r>
              <a:rPr lang="en-GB" baseline="0" dirty="0" smtClean="0"/>
              <a:t> your child finds out their new class teacher, lots of other things happen alongside the main transition day</a:t>
            </a:r>
            <a:endParaRPr lang="en-GB" dirty="0"/>
          </a:p>
        </p:txBody>
      </p:sp>
      <p:sp>
        <p:nvSpPr>
          <p:cNvPr id="4" name="Slide Number Placeholder 3"/>
          <p:cNvSpPr>
            <a:spLocks noGrp="1"/>
          </p:cNvSpPr>
          <p:nvPr>
            <p:ph type="sldNum" sz="quarter" idx="10"/>
          </p:nvPr>
        </p:nvSpPr>
        <p:spPr/>
        <p:txBody>
          <a:bodyPr/>
          <a:lstStyle/>
          <a:p>
            <a:fld id="{B01D0F09-BB6C-428C-A4B8-7D25E8B80E70}" type="slidenum">
              <a:rPr lang="en-GB" smtClean="0"/>
              <a:t>22</a:t>
            </a:fld>
            <a:endParaRPr lang="en-GB"/>
          </a:p>
        </p:txBody>
      </p:sp>
    </p:spTree>
    <p:extLst>
      <p:ext uri="{BB962C8B-B14F-4D97-AF65-F5344CB8AC3E}">
        <p14:creationId xmlns:p14="http://schemas.microsoft.com/office/powerpoint/2010/main" val="41638620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is a lot going on behind the scenes and one of these is the in depth teacher to teacher handover.  It starts from the summer term and is still apparent sometimes up until Christmas of the next academic year.</a:t>
            </a:r>
          </a:p>
          <a:p>
            <a:r>
              <a:rPr lang="en-GB" dirty="0"/>
              <a:t>Of course there are individuals to talk about but also; teaching styles, behaviour management systems and routines</a:t>
            </a:r>
          </a:p>
        </p:txBody>
      </p:sp>
      <p:sp>
        <p:nvSpPr>
          <p:cNvPr id="4" name="Slide Number Placeholder 3"/>
          <p:cNvSpPr>
            <a:spLocks noGrp="1"/>
          </p:cNvSpPr>
          <p:nvPr>
            <p:ph type="sldNum" sz="quarter" idx="10"/>
          </p:nvPr>
        </p:nvSpPr>
        <p:spPr/>
        <p:txBody>
          <a:bodyPr/>
          <a:lstStyle/>
          <a:p>
            <a:fld id="{FAE7E6B4-8653-4138-96AB-F6432B7102D0}" type="slidenum">
              <a:rPr lang="en-GB" smtClean="0"/>
              <a:t>23</a:t>
            </a:fld>
            <a:endParaRPr lang="en-GB"/>
          </a:p>
        </p:txBody>
      </p:sp>
    </p:spTree>
    <p:extLst>
      <p:ext uri="{BB962C8B-B14F-4D97-AF65-F5344CB8AC3E}">
        <p14:creationId xmlns:p14="http://schemas.microsoft.com/office/powerpoint/2010/main" val="595650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Karen 5mins</a:t>
            </a:r>
          </a:p>
          <a:p>
            <a:pPr>
              <a:lnSpc>
                <a:spcPct val="107000"/>
              </a:lnSpc>
              <a:spcAft>
                <a:spcPts val="800"/>
              </a:spcAft>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Our aim is to help our child feel better and also help them to learn how tolerate feelings and come up with solutions. </a:t>
            </a:r>
          </a:p>
          <a:p>
            <a:pPr>
              <a:lnSpc>
                <a:spcPct val="107000"/>
              </a:lnSpc>
              <a:spcAft>
                <a:spcPts val="800"/>
              </a:spcAft>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Look for what I’m not doing as well as what I am doing </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Child – I’m not going on the school trip tomorrow</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Parent – You’re not going on the school trip?</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Child – No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Parent - oh</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Child –Yes because what if no-one picks me to sit with on the bus and I end up having to sit next to Mrs Laver and then everyone will know that I have no friends.</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Unhelpful –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Parent- That’s not true, you do have friends – and you like Mrs Laver.</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Child – saying nothing or turning away. </a:t>
            </a:r>
          </a:p>
          <a:p>
            <a:pPr>
              <a:lnSpc>
                <a:spcPct val="107000"/>
              </a:lnSpc>
              <a:spcAft>
                <a:spcPts val="800"/>
              </a:spcAft>
            </a:pPr>
            <a:endParaRPr lang="en-GB" sz="1800" b="1" i="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i="1" dirty="0">
                <a:effectLst/>
                <a:latin typeface="Calibri" panose="020F0502020204030204" pitchFamily="34" charset="0"/>
                <a:ea typeface="Calibri" panose="020F0502020204030204" pitchFamily="34" charset="0"/>
                <a:cs typeface="Times New Roman" panose="02020603050405020304" pitchFamily="18" charset="0"/>
              </a:rPr>
              <a:t>Totally understandable responses from the parent – How is the child feeling?</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Parent – well maybe I can drive you there</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i="1" dirty="0">
                <a:effectLst/>
                <a:latin typeface="Calibri" panose="020F0502020204030204" pitchFamily="34" charset="0"/>
                <a:ea typeface="Calibri" panose="020F0502020204030204" pitchFamily="34" charset="0"/>
                <a:cs typeface="Times New Roman" panose="02020603050405020304" pitchFamily="18" charset="0"/>
              </a:rPr>
              <a:t>How is the child feeling?</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i="1" dirty="0">
                <a:solidFill>
                  <a:srgbClr val="0070C0"/>
                </a:solidFill>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Rather than jumping in to deny or reassure (you do have friends, and you like Mrs Laver or rescuing) let’s try repeating back and guessing the feeling. </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Parent  - so you’ve been thinking what if no-one picks me to sit with on the bus and I end up having to sit next to Mrs Laver and every will know that I have no friends. It sounds like you’re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really</a:t>
            </a:r>
            <a:r>
              <a:rPr lang="en-GB" sz="1800" dirty="0">
                <a:effectLst/>
                <a:latin typeface="Calibri" panose="020F0502020204030204" pitchFamily="34" charset="0"/>
                <a:ea typeface="Calibri" panose="020F0502020204030204" pitchFamily="34" charset="0"/>
                <a:cs typeface="Times New Roman" panose="02020603050405020304" pitchFamily="18" charset="0"/>
              </a:rPr>
              <a:t> anxious about this trip.</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Child  - well yes.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Parent – That’s really hard,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Child  - Yes  and I had been looking forward to it.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Parent –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Hmmmm</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Child – hmm</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i="1" dirty="0">
                <a:effectLst/>
                <a:latin typeface="Calibri" panose="020F0502020204030204" pitchFamily="34" charset="0"/>
                <a:ea typeface="Calibri" panose="020F0502020204030204" pitchFamily="34" charset="0"/>
                <a:cs typeface="Times New Roman" panose="02020603050405020304" pitchFamily="18" charset="0"/>
              </a:rPr>
              <a:t>You might listen a bit more just show you are listening with a Hmm or a nod. I’m going to have a go at wishes in fantasy.  </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Parent - I wonder if you had a magic wand what you would do –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Child – hmm</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Parent -Maybe make a wonderful friend to sit with? or make Mrs Laver have all the best snacks so everyone was jealous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Child hmm – well I do quite like Mrs Laver – and if Reece goes, he might sit with me.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Name it to tame it </a:t>
            </a:r>
          </a:p>
          <a:p>
            <a:r>
              <a:rPr lang="en-GB" b="0" dirty="0"/>
              <a:t>Modelling – Carly and Karen.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Wishes in fantasy – can acknowledge feelings whilst being a distraction technique once feelings are tamed. </a:t>
            </a:r>
          </a:p>
          <a:p>
            <a:endParaRPr lang="en-GB" b="0" dirty="0"/>
          </a:p>
          <a:p>
            <a:r>
              <a:rPr lang="en-GB" b="1" dirty="0"/>
              <a:t>Discussion points</a:t>
            </a:r>
          </a:p>
          <a:p>
            <a:r>
              <a:rPr lang="en-GB" b="1" dirty="0"/>
              <a:t>How to start a conversation</a:t>
            </a:r>
          </a:p>
          <a:p>
            <a:r>
              <a:rPr lang="en-GB" b="1" dirty="0"/>
              <a:t>Pick your moment</a:t>
            </a:r>
          </a:p>
        </p:txBody>
      </p:sp>
      <p:sp>
        <p:nvSpPr>
          <p:cNvPr id="4" name="Slide Number Placeholder 3"/>
          <p:cNvSpPr>
            <a:spLocks noGrp="1"/>
          </p:cNvSpPr>
          <p:nvPr>
            <p:ph type="sldNum" sz="quarter" idx="5"/>
          </p:nvPr>
        </p:nvSpPr>
        <p:spPr/>
        <p:txBody>
          <a:bodyPr/>
          <a:lstStyle/>
          <a:p>
            <a:fld id="{DAE348B2-363E-4B05-B463-6338F553C176}" type="slidenum">
              <a:rPr lang="en-GB" smtClean="0"/>
              <a:t>25</a:t>
            </a:fld>
            <a:endParaRPr lang="en-GB"/>
          </a:p>
        </p:txBody>
      </p:sp>
    </p:spTree>
    <p:extLst>
      <p:ext uri="{BB962C8B-B14F-4D97-AF65-F5344CB8AC3E}">
        <p14:creationId xmlns:p14="http://schemas.microsoft.com/office/powerpoint/2010/main" val="25415948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b="1" dirty="0"/>
              <a:t>Karen up to 5mins</a:t>
            </a:r>
          </a:p>
          <a:p>
            <a:pPr marL="0" indent="0">
              <a:buFont typeface="Arial" panose="020B0604020202020204" pitchFamily="34" charset="0"/>
              <a:buNone/>
            </a:pPr>
            <a:r>
              <a:rPr lang="en-GB" b="1" dirty="0"/>
              <a:t>2.05pm </a:t>
            </a:r>
          </a:p>
          <a:p>
            <a:pPr marL="171450" indent="-171450">
              <a:buFont typeface="Arial" panose="020B0604020202020204" pitchFamily="34" charset="0"/>
              <a:buChar char="•"/>
            </a:pPr>
            <a:r>
              <a:rPr lang="en-GB" dirty="0"/>
              <a:t>Why it’s helpful – message it sends to our bodies</a:t>
            </a:r>
          </a:p>
          <a:p>
            <a:pPr marL="171450" indent="-171450">
              <a:buFont typeface="Arial" panose="020B0604020202020204" pitchFamily="34" charset="0"/>
              <a:buChar char="•"/>
            </a:pPr>
            <a:r>
              <a:rPr lang="en-GB" dirty="0"/>
              <a:t>Breathing techniques that give our minds something to do too – so stop us from thinking. </a:t>
            </a:r>
          </a:p>
          <a:p>
            <a:pPr marL="171450" indent="-171450">
              <a:buFont typeface="Arial" panose="020B0604020202020204" pitchFamily="34" charset="0"/>
              <a:buChar char="•"/>
            </a:pPr>
            <a:r>
              <a:rPr lang="en-GB" b="1" dirty="0"/>
              <a:t>Lots of clips on You tube, so good opportunity for your child to have a look </a:t>
            </a:r>
          </a:p>
        </p:txBody>
      </p:sp>
      <p:sp>
        <p:nvSpPr>
          <p:cNvPr id="4" name="Slide Number Placeholder 3"/>
          <p:cNvSpPr>
            <a:spLocks noGrp="1"/>
          </p:cNvSpPr>
          <p:nvPr>
            <p:ph type="sldNum" sz="quarter" idx="5"/>
          </p:nvPr>
        </p:nvSpPr>
        <p:spPr/>
        <p:txBody>
          <a:bodyPr/>
          <a:lstStyle/>
          <a:p>
            <a:fld id="{DAE348B2-363E-4B05-B463-6338F553C176}" type="slidenum">
              <a:rPr lang="en-GB" smtClean="0"/>
              <a:t>26</a:t>
            </a:fld>
            <a:endParaRPr lang="en-GB"/>
          </a:p>
        </p:txBody>
      </p:sp>
    </p:spTree>
    <p:extLst>
      <p:ext uri="{BB962C8B-B14F-4D97-AF65-F5344CB8AC3E}">
        <p14:creationId xmlns:p14="http://schemas.microsoft.com/office/powerpoint/2010/main" val="15534248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use senses to ground us as they are the way our body receives information.</a:t>
            </a:r>
          </a:p>
          <a:p>
            <a:r>
              <a:rPr lang="en-GB" b="0" i="0" dirty="0"/>
              <a:t>Movement and immersion can also be very soothing.</a:t>
            </a:r>
          </a:p>
          <a:p>
            <a:endParaRPr lang="en-GB" b="1" dirty="0"/>
          </a:p>
          <a:p>
            <a:r>
              <a:rPr lang="en-GB" b="1" dirty="0"/>
              <a:t>How do the children you know – like to sooth themselves. </a:t>
            </a:r>
          </a:p>
        </p:txBody>
      </p:sp>
      <p:sp>
        <p:nvSpPr>
          <p:cNvPr id="4" name="Slide Number Placeholder 3"/>
          <p:cNvSpPr>
            <a:spLocks noGrp="1"/>
          </p:cNvSpPr>
          <p:nvPr>
            <p:ph type="sldNum" sz="quarter" idx="5"/>
          </p:nvPr>
        </p:nvSpPr>
        <p:spPr/>
        <p:txBody>
          <a:bodyPr/>
          <a:lstStyle/>
          <a:p>
            <a:fld id="{DAE348B2-363E-4B05-B463-6338F553C176}" type="slidenum">
              <a:rPr lang="en-GB" smtClean="0"/>
              <a:t>27</a:t>
            </a:fld>
            <a:endParaRPr lang="en-GB"/>
          </a:p>
        </p:txBody>
      </p:sp>
    </p:spTree>
    <p:extLst>
      <p:ext uri="{BB962C8B-B14F-4D97-AF65-F5344CB8AC3E}">
        <p14:creationId xmlns:p14="http://schemas.microsoft.com/office/powerpoint/2010/main" val="15958118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800" dirty="0"/>
              <a:t>Helpful </a:t>
            </a:r>
          </a:p>
          <a:p>
            <a:pPr marL="285750" indent="-285750">
              <a:buFont typeface="Arial" panose="020B0604020202020204" pitchFamily="34" charset="0"/>
              <a:buChar char="•"/>
            </a:pPr>
            <a:r>
              <a:rPr lang="en-GB" sz="1800" dirty="0"/>
              <a:t>Likely to happen/real event worry</a:t>
            </a:r>
          </a:p>
          <a:p>
            <a:pPr marL="285750" indent="-285750">
              <a:buFont typeface="Arial" panose="020B0604020202020204" pitchFamily="34" charset="0"/>
              <a:buChar char="•"/>
            </a:pPr>
            <a:r>
              <a:rPr lang="en-GB" sz="1800" dirty="0"/>
              <a:t>In response to a trigger</a:t>
            </a:r>
          </a:p>
          <a:p>
            <a:pPr marL="285750" indent="-285750">
              <a:buFont typeface="Arial" panose="020B0604020202020204" pitchFamily="34" charset="0"/>
              <a:buChar char="•"/>
            </a:pPr>
            <a:r>
              <a:rPr lang="en-GB" sz="1800" dirty="0"/>
              <a:t>Feel in control/can problem solve</a:t>
            </a:r>
          </a:p>
          <a:p>
            <a:pPr marL="285750" indent="-285750">
              <a:buFont typeface="Arial" panose="020B0604020202020204" pitchFamily="34" charset="0"/>
              <a:buChar char="•"/>
            </a:pPr>
            <a:r>
              <a:rPr lang="en-GB" sz="1800" dirty="0"/>
              <a:t>Does not take up much of your time</a:t>
            </a:r>
          </a:p>
          <a:p>
            <a:pPr marL="285750" indent="-285750">
              <a:buFont typeface="Arial" panose="020B0604020202020204" pitchFamily="34" charset="0"/>
              <a:buChar char="•"/>
            </a:pPr>
            <a:r>
              <a:rPr lang="en-GB" sz="1800" dirty="0" err="1"/>
              <a:t>Eg</a:t>
            </a:r>
            <a:r>
              <a:rPr lang="en-GB" sz="1800" dirty="0"/>
              <a:t>, I haven’t done my homework I’m going to get into trouble.- Quite specific</a:t>
            </a:r>
          </a:p>
          <a:p>
            <a:pPr marL="0" indent="0">
              <a:buFont typeface="Arial" panose="020B0604020202020204" pitchFamily="34" charset="0"/>
              <a:buNone/>
            </a:pPr>
            <a:endParaRPr lang="en-GB" sz="1800" dirty="0"/>
          </a:p>
          <a:p>
            <a:pPr marL="0" indent="0">
              <a:buFont typeface="Arial" panose="020B0604020202020204" pitchFamily="34" charset="0"/>
              <a:buNone/>
            </a:pPr>
            <a:r>
              <a:rPr lang="en-GB" sz="1800" dirty="0"/>
              <a:t>Unhelpful worries </a:t>
            </a:r>
          </a:p>
          <a:p>
            <a:pPr marL="285750" indent="-285750">
              <a:buFont typeface="Arial" panose="020B0604020202020204" pitchFamily="34" charset="0"/>
              <a:buChar char="•"/>
            </a:pPr>
            <a:r>
              <a:rPr lang="en-GB" sz="1800" dirty="0"/>
              <a:t>Unlikely to happen or about future hypothetical events</a:t>
            </a:r>
          </a:p>
          <a:p>
            <a:pPr marL="285750" indent="-285750">
              <a:buFont typeface="Arial" panose="020B0604020202020204" pitchFamily="34" charset="0"/>
              <a:buChar char="•"/>
            </a:pPr>
            <a:r>
              <a:rPr lang="en-GB" sz="1800" dirty="0"/>
              <a:t>More habitual</a:t>
            </a:r>
          </a:p>
          <a:p>
            <a:pPr marL="285750" indent="-285750">
              <a:buFont typeface="Arial" panose="020B0604020202020204" pitchFamily="34" charset="0"/>
              <a:buChar char="•"/>
            </a:pPr>
            <a:r>
              <a:rPr lang="en-GB" sz="1800" dirty="0"/>
              <a:t>Worry feels out of your control</a:t>
            </a:r>
          </a:p>
          <a:p>
            <a:pPr marL="285750" indent="-285750">
              <a:buFont typeface="Arial" panose="020B0604020202020204" pitchFamily="34" charset="0"/>
              <a:buChar char="•"/>
            </a:pPr>
            <a:r>
              <a:rPr lang="en-GB" sz="1800" dirty="0"/>
              <a:t>Spend a lot of time worrying</a:t>
            </a:r>
          </a:p>
          <a:p>
            <a:pPr marL="0" indent="0">
              <a:buFont typeface="Arial" panose="020B0604020202020204" pitchFamily="34" charset="0"/>
              <a:buNone/>
            </a:pPr>
            <a:r>
              <a:rPr lang="en-GB" sz="1800" dirty="0" err="1"/>
              <a:t>Eg</a:t>
            </a:r>
            <a:r>
              <a:rPr lang="en-GB" sz="1800" dirty="0"/>
              <a:t>, No one at school likes me, I have no friends. – very generalised</a:t>
            </a:r>
          </a:p>
          <a:p>
            <a:pPr marL="0" indent="0">
              <a:buFont typeface="Arial" panose="020B0604020202020204" pitchFamily="34" charset="0"/>
              <a:buNone/>
            </a:pPr>
            <a:endParaRPr lang="en-GB" sz="1800" dirty="0"/>
          </a:p>
          <a:p>
            <a:pPr algn="l"/>
            <a:r>
              <a:rPr lang="en-GB" sz="1800" b="0" i="0" dirty="0">
                <a:solidFill>
                  <a:srgbClr val="000000"/>
                </a:solidFill>
                <a:effectLst/>
                <a:latin typeface="Segoe UI" panose="020B0502040204020203" pitchFamily="34" charset="0"/>
              </a:rPr>
              <a:t>However, letting go of worries is a tricky skill. There are ways to support this…</a:t>
            </a:r>
            <a:endParaRPr lang="en-GB" b="0" i="0" dirty="0">
              <a:solidFill>
                <a:srgbClr val="FFFFFF"/>
              </a:solidFill>
              <a:effectLst/>
              <a:latin typeface="Segoe UI" panose="020B0502040204020203" pitchFamily="34" charset="0"/>
            </a:endParaRPr>
          </a:p>
          <a:p>
            <a:endParaRPr lang="en-GB" dirty="0"/>
          </a:p>
          <a:p>
            <a:r>
              <a:rPr lang="en-GB" dirty="0"/>
              <a:t>Bag full of worries is available to watch on you tube </a:t>
            </a:r>
          </a:p>
        </p:txBody>
      </p:sp>
      <p:sp>
        <p:nvSpPr>
          <p:cNvPr id="4" name="Slide Number Placeholder 3"/>
          <p:cNvSpPr>
            <a:spLocks noGrp="1"/>
          </p:cNvSpPr>
          <p:nvPr>
            <p:ph type="sldNum" sz="quarter" idx="5"/>
          </p:nvPr>
        </p:nvSpPr>
        <p:spPr/>
        <p:txBody>
          <a:bodyPr/>
          <a:lstStyle/>
          <a:p>
            <a:fld id="{DAE348B2-363E-4B05-B463-6338F553C176}" type="slidenum">
              <a:rPr lang="en-GB" smtClean="0"/>
              <a:t>28</a:t>
            </a:fld>
            <a:endParaRPr lang="en-GB"/>
          </a:p>
        </p:txBody>
      </p:sp>
    </p:spTree>
    <p:extLst>
      <p:ext uri="{BB962C8B-B14F-4D97-AF65-F5344CB8AC3E}">
        <p14:creationId xmlns:p14="http://schemas.microsoft.com/office/powerpoint/2010/main" val="25200154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altLang="en-US" sz="1200" b="1" i="0" u="none" strike="noStrike" cap="none" normalizeH="0" baseline="0" dirty="0">
                <a:ln>
                  <a:noFill/>
                </a:ln>
                <a:solidFill>
                  <a:schemeClr val="tx1"/>
                </a:solidFill>
                <a:effectLst/>
                <a:latin typeface="+mj-lt"/>
              </a:rPr>
              <a:t>Carly 8mins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1200" b="0" i="0" u="none" strike="noStrike" cap="none" normalizeH="0" baseline="0" dirty="0">
                <a:ln>
                  <a:noFill/>
                </a:ln>
                <a:solidFill>
                  <a:schemeClr val="tx1"/>
                </a:solidFill>
                <a:effectLst/>
                <a:latin typeface="+mj-lt"/>
              </a:rPr>
              <a:t>“Worry Time”. This is a technique for you to help your child to contain their worries. It’s a time in the day when they allow themselves to worry and it might also be a time when you can work through them with them. </a:t>
            </a:r>
            <a:endParaRPr kumimoji="0" lang="en-GB" altLang="en-US" sz="1800" b="0" i="0" u="none" strike="noStrike" cap="none" normalizeH="0" baseline="0" dirty="0">
              <a:ln>
                <a:noFill/>
              </a:ln>
              <a:solidFill>
                <a:schemeClr val="tx1"/>
              </a:solidFill>
              <a:effectLst/>
              <a:latin typeface="+mj-lt"/>
            </a:endParaRPr>
          </a:p>
          <a:p>
            <a:endParaRPr lang="en-GB" dirty="0"/>
          </a:p>
          <a:p>
            <a:r>
              <a:rPr lang="en-GB" dirty="0"/>
              <a:t>You could start by making a worry jar or box.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This means that when it is ‘Worry Time’ you have had the opportunity to prepare your responses to the worries. </a:t>
            </a:r>
          </a:p>
          <a:p>
            <a:endParaRPr lang="en-GB" dirty="0"/>
          </a:p>
          <a:p>
            <a:endParaRPr lang="en-GB" dirty="0"/>
          </a:p>
          <a:p>
            <a:r>
              <a:rPr lang="en-GB" dirty="0"/>
              <a:t>Plan when in the day you want to have worry time and for how long-Experiment with when no more that 30mins. </a:t>
            </a:r>
          </a:p>
          <a:p>
            <a:endParaRPr lang="en-GB" dirty="0"/>
          </a:p>
          <a:p>
            <a:r>
              <a:rPr lang="en-GB" dirty="0"/>
              <a:t>Outside of worry time – Encourage your child to draw or write (or leave a voice note) their worries as they feel them and put them in the jar. </a:t>
            </a:r>
          </a:p>
          <a:p>
            <a:endParaRPr lang="en-GB" dirty="0"/>
          </a:p>
          <a:p>
            <a:r>
              <a:rPr lang="en-GB" dirty="0"/>
              <a:t>Do something else – once they have written down their worry support them to distract themselves with another activity. </a:t>
            </a:r>
          </a:p>
          <a:p>
            <a:endParaRPr lang="en-GB" dirty="0"/>
          </a:p>
          <a:p>
            <a:r>
              <a:rPr lang="en-GB" dirty="0"/>
              <a:t>During worry time – discuss your worry – name your child’s feelings – avoid dismissing feelings or reassuring – try out some strategies. </a:t>
            </a:r>
          </a:p>
          <a:p>
            <a:endParaRPr lang="en-GB" dirty="0"/>
          </a:p>
          <a:p>
            <a:r>
              <a:rPr lang="en-GB" dirty="0"/>
              <a:t>For hypothetical worries, let the worry go, use a distracting activity.</a:t>
            </a:r>
          </a:p>
          <a:p>
            <a:pPr algn="l"/>
            <a:r>
              <a:rPr lang="en-GB" sz="1200" b="0" i="0" dirty="0">
                <a:solidFill>
                  <a:srgbClr val="000000"/>
                </a:solidFill>
                <a:effectLst/>
                <a:latin typeface="Segoe UI" panose="020B0502040204020203" pitchFamily="34" charset="0"/>
              </a:rPr>
              <a:t>You could let a worry go by:</a:t>
            </a:r>
            <a:endParaRPr lang="en-GB" b="0" i="0" dirty="0">
              <a:solidFill>
                <a:srgbClr val="FFFFFF"/>
              </a:solidFill>
              <a:effectLst/>
              <a:latin typeface="Segoe UI" panose="020B0502040204020203" pitchFamily="34" charset="0"/>
            </a:endParaRPr>
          </a:p>
          <a:p>
            <a:pPr algn="l"/>
            <a:r>
              <a:rPr lang="en-GB" sz="1200" b="0" i="0" dirty="0">
                <a:solidFill>
                  <a:srgbClr val="FFFFFF"/>
                </a:solidFill>
                <a:effectLst/>
                <a:latin typeface="Segoe UI" panose="020B0502040204020203" pitchFamily="34" charset="0"/>
              </a:rPr>
              <a:t>-</a:t>
            </a:r>
            <a:r>
              <a:rPr lang="en-GB" sz="1200" b="0" i="0" dirty="0">
                <a:solidFill>
                  <a:srgbClr val="000000"/>
                </a:solidFill>
                <a:effectLst/>
                <a:latin typeface="Segoe UI" panose="020B0502040204020203" pitchFamily="34" charset="0"/>
              </a:rPr>
              <a:t>Writing the worry down and throwing it away</a:t>
            </a:r>
            <a:endParaRPr lang="en-GB" b="0" i="0" dirty="0">
              <a:solidFill>
                <a:srgbClr val="FFFFFF"/>
              </a:solidFill>
              <a:effectLst/>
              <a:latin typeface="Segoe UI" panose="020B0502040204020203" pitchFamily="34" charset="0"/>
            </a:endParaRPr>
          </a:p>
          <a:p>
            <a:pPr algn="l"/>
            <a:r>
              <a:rPr lang="en-GB" sz="1200" b="0" i="0" dirty="0">
                <a:solidFill>
                  <a:srgbClr val="FFFFFF"/>
                </a:solidFill>
                <a:effectLst/>
                <a:latin typeface="Segoe UI" panose="020B0502040204020203" pitchFamily="34" charset="0"/>
              </a:rPr>
              <a:t>-</a:t>
            </a:r>
            <a:r>
              <a:rPr lang="en-GB" sz="1200" b="0" i="0" dirty="0">
                <a:solidFill>
                  <a:srgbClr val="000000"/>
                </a:solidFill>
                <a:effectLst/>
                <a:latin typeface="Segoe UI" panose="020B0502040204020203" pitchFamily="34" charset="0"/>
              </a:rPr>
              <a:t>Imagining the worry being tied to a balloon and floating away</a:t>
            </a:r>
            <a:endParaRPr lang="en-GB" b="0" i="0" dirty="0">
              <a:solidFill>
                <a:srgbClr val="FFFFFF"/>
              </a:solidFill>
              <a:effectLst/>
              <a:latin typeface="Segoe UI" panose="020B0502040204020203" pitchFamily="34" charset="0"/>
            </a:endParaRPr>
          </a:p>
          <a:p>
            <a:pPr algn="l"/>
            <a:r>
              <a:rPr lang="en-GB" sz="1200" b="0" i="0" dirty="0">
                <a:solidFill>
                  <a:srgbClr val="FFFFFF"/>
                </a:solidFill>
                <a:effectLst/>
                <a:latin typeface="Segoe UI" panose="020B0502040204020203" pitchFamily="34" charset="0"/>
              </a:rPr>
              <a:t>-</a:t>
            </a:r>
            <a:r>
              <a:rPr lang="en-GB" sz="1200" b="0" i="0" dirty="0">
                <a:solidFill>
                  <a:srgbClr val="000000"/>
                </a:solidFill>
                <a:effectLst/>
                <a:latin typeface="Segoe UI" panose="020B0502040204020203" pitchFamily="34" charset="0"/>
              </a:rPr>
              <a:t>Watching the worry pass by and leave your mind.</a:t>
            </a:r>
            <a:endParaRPr lang="en-GB" b="0" i="0" dirty="0">
              <a:solidFill>
                <a:srgbClr val="FFFFFF"/>
              </a:solidFill>
              <a:effectLst/>
              <a:latin typeface="Segoe UI" panose="020B0502040204020203" pitchFamily="34" charset="0"/>
            </a:endParaRPr>
          </a:p>
          <a:p>
            <a:endParaRPr lang="en-GB" dirty="0"/>
          </a:p>
          <a:p>
            <a:pPr algn="l"/>
            <a:r>
              <a:rPr lang="en-GB" sz="1200" b="0" i="0" dirty="0">
                <a:solidFill>
                  <a:srgbClr val="000000"/>
                </a:solidFill>
                <a:effectLst/>
                <a:latin typeface="Segoe UI" panose="020B0502040204020203" pitchFamily="34" charset="0"/>
              </a:rPr>
              <a:t>“Letting go of worries” - By acknowledging and defining your worries you are no longer simply ‘ignoring’ them. However, once you have solved whether or not you have any control over your worry, it is important to let go of the worry and redirect your attention.</a:t>
            </a:r>
            <a:endParaRPr lang="en-GB" b="0" i="0" dirty="0">
              <a:solidFill>
                <a:srgbClr val="FFFFFF"/>
              </a:solidFill>
              <a:effectLst/>
              <a:latin typeface="Segoe UI" panose="020B0502040204020203" pitchFamily="34" charset="0"/>
            </a:endParaRPr>
          </a:p>
          <a:p>
            <a:pPr algn="l"/>
            <a:r>
              <a:rPr lang="en-GB" b="0" i="0" dirty="0">
                <a:solidFill>
                  <a:srgbClr val="FFFFFF"/>
                </a:solidFill>
                <a:effectLst/>
                <a:latin typeface="Segoe UI" panose="020B0502040204020203" pitchFamily="34" charset="0"/>
              </a:rPr>
              <a:t/>
            </a:r>
            <a:br>
              <a:rPr lang="en-GB" b="0" i="0" dirty="0">
                <a:solidFill>
                  <a:srgbClr val="FFFFFF"/>
                </a:solidFill>
                <a:effectLst/>
                <a:latin typeface="Segoe UI" panose="020B0502040204020203" pitchFamily="34" charset="0"/>
              </a:rPr>
            </a:br>
            <a:endParaRPr lang="en-GB" b="0" i="0" dirty="0">
              <a:solidFill>
                <a:srgbClr val="FFFFFF"/>
              </a:solidFill>
              <a:effectLst/>
              <a:latin typeface="Segoe UI" panose="020B0502040204020203" pitchFamily="34" charset="0"/>
            </a:endParaRPr>
          </a:p>
          <a:p>
            <a:pPr algn="l"/>
            <a:r>
              <a:rPr lang="en-GB" sz="1200" b="0" i="0" dirty="0">
                <a:solidFill>
                  <a:srgbClr val="000000"/>
                </a:solidFill>
                <a:effectLst/>
                <a:latin typeface="Segoe UI" panose="020B0502040204020203" pitchFamily="34" charset="0"/>
              </a:rPr>
              <a:t>Letting worries go – would anyone like to share ideas they use with their children to help let worries go?</a:t>
            </a:r>
            <a:endParaRPr lang="en-GB" b="0" i="0" dirty="0">
              <a:solidFill>
                <a:srgbClr val="FFFFFF"/>
              </a:solidFill>
              <a:effectLst/>
              <a:latin typeface="Segoe UI" panose="020B0502040204020203" pitchFamily="34" charset="0"/>
            </a:endParaRPr>
          </a:p>
          <a:p>
            <a:endParaRPr lang="en-GB" dirty="0"/>
          </a:p>
          <a:p>
            <a:endParaRPr lang="en-GB" dirty="0"/>
          </a:p>
        </p:txBody>
      </p:sp>
      <p:sp>
        <p:nvSpPr>
          <p:cNvPr id="4" name="Slide Number Placeholder 3"/>
          <p:cNvSpPr>
            <a:spLocks noGrp="1"/>
          </p:cNvSpPr>
          <p:nvPr>
            <p:ph type="sldNum" sz="quarter" idx="5"/>
          </p:nvPr>
        </p:nvSpPr>
        <p:spPr/>
        <p:txBody>
          <a:bodyPr/>
          <a:lstStyle/>
          <a:p>
            <a:fld id="{DAE348B2-363E-4B05-B463-6338F553C176}" type="slidenum">
              <a:rPr lang="en-GB" smtClean="0"/>
              <a:t>29</a:t>
            </a:fld>
            <a:endParaRPr lang="en-GB"/>
          </a:p>
        </p:txBody>
      </p:sp>
    </p:spTree>
    <p:extLst>
      <p:ext uri="{BB962C8B-B14F-4D97-AF65-F5344CB8AC3E}">
        <p14:creationId xmlns:p14="http://schemas.microsoft.com/office/powerpoint/2010/main" val="24139343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Talk through worry tree</a:t>
            </a:r>
          </a:p>
          <a:p>
            <a:endParaRPr lang="en-GB" dirty="0"/>
          </a:p>
          <a:p>
            <a:r>
              <a:rPr lang="en-GB" dirty="0"/>
              <a:t>“Letting go of worries” - By acknowledging and defining your worries you are no longer simply ‘ignoring’ them. However, once you have solved whether or not you have any control over your worry, it is important to let go of the worry and redirect your attention.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Letting worries go – would anyone like to share ideas they use with their children to help let worries go?</a:t>
            </a:r>
          </a:p>
          <a:p>
            <a:endParaRPr lang="en-GB" dirty="0"/>
          </a:p>
          <a:p>
            <a:r>
              <a:rPr lang="en-GB" dirty="0"/>
              <a:t>You could let a worry go by:</a:t>
            </a:r>
          </a:p>
          <a:p>
            <a:pPr marL="171450" indent="-171450">
              <a:buFontTx/>
              <a:buChar char="-"/>
            </a:pPr>
            <a:r>
              <a:rPr lang="en-GB" dirty="0"/>
              <a:t>Writing the worry down and throwing it away</a:t>
            </a:r>
          </a:p>
          <a:p>
            <a:pPr marL="171450" indent="-171450">
              <a:buFontTx/>
              <a:buChar char="-"/>
            </a:pPr>
            <a:r>
              <a:rPr lang="en-GB" dirty="0"/>
              <a:t>Imagining the worry being tied to a balloon and floating away</a:t>
            </a:r>
          </a:p>
          <a:p>
            <a:pPr marL="171450" indent="-171450">
              <a:buFontTx/>
              <a:buChar char="-"/>
            </a:pPr>
            <a:r>
              <a:rPr lang="en-GB" dirty="0"/>
              <a:t>Watching the worry pass by and leave your mind.</a:t>
            </a:r>
          </a:p>
          <a:p>
            <a:pPr marL="171450" indent="-171450">
              <a:buFontTx/>
              <a:buChar char="-"/>
            </a:pPr>
            <a:endParaRPr lang="en-GB" dirty="0"/>
          </a:p>
          <a:p>
            <a:pPr marL="171450" indent="-171450">
              <a:buFontTx/>
              <a:buChar char="-"/>
            </a:pPr>
            <a:endParaRPr lang="en-GB" dirty="0"/>
          </a:p>
          <a:p>
            <a:pPr marL="0" indent="0">
              <a:buFontTx/>
              <a:buNone/>
            </a:pPr>
            <a:r>
              <a:rPr lang="en-GB" dirty="0"/>
              <a:t>However, letting go of worries is a tricky skill. There are ways to support this…</a:t>
            </a:r>
          </a:p>
          <a:p>
            <a:endParaRPr lang="en-GB" dirty="0"/>
          </a:p>
        </p:txBody>
      </p:sp>
      <p:sp>
        <p:nvSpPr>
          <p:cNvPr id="4" name="Slide Number Placeholder 3"/>
          <p:cNvSpPr>
            <a:spLocks noGrp="1"/>
          </p:cNvSpPr>
          <p:nvPr>
            <p:ph type="sldNum" sz="quarter" idx="5"/>
          </p:nvPr>
        </p:nvSpPr>
        <p:spPr/>
        <p:txBody>
          <a:bodyPr/>
          <a:lstStyle/>
          <a:p>
            <a:fld id="{0B7631C6-0139-42C6-BC28-634ED581B43D}" type="slidenum">
              <a:rPr lang="en-GB" smtClean="0"/>
              <a:t>30</a:t>
            </a:fld>
            <a:endParaRPr lang="en-GB"/>
          </a:p>
        </p:txBody>
      </p:sp>
    </p:spTree>
    <p:extLst>
      <p:ext uri="{BB962C8B-B14F-4D97-AF65-F5344CB8AC3E}">
        <p14:creationId xmlns:p14="http://schemas.microsoft.com/office/powerpoint/2010/main" val="14098852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 2,30pm Karen 5min</a:t>
            </a:r>
          </a:p>
          <a:p>
            <a:r>
              <a:rPr lang="en-GB" dirty="0"/>
              <a:t>Example : Going into school </a:t>
            </a:r>
          </a:p>
          <a:p>
            <a:r>
              <a:rPr lang="en-GB" dirty="0"/>
              <a:t>What’s the problem – going to a new class/ school. New teachers  - they won’t know me and they might be strict and scary</a:t>
            </a:r>
          </a:p>
          <a:p>
            <a:r>
              <a:rPr lang="en-GB" dirty="0"/>
              <a:t>What does that feel like- Scary, sad  - I don’t want to go. </a:t>
            </a:r>
          </a:p>
          <a:p>
            <a:r>
              <a:rPr lang="en-GB" dirty="0"/>
              <a:t>Ideas:</a:t>
            </a:r>
          </a:p>
          <a:p>
            <a:r>
              <a:rPr lang="en-GB" dirty="0"/>
              <a:t>Child first </a:t>
            </a:r>
          </a:p>
          <a:p>
            <a:r>
              <a:rPr lang="en-GB" dirty="0"/>
              <a:t>1, Child; Stay at home</a:t>
            </a:r>
          </a:p>
          <a:p>
            <a:r>
              <a:rPr lang="en-GB" dirty="0"/>
              <a:t>2, Child: Do home schooling</a:t>
            </a:r>
          </a:p>
          <a:p>
            <a:r>
              <a:rPr lang="en-GB" dirty="0"/>
              <a:t>3, Parent: Ask people who know the school, or teacher what it’s like?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4, Parent: Arrange a visit the school or classroom.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5, Child : Go with and visit with my friend.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6, Child : Try a different school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6, Parent : Make a sort of all about me book, so the teachers can know you better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7,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8, ?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Parent: ok now let’s have a look at all theses ideas and think about what’s good and not so good about them.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1, Staying at home – yes that would be less scary, anything that’s not so good?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Child – I might get lonely and I wouldn’t learn.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Hmm Yes, I don’t think that’s ok, I think we should cross that one out  - is that ok?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Child – yes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Parent – what about number 2 – Be home schooled. What are the good and not so good things about this one.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Child – I </a:t>
            </a:r>
            <a:r>
              <a:rPr lang="en-GB" dirty="0" err="1"/>
              <a:t>supose</a:t>
            </a:r>
            <a:r>
              <a:rPr lang="en-GB" dirty="0"/>
              <a:t> I still might miss my friends.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Parent – And I think I would struggle to be your teacher – we might get very grumpy with each other, and I would need to give up my job.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Child hmmm – better cross that one out then.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Parent – if I had a magic wand and I could give up my job and come and teach you and all your friends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Child – No that would be weird No </a:t>
            </a:r>
            <a:r>
              <a:rPr lang="en-GB" dirty="0" err="1"/>
              <a:t>no</a:t>
            </a:r>
            <a:r>
              <a:rPr lang="en-GB" dirty="0"/>
              <a:t> cross that one out.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And so on.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199137E-8F8C-4549-A9CE-2A3102392967}" type="slidenum">
              <a:rPr kumimoji="0" lang="en-GB" altLang="en-U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GB" altLang="en-U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6666266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b="1" dirty="0"/>
              <a:t>Carly if time 2mins </a:t>
            </a:r>
          </a:p>
          <a:p>
            <a:pPr marL="0" indent="0">
              <a:buFont typeface="Arial" panose="020B0604020202020204" pitchFamily="34" charset="0"/>
              <a:buNone/>
            </a:pPr>
            <a:r>
              <a:rPr lang="en-GB" b="1" dirty="0"/>
              <a:t>Do we need to put in something about attention, routines, sleep, Boundaries? </a:t>
            </a:r>
          </a:p>
          <a:p>
            <a:pPr marL="171450" indent="-171450">
              <a:buFont typeface="Arial" panose="020B0604020202020204" pitchFamily="34" charset="0"/>
              <a:buChar char="•"/>
            </a:pPr>
            <a:r>
              <a:rPr lang="en-GB" b="0" dirty="0"/>
              <a:t>When there is no request or obvious need for any of the strategies that we have mentioned.</a:t>
            </a:r>
          </a:p>
          <a:p>
            <a:pPr marL="171450" indent="-171450">
              <a:buFont typeface="Arial" panose="020B0604020202020204" pitchFamily="34" charset="0"/>
              <a:buChar char="•"/>
            </a:pPr>
            <a:r>
              <a:rPr lang="en-GB" b="0" dirty="0"/>
              <a:t>We can make sure the special time is kept any children or young people build their emotional understanding and communication skills.</a:t>
            </a:r>
          </a:p>
          <a:p>
            <a:pPr marL="171450" indent="-171450">
              <a:buFont typeface="Arial" panose="020B0604020202020204" pitchFamily="34" charset="0"/>
              <a:buChar char="•"/>
            </a:pPr>
            <a:endParaRPr lang="en-GB" b="0" dirty="0"/>
          </a:p>
          <a:p>
            <a:pPr marL="171450" indent="-171450">
              <a:buFont typeface="Arial" panose="020B0604020202020204" pitchFamily="34" charset="0"/>
              <a:buChar char="•"/>
            </a:pPr>
            <a:r>
              <a:rPr lang="en-GB" b="0" dirty="0"/>
              <a:t>There is a hand out for this.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b="0" dirty="0"/>
          </a:p>
          <a:p>
            <a:pPr marL="171450" indent="-171450">
              <a:buFont typeface="Arial" panose="020B0604020202020204" pitchFamily="34" charset="0"/>
              <a:buChar char="•"/>
            </a:pPr>
            <a:r>
              <a:rPr lang="en-GB" b="0" dirty="0"/>
              <a:t>Recommend 10 minutes every day with your child so that it is predictable.</a:t>
            </a:r>
          </a:p>
          <a:p>
            <a:pPr marL="171450" indent="-171450">
              <a:buFont typeface="Arial" panose="020B0604020202020204" pitchFamily="34" charset="0"/>
              <a:buChar char="•"/>
            </a:pPr>
            <a:r>
              <a:rPr lang="en-GB" b="0" dirty="0"/>
              <a:t>Let your child choose the activity.</a:t>
            </a:r>
          </a:p>
          <a:p>
            <a:pPr marL="171450" indent="-171450">
              <a:buFont typeface="Arial" panose="020B0604020202020204" pitchFamily="34" charset="0"/>
              <a:buChar char="•"/>
            </a:pPr>
            <a:r>
              <a:rPr lang="en-GB" b="0" dirty="0"/>
              <a:t>Play alongside them but don’t take over.</a:t>
            </a:r>
          </a:p>
          <a:p>
            <a:pPr marL="171450" indent="-171450">
              <a:buFont typeface="Arial" panose="020B0604020202020204" pitchFamily="34" charset="0"/>
              <a:buChar char="•"/>
            </a:pPr>
            <a:r>
              <a:rPr lang="en-GB" b="0" dirty="0"/>
              <a:t>KEEP to 10 minutes.</a:t>
            </a:r>
          </a:p>
          <a:p>
            <a:pPr marL="171450" indent="-171450">
              <a:buFont typeface="Arial" panose="020B0604020202020204" pitchFamily="34" charset="0"/>
              <a:buChar char="•"/>
            </a:pPr>
            <a:r>
              <a:rPr lang="en-GB" b="0" dirty="0"/>
              <a:t>Explain that you have something to do in ten minutes (</a:t>
            </a:r>
            <a:r>
              <a:rPr lang="en-GB" b="0" dirty="0" err="1"/>
              <a:t>eg</a:t>
            </a:r>
            <a:r>
              <a:rPr lang="en-GB" b="0" dirty="0"/>
              <a:t> cook dinner)</a:t>
            </a:r>
          </a:p>
          <a:p>
            <a:pPr marL="171450" indent="-171450">
              <a:buFont typeface="Arial" panose="020B0604020202020204" pitchFamily="34" charset="0"/>
              <a:buChar char="•"/>
            </a:pPr>
            <a:r>
              <a:rPr lang="en-GB" b="0" dirty="0"/>
              <a:t>Timmer if struggles with boundaries.</a:t>
            </a:r>
          </a:p>
          <a:p>
            <a:pPr marL="171450" indent="-171450">
              <a:buFont typeface="Arial" panose="020B0604020202020204" pitchFamily="34" charset="0"/>
              <a:buChar char="•"/>
            </a:pPr>
            <a:r>
              <a:rPr lang="en-GB" b="0" dirty="0"/>
              <a:t>Get up and say that you need to stop but encourage them to carry on if they are enjoying themselves.</a:t>
            </a:r>
          </a:p>
          <a:p>
            <a:pPr marL="171450" indent="-171450">
              <a:buFont typeface="Arial" panose="020B0604020202020204" pitchFamily="34" charset="0"/>
              <a:buChar char="•"/>
            </a:pPr>
            <a:r>
              <a:rPr lang="en-GB" b="0" dirty="0"/>
              <a:t>No board games as these can get emotional and competitive.</a:t>
            </a:r>
          </a:p>
          <a:p>
            <a:pPr marL="171450" indent="-171450">
              <a:buFont typeface="Arial" panose="020B0604020202020204" pitchFamily="34" charset="0"/>
              <a:buChar char="•"/>
            </a:pPr>
            <a:endParaRPr lang="en-GB" b="0" dirty="0"/>
          </a:p>
          <a:p>
            <a:pPr marL="0" indent="0">
              <a:buFont typeface="Arial" panose="020B0604020202020204" pitchFamily="34" charset="0"/>
              <a:buNone/>
            </a:pPr>
            <a:r>
              <a:rPr lang="en-GB" b="0" dirty="0"/>
              <a:t>Using play with autistic children to explore how to cope with uncertain situations </a:t>
            </a:r>
          </a:p>
        </p:txBody>
      </p:sp>
      <p:sp>
        <p:nvSpPr>
          <p:cNvPr id="4" name="Slide Number Placeholder 3"/>
          <p:cNvSpPr>
            <a:spLocks noGrp="1"/>
          </p:cNvSpPr>
          <p:nvPr>
            <p:ph type="sldNum" sz="quarter" idx="5"/>
          </p:nvPr>
        </p:nvSpPr>
        <p:spPr/>
        <p:txBody>
          <a:bodyPr/>
          <a:lstStyle/>
          <a:p>
            <a:fld id="{DAE348B2-363E-4B05-B463-6338F553C176}" type="slidenum">
              <a:rPr lang="en-GB" smtClean="0"/>
              <a:t>32</a:t>
            </a:fld>
            <a:endParaRPr lang="en-GB"/>
          </a:p>
        </p:txBody>
      </p:sp>
    </p:spTree>
    <p:extLst>
      <p:ext uri="{BB962C8B-B14F-4D97-AF65-F5344CB8AC3E}">
        <p14:creationId xmlns:p14="http://schemas.microsoft.com/office/powerpoint/2010/main" val="33356389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Karen 2mins </a:t>
            </a:r>
          </a:p>
          <a:p>
            <a:r>
              <a:rPr lang="en-GB" dirty="0"/>
              <a:t>Remember changing any one of these will impact on the others </a:t>
            </a:r>
          </a:p>
        </p:txBody>
      </p:sp>
      <p:sp>
        <p:nvSpPr>
          <p:cNvPr id="4" name="Slide Number Placeholder 3"/>
          <p:cNvSpPr>
            <a:spLocks noGrp="1"/>
          </p:cNvSpPr>
          <p:nvPr>
            <p:ph type="sldNum" sz="quarter" idx="5"/>
          </p:nvPr>
        </p:nvSpPr>
        <p:spPr/>
        <p:txBody>
          <a:bodyPr/>
          <a:lstStyle/>
          <a:p>
            <a:fld id="{DAE348B2-363E-4B05-B463-6338F553C176}" type="slidenum">
              <a:rPr lang="en-GB" smtClean="0"/>
              <a:t>33</a:t>
            </a:fld>
            <a:endParaRPr lang="en-GB"/>
          </a:p>
        </p:txBody>
      </p:sp>
    </p:spTree>
    <p:extLst>
      <p:ext uri="{BB962C8B-B14F-4D97-AF65-F5344CB8AC3E}">
        <p14:creationId xmlns:p14="http://schemas.microsoft.com/office/powerpoint/2010/main" val="12983806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6/8/2023</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6/8/2023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6/8/2023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6/8/2023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6/8/2023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6/8/2023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smtClean="0"/>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6/8/2023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6/8/2023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6/8/2023</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7.svg"/></Relationships>
</file>

<file path=ppt/slides/_rels/slide1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notesSlide" Target="../notesSlides/notesSlide6.xml"/><Relationship Id="rId7" Type="http://schemas.openxmlformats.org/officeDocument/2006/relationships/image" Target="../media/image18.jpe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17.png"/><Relationship Id="rId5" Type="http://schemas.openxmlformats.org/officeDocument/2006/relationships/image" Target="../media/image16.jpeg"/><Relationship Id="rId4" Type="http://schemas.openxmlformats.org/officeDocument/2006/relationships/image" Target="../media/image15.png"/><Relationship Id="rId9" Type="http://schemas.openxmlformats.org/officeDocument/2006/relationships/image" Target="../media/image13.svg"/></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26.png"/><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13" Type="http://schemas.openxmlformats.org/officeDocument/2006/relationships/image" Target="../media/image32.png"/><Relationship Id="rId18" Type="http://schemas.openxmlformats.org/officeDocument/2006/relationships/image" Target="../media/image35.gif"/><Relationship Id="rId26" Type="http://schemas.microsoft.com/office/2007/relationships/hdphoto" Target="../media/hdphoto1.wdp"/><Relationship Id="rId3" Type="http://schemas.openxmlformats.org/officeDocument/2006/relationships/image" Target="../media/image27.jpeg"/><Relationship Id="rId21" Type="http://schemas.openxmlformats.org/officeDocument/2006/relationships/image" Target="../media/image37.png"/><Relationship Id="rId7" Type="http://schemas.openxmlformats.org/officeDocument/2006/relationships/image" Target="../media/image29.png"/><Relationship Id="rId12" Type="http://schemas.openxmlformats.org/officeDocument/2006/relationships/hyperlink" Target="http://pngimg.com/download/74908" TargetMode="External"/><Relationship Id="rId17" Type="http://schemas.openxmlformats.org/officeDocument/2006/relationships/image" Target="../media/image29.svg"/><Relationship Id="rId25" Type="http://schemas.openxmlformats.org/officeDocument/2006/relationships/image" Target="../media/image40.png"/><Relationship Id="rId33" Type="http://schemas.microsoft.com/office/2007/relationships/hdphoto" Target="../media/hdphoto3.wdp"/><Relationship Id="rId2" Type="http://schemas.openxmlformats.org/officeDocument/2006/relationships/notesSlide" Target="../notesSlides/notesSlide9.xml"/><Relationship Id="rId16" Type="http://schemas.openxmlformats.org/officeDocument/2006/relationships/image" Target="../media/image34.png"/><Relationship Id="rId20" Type="http://schemas.openxmlformats.org/officeDocument/2006/relationships/image" Target="../media/image36.jpeg"/><Relationship Id="rId29" Type="http://schemas.openxmlformats.org/officeDocument/2006/relationships/image" Target="../media/image43.png"/><Relationship Id="rId1" Type="http://schemas.openxmlformats.org/officeDocument/2006/relationships/slideLayout" Target="../slideLayouts/slideLayout7.xml"/><Relationship Id="rId6" Type="http://schemas.openxmlformats.org/officeDocument/2006/relationships/hyperlink" Target="https://pixabay.com/en/hypnotic-dizzy-hypnotize-spiral-297485/" TargetMode="External"/><Relationship Id="rId11" Type="http://schemas.openxmlformats.org/officeDocument/2006/relationships/image" Target="../media/image31.png"/><Relationship Id="rId24" Type="http://schemas.openxmlformats.org/officeDocument/2006/relationships/image" Target="../media/image39.jpeg"/><Relationship Id="rId32" Type="http://schemas.openxmlformats.org/officeDocument/2006/relationships/image" Target="../media/image45.png"/><Relationship Id="rId5" Type="http://schemas.openxmlformats.org/officeDocument/2006/relationships/image" Target="../media/image28.png"/><Relationship Id="rId15" Type="http://schemas.openxmlformats.org/officeDocument/2006/relationships/image" Target="../media/image33.png"/><Relationship Id="rId23" Type="http://schemas.openxmlformats.org/officeDocument/2006/relationships/image" Target="../media/image40.svg"/><Relationship Id="rId28" Type="http://schemas.openxmlformats.org/officeDocument/2006/relationships/image" Target="../media/image42.png"/><Relationship Id="rId10" Type="http://schemas.openxmlformats.org/officeDocument/2006/relationships/hyperlink" Target="https://consellavui.blogspot.com/" TargetMode="External"/><Relationship Id="rId19" Type="http://schemas.openxmlformats.org/officeDocument/2006/relationships/hyperlink" Target="http://heremoana.vefblog.net/209.html" TargetMode="External"/><Relationship Id="rId31" Type="http://schemas.openxmlformats.org/officeDocument/2006/relationships/image" Target="../media/image44.png"/><Relationship Id="rId4" Type="http://schemas.openxmlformats.org/officeDocument/2006/relationships/hyperlink" Target="http://debbysdares.blogspot.com/2010/11/christmas-garland-with-glue-dots.html" TargetMode="External"/><Relationship Id="rId9" Type="http://schemas.openxmlformats.org/officeDocument/2006/relationships/image" Target="../media/image30.jpeg"/><Relationship Id="rId14" Type="http://schemas.openxmlformats.org/officeDocument/2006/relationships/hyperlink" Target="http://the-smiling-pony.deviantart.com/art/Dizzy-Twister-s-cutie-mark-283855696" TargetMode="External"/><Relationship Id="rId22" Type="http://schemas.openxmlformats.org/officeDocument/2006/relationships/image" Target="../media/image38.png"/><Relationship Id="rId27" Type="http://schemas.openxmlformats.org/officeDocument/2006/relationships/image" Target="../media/image41.jpeg"/><Relationship Id="rId30" Type="http://schemas.microsoft.com/office/2007/relationships/hdphoto" Target="../media/hdphoto2.wdp"/><Relationship Id="rId8" Type="http://schemas.openxmlformats.org/officeDocument/2006/relationships/hyperlink" Target="https://commons.wikimedia.org/wiki/File:Emojione_1F4A6.svg"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2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jfif"/></Relationships>
</file>

<file path=ppt/slides/_rels/slide27.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59.jpe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58.jpeg"/><Relationship Id="rId5" Type="http://schemas.openxmlformats.org/officeDocument/2006/relationships/image" Target="../media/image57.jpeg"/><Relationship Id="rId4" Type="http://schemas.openxmlformats.org/officeDocument/2006/relationships/image" Target="../media/image56.jpeg"/></Relationships>
</file>

<file path=ppt/slides/_rels/slide28.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60.png"/><Relationship Id="rId7" Type="http://schemas.openxmlformats.org/officeDocument/2006/relationships/image" Target="../media/image63.png"/><Relationship Id="rId2" Type="http://schemas.openxmlformats.org/officeDocument/2006/relationships/notesSlide" Target="../notesSlides/notesSlide16.xml"/><Relationship Id="rId1" Type="http://schemas.openxmlformats.org/officeDocument/2006/relationships/slideLayout" Target="../slideLayouts/slideLayout6.xml"/><Relationship Id="rId6" Type="http://schemas.microsoft.com/office/2007/relationships/hdphoto" Target="../media/hdphoto4.wdp"/><Relationship Id="rId5" Type="http://schemas.openxmlformats.org/officeDocument/2006/relationships/image" Target="../media/image62.png"/><Relationship Id="rId4" Type="http://schemas.openxmlformats.org/officeDocument/2006/relationships/image" Target="../media/image61.jpeg"/></Relationships>
</file>

<file path=ppt/slides/_rels/slide29.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65.png"/></Relationships>
</file>

<file path=ppt/slides/_rels/slide30.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69.png"/><Relationship Id="rId7" Type="http://schemas.openxmlformats.org/officeDocument/2006/relationships/image" Target="../media/image73.png"/><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70.jpeg"/><Relationship Id="rId9" Type="http://schemas.openxmlformats.org/officeDocument/2006/relationships/image" Target="../media/image75.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7292" y="1406279"/>
            <a:ext cx="8791575" cy="1495669"/>
          </a:xfrm>
        </p:spPr>
        <p:txBody>
          <a:bodyPr/>
          <a:lstStyle/>
          <a:p>
            <a:pPr algn="ctr"/>
            <a:r>
              <a:rPr lang="en-GB" dirty="0" smtClean="0"/>
              <a:t>Supporting children </a:t>
            </a:r>
            <a:br>
              <a:rPr lang="en-GB" dirty="0" smtClean="0"/>
            </a:br>
            <a:r>
              <a:rPr lang="en-GB" dirty="0" smtClean="0"/>
              <a:t>with transition</a:t>
            </a:r>
            <a:endParaRPr lang="en-GB" dirty="0"/>
          </a:p>
        </p:txBody>
      </p:sp>
      <p:sp>
        <p:nvSpPr>
          <p:cNvPr id="3" name="Subtitle 2"/>
          <p:cNvSpPr>
            <a:spLocks noGrp="1"/>
          </p:cNvSpPr>
          <p:nvPr>
            <p:ph type="subTitle" idx="1"/>
          </p:nvPr>
        </p:nvSpPr>
        <p:spPr>
          <a:xfrm>
            <a:off x="1797292" y="3250534"/>
            <a:ext cx="8791575" cy="1655762"/>
          </a:xfrm>
        </p:spPr>
        <p:txBody>
          <a:bodyPr/>
          <a:lstStyle/>
          <a:p>
            <a:pPr algn="ctr"/>
            <a:r>
              <a:rPr lang="en-GB" dirty="0" smtClean="0"/>
              <a:t>Friday 9</a:t>
            </a:r>
            <a:r>
              <a:rPr lang="en-GB" baseline="30000" dirty="0" smtClean="0"/>
              <a:t>th</a:t>
            </a:r>
            <a:r>
              <a:rPr lang="en-GB" dirty="0" smtClean="0"/>
              <a:t> June 2023</a:t>
            </a:r>
            <a:endParaRPr lang="en-GB" dirty="0"/>
          </a:p>
        </p:txBody>
      </p:sp>
      <p:pic>
        <p:nvPicPr>
          <p:cNvPr id="4" name="Picture 3"/>
          <p:cNvPicPr>
            <a:picLocks noChangeAspect="1"/>
          </p:cNvPicPr>
          <p:nvPr/>
        </p:nvPicPr>
        <p:blipFill>
          <a:blip r:embed="rId2"/>
          <a:stretch>
            <a:fillRect/>
          </a:stretch>
        </p:blipFill>
        <p:spPr>
          <a:xfrm>
            <a:off x="9170377" y="4325814"/>
            <a:ext cx="2784620" cy="2208085"/>
          </a:xfrm>
          <a:prstGeom prst="ellipse">
            <a:avLst/>
          </a:prstGeom>
          <a:ln>
            <a:noFill/>
          </a:ln>
          <a:effectLst>
            <a:softEdge rad="112500"/>
          </a:effectLst>
        </p:spPr>
      </p:pic>
      <p:pic>
        <p:nvPicPr>
          <p:cNvPr id="5" name="Picture 4"/>
          <p:cNvPicPr>
            <a:picLocks noChangeAspect="1"/>
          </p:cNvPicPr>
          <p:nvPr/>
        </p:nvPicPr>
        <p:blipFill rotWithShape="1">
          <a:blip r:embed="rId3"/>
          <a:srcRect l="2453" r="38413"/>
          <a:stretch/>
        </p:blipFill>
        <p:spPr>
          <a:xfrm>
            <a:off x="193430" y="4369532"/>
            <a:ext cx="2382717" cy="2266487"/>
          </a:xfrm>
          <a:prstGeom prst="ellipse">
            <a:avLst/>
          </a:prstGeom>
          <a:ln>
            <a:noFill/>
          </a:ln>
          <a:effectLst>
            <a:softEdge rad="112500"/>
          </a:effectLst>
        </p:spPr>
      </p:pic>
      <p:pic>
        <p:nvPicPr>
          <p:cNvPr id="6" name="Picture 5"/>
          <p:cNvPicPr>
            <a:picLocks noChangeAspect="1"/>
          </p:cNvPicPr>
          <p:nvPr/>
        </p:nvPicPr>
        <p:blipFill>
          <a:blip r:embed="rId4"/>
          <a:stretch>
            <a:fillRect/>
          </a:stretch>
        </p:blipFill>
        <p:spPr>
          <a:xfrm>
            <a:off x="9873761" y="149468"/>
            <a:ext cx="2081235" cy="1847282"/>
          </a:xfrm>
          <a:prstGeom prst="ellipse">
            <a:avLst/>
          </a:prstGeom>
          <a:ln>
            <a:noFill/>
          </a:ln>
          <a:effectLst>
            <a:softEdge rad="112500"/>
          </a:effectLst>
        </p:spPr>
      </p:pic>
      <p:pic>
        <p:nvPicPr>
          <p:cNvPr id="7" name="Picture 6"/>
          <p:cNvPicPr>
            <a:picLocks noChangeAspect="1"/>
          </p:cNvPicPr>
          <p:nvPr/>
        </p:nvPicPr>
        <p:blipFill>
          <a:blip r:embed="rId5"/>
          <a:stretch>
            <a:fillRect/>
          </a:stretch>
        </p:blipFill>
        <p:spPr>
          <a:xfrm>
            <a:off x="114640" y="149468"/>
            <a:ext cx="2707691" cy="2004646"/>
          </a:xfrm>
          <a:prstGeom prst="ellipse">
            <a:avLst/>
          </a:prstGeom>
          <a:ln>
            <a:noFill/>
          </a:ln>
          <a:effectLst>
            <a:softEdge rad="112500"/>
          </a:effectLst>
        </p:spPr>
      </p:pic>
      <p:pic>
        <p:nvPicPr>
          <p:cNvPr id="8" name="Picture 7"/>
          <p:cNvPicPr>
            <a:picLocks noChangeAspect="1"/>
          </p:cNvPicPr>
          <p:nvPr/>
        </p:nvPicPr>
        <p:blipFill>
          <a:blip r:embed="rId6"/>
          <a:stretch>
            <a:fillRect/>
          </a:stretch>
        </p:blipFill>
        <p:spPr>
          <a:xfrm>
            <a:off x="4996688" y="4570504"/>
            <a:ext cx="2150551" cy="206551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721801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6814" y="351691"/>
            <a:ext cx="10928839" cy="6186309"/>
          </a:xfrm>
          <a:prstGeom prst="rect">
            <a:avLst/>
          </a:prstGeom>
          <a:noFill/>
        </p:spPr>
        <p:txBody>
          <a:bodyPr wrap="square" rtlCol="0">
            <a:spAutoFit/>
          </a:bodyPr>
          <a:lstStyle/>
          <a:p>
            <a:pPr algn="ctr"/>
            <a:r>
              <a:rPr lang="en-GB" sz="6000" dirty="0" smtClean="0"/>
              <a:t>Welcome!</a:t>
            </a:r>
          </a:p>
          <a:p>
            <a:pPr algn="ctr"/>
            <a:endParaRPr lang="en-GB" sz="6000" dirty="0"/>
          </a:p>
          <a:p>
            <a:r>
              <a:rPr lang="en-GB" sz="4400" u="sng" dirty="0" smtClean="0"/>
              <a:t>Aims of today’s session:</a:t>
            </a:r>
          </a:p>
          <a:p>
            <a:pPr marL="571500" indent="-571500">
              <a:buFont typeface="Arial" panose="020B0604020202020204" pitchFamily="34" charset="0"/>
              <a:buChar char="•"/>
            </a:pPr>
            <a:r>
              <a:rPr lang="en-GB" sz="3200" dirty="0" smtClean="0"/>
              <a:t>Understanding of why transition is difficult for some pupils.</a:t>
            </a:r>
          </a:p>
          <a:p>
            <a:pPr marL="571500" indent="-571500">
              <a:buFont typeface="Arial" panose="020B0604020202020204" pitchFamily="34" charset="0"/>
              <a:buChar char="•"/>
            </a:pPr>
            <a:r>
              <a:rPr lang="en-GB" sz="3200" dirty="0" smtClean="0"/>
              <a:t>Additional support available in school.</a:t>
            </a:r>
          </a:p>
          <a:p>
            <a:pPr marL="571500" indent="-571500">
              <a:buFont typeface="Arial" panose="020B0604020202020204" pitchFamily="34" charset="0"/>
              <a:buChar char="•"/>
            </a:pPr>
            <a:r>
              <a:rPr lang="en-GB" sz="3200" dirty="0" smtClean="0"/>
              <a:t>Strategies to support at home.</a:t>
            </a:r>
          </a:p>
          <a:p>
            <a:pPr marL="571500" indent="-571500">
              <a:buFont typeface="Arial" panose="020B0604020202020204" pitchFamily="34" charset="0"/>
              <a:buChar char="•"/>
            </a:pPr>
            <a:endParaRPr lang="en-GB" sz="3200" dirty="0"/>
          </a:p>
          <a:p>
            <a:pPr marL="571500" indent="-571500">
              <a:buFont typeface="Arial" panose="020B0604020202020204" pitchFamily="34" charset="0"/>
              <a:buChar char="•"/>
            </a:pPr>
            <a:r>
              <a:rPr lang="en-GB" sz="3200" dirty="0" smtClean="0"/>
              <a:t>Questions are welcomed! </a:t>
            </a:r>
          </a:p>
          <a:p>
            <a:pPr marL="571500" indent="-571500">
              <a:buFont typeface="Arial" panose="020B0604020202020204" pitchFamily="34" charset="0"/>
              <a:buChar char="•"/>
            </a:pPr>
            <a:endParaRPr lang="en-GB" sz="3200" dirty="0" smtClean="0"/>
          </a:p>
          <a:p>
            <a:pPr marL="571500" indent="-571500">
              <a:buFont typeface="Arial" panose="020B0604020202020204" pitchFamily="34" charset="0"/>
              <a:buChar char="•"/>
            </a:pPr>
            <a:endParaRPr lang="en-GB" sz="4000" dirty="0"/>
          </a:p>
        </p:txBody>
      </p:sp>
    </p:spTree>
    <p:extLst>
      <p:ext uri="{BB962C8B-B14F-4D97-AF65-F5344CB8AC3E}">
        <p14:creationId xmlns:p14="http://schemas.microsoft.com/office/powerpoint/2010/main" val="19518124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Our aims in school:</a:t>
            </a:r>
            <a:endParaRPr lang="en-GB" u="sng" dirty="0"/>
          </a:p>
        </p:txBody>
      </p:sp>
      <p:sp>
        <p:nvSpPr>
          <p:cNvPr id="3" name="Content Placeholder 2"/>
          <p:cNvSpPr>
            <a:spLocks noGrp="1"/>
          </p:cNvSpPr>
          <p:nvPr>
            <p:ph idx="1"/>
          </p:nvPr>
        </p:nvSpPr>
        <p:spPr>
          <a:xfrm>
            <a:off x="1141412" y="1944687"/>
            <a:ext cx="9905999" cy="3541714"/>
          </a:xfrm>
        </p:spPr>
        <p:txBody>
          <a:bodyPr>
            <a:noAutofit/>
          </a:bodyPr>
          <a:lstStyle/>
          <a:p>
            <a:r>
              <a:rPr lang="en-GB" sz="3200" dirty="0" smtClean="0"/>
              <a:t>For all the children at Valley to experience a smooth transition from their current class to their next.</a:t>
            </a:r>
          </a:p>
          <a:p>
            <a:r>
              <a:rPr lang="en-GB" sz="3200" dirty="0" smtClean="0"/>
              <a:t>For the children to enjoy the new challenges and approaches of learning in their new year group/phase.</a:t>
            </a:r>
          </a:p>
          <a:p>
            <a:r>
              <a:rPr lang="en-GB" sz="3200" dirty="0" smtClean="0"/>
              <a:t>Parents to feel involved and informed about the transition process.</a:t>
            </a:r>
            <a:endParaRPr lang="en-GB" sz="3200" dirty="0"/>
          </a:p>
        </p:txBody>
      </p:sp>
    </p:spTree>
    <p:extLst>
      <p:ext uri="{BB962C8B-B14F-4D97-AF65-F5344CB8AC3E}">
        <p14:creationId xmlns:p14="http://schemas.microsoft.com/office/powerpoint/2010/main" val="11210247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lvl="0"/>
            <a:r>
              <a:rPr lang="en-GB" b="1"/>
              <a:t>Changes</a:t>
            </a:r>
            <a:endParaRPr lang="en-GB" b="1" dirty="0"/>
          </a:p>
        </p:txBody>
      </p:sp>
      <p:pic>
        <p:nvPicPr>
          <p:cNvPr id="3" name="Picture 2"/>
          <p:cNvPicPr/>
          <p:nvPr/>
        </p:nvPicPr>
        <p:blipFill>
          <a:blip r:embed="rId3"/>
          <a:stretch>
            <a:fillRect/>
          </a:stretch>
        </p:blipFill>
        <p:spPr>
          <a:xfrm>
            <a:off x="1524000" y="0"/>
            <a:ext cx="9144000" cy="6858000"/>
          </a:xfrm>
          <a:prstGeom prst="rect">
            <a:avLst/>
          </a:prstGeom>
        </p:spPr>
      </p:pic>
    </p:spTree>
    <p:extLst>
      <p:ext uri="{BB962C8B-B14F-4D97-AF65-F5344CB8AC3E}">
        <p14:creationId xmlns:p14="http://schemas.microsoft.com/office/powerpoint/2010/main" val="11638288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3918" y="0"/>
            <a:ext cx="9905998" cy="1478570"/>
          </a:xfrm>
        </p:spPr>
        <p:txBody>
          <a:bodyPr>
            <a:normAutofit/>
          </a:bodyPr>
          <a:lstStyle/>
          <a:p>
            <a:r>
              <a:rPr lang="en-GB" sz="4000" b="1" u="sng" dirty="0" smtClean="0"/>
              <a:t>Why do we prepare for transition?</a:t>
            </a:r>
            <a:endParaRPr lang="en-GB" sz="4000" b="1" u="sng" dirty="0"/>
          </a:p>
        </p:txBody>
      </p:sp>
      <p:pic>
        <p:nvPicPr>
          <p:cNvPr id="4" name="Picture 3"/>
          <p:cNvPicPr>
            <a:picLocks noChangeAspect="1"/>
          </p:cNvPicPr>
          <p:nvPr/>
        </p:nvPicPr>
        <p:blipFill>
          <a:blip r:embed="rId2"/>
          <a:stretch>
            <a:fillRect/>
          </a:stretch>
        </p:blipFill>
        <p:spPr>
          <a:xfrm>
            <a:off x="438652" y="1478569"/>
            <a:ext cx="5673390" cy="5198409"/>
          </a:xfrm>
          <a:prstGeom prst="rect">
            <a:avLst/>
          </a:prstGeom>
        </p:spPr>
      </p:pic>
      <p:sp>
        <p:nvSpPr>
          <p:cNvPr id="5" name="Rectangle 4"/>
          <p:cNvSpPr/>
          <p:nvPr/>
        </p:nvSpPr>
        <p:spPr>
          <a:xfrm>
            <a:off x="7506202" y="1093559"/>
            <a:ext cx="3733714" cy="1323439"/>
          </a:xfrm>
          <a:prstGeom prst="rect">
            <a:avLst/>
          </a:prstGeom>
          <a:noFill/>
        </p:spPr>
        <p:txBody>
          <a:bodyPr wrap="none" lIns="91440" tIns="45720" rIns="91440" bIns="45720">
            <a:spAutoFit/>
          </a:bodyPr>
          <a:lstStyle/>
          <a:p>
            <a:pPr algn="ctr"/>
            <a:r>
              <a:rPr lang="en-US" sz="8000" b="1"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Anxiety</a:t>
            </a:r>
            <a:r>
              <a:rPr lang="en-US" sz="5400" b="1"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 </a:t>
            </a:r>
            <a:endParaRPr lang="en-US"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6" name="Rectangle 5"/>
          <p:cNvSpPr/>
          <p:nvPr/>
        </p:nvSpPr>
        <p:spPr>
          <a:xfrm>
            <a:off x="6979849" y="2663277"/>
            <a:ext cx="4488729" cy="1200329"/>
          </a:xfrm>
          <a:prstGeom prst="rect">
            <a:avLst/>
          </a:prstGeom>
          <a:noFill/>
        </p:spPr>
        <p:txBody>
          <a:bodyPr wrap="none" lIns="91440" tIns="45720" rIns="91440" bIns="45720">
            <a:spAutoFit/>
          </a:bodyPr>
          <a:lstStyle/>
          <a:p>
            <a:pPr algn="ctr"/>
            <a:r>
              <a:rPr lang="en-US" sz="7200" b="1" cap="none" spc="0" dirty="0" smtClean="0">
                <a:ln w="22225">
                  <a:solidFill>
                    <a:schemeClr val="accent2"/>
                  </a:solidFill>
                  <a:prstDash val="solid"/>
                </a:ln>
                <a:solidFill>
                  <a:schemeClr val="accent2">
                    <a:lumMod val="40000"/>
                    <a:lumOff val="60000"/>
                  </a:schemeClr>
                </a:solidFill>
                <a:effectLst/>
              </a:rPr>
              <a:t>Behaviours</a:t>
            </a:r>
            <a:endParaRPr lang="en-US" sz="7200" b="1" cap="none" spc="0" dirty="0">
              <a:ln w="22225">
                <a:solidFill>
                  <a:schemeClr val="accent2"/>
                </a:solidFill>
                <a:prstDash val="solid"/>
              </a:ln>
              <a:solidFill>
                <a:schemeClr val="accent2">
                  <a:lumMod val="40000"/>
                  <a:lumOff val="60000"/>
                </a:schemeClr>
              </a:solidFill>
              <a:effectLst/>
            </a:endParaRPr>
          </a:p>
        </p:txBody>
      </p:sp>
      <p:sp>
        <p:nvSpPr>
          <p:cNvPr id="7" name="Rectangle 6"/>
          <p:cNvSpPr/>
          <p:nvPr/>
        </p:nvSpPr>
        <p:spPr>
          <a:xfrm>
            <a:off x="7463956" y="4109886"/>
            <a:ext cx="4004622" cy="2123658"/>
          </a:xfrm>
          <a:prstGeom prst="rect">
            <a:avLst/>
          </a:prstGeom>
          <a:noFill/>
        </p:spPr>
        <p:txBody>
          <a:bodyPr wrap="none" lIns="91440" tIns="45720" rIns="91440" bIns="45720">
            <a:spAutoFit/>
          </a:bodyPr>
          <a:lstStyle/>
          <a:p>
            <a:pPr algn="ctr"/>
            <a:r>
              <a:rPr lang="en-US" sz="6600" b="1" cap="none" spc="0"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Successful </a:t>
            </a:r>
          </a:p>
          <a:p>
            <a:pPr algn="ctr"/>
            <a:r>
              <a:rPr lang="en-US" sz="6600" b="1" cap="none" spc="0"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outcomes</a:t>
            </a:r>
            <a:endParaRPr lang="en-US" sz="66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28734407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9960" y="0"/>
            <a:ext cx="9905998" cy="1478570"/>
          </a:xfrm>
        </p:spPr>
        <p:txBody>
          <a:bodyPr>
            <a:normAutofit/>
          </a:bodyPr>
          <a:lstStyle/>
          <a:p>
            <a:r>
              <a:rPr lang="en-GB" sz="5400" b="1" u="sng" dirty="0" smtClean="0"/>
              <a:t>What causes the anxiety?</a:t>
            </a:r>
            <a:endParaRPr lang="en-GB" sz="5400" b="1" u="sng" dirty="0"/>
          </a:p>
        </p:txBody>
      </p:sp>
      <p:sp>
        <p:nvSpPr>
          <p:cNvPr id="3" name="Content Placeholder 2"/>
          <p:cNvSpPr>
            <a:spLocks noGrp="1"/>
          </p:cNvSpPr>
          <p:nvPr>
            <p:ph idx="1"/>
          </p:nvPr>
        </p:nvSpPr>
        <p:spPr>
          <a:xfrm>
            <a:off x="916822" y="1190708"/>
            <a:ext cx="9905999" cy="3541714"/>
          </a:xfrm>
        </p:spPr>
        <p:txBody>
          <a:bodyPr>
            <a:noAutofit/>
          </a:bodyPr>
          <a:lstStyle/>
          <a:p>
            <a:pPr marL="0" indent="0">
              <a:buNone/>
            </a:pPr>
            <a:r>
              <a:rPr lang="en-GB" sz="3600" dirty="0" smtClean="0"/>
              <a:t>‘Fear of what I don’t know’</a:t>
            </a:r>
          </a:p>
          <a:p>
            <a:pPr marL="0" indent="0">
              <a:buNone/>
            </a:pPr>
            <a:r>
              <a:rPr lang="en-GB" sz="3600" dirty="0" smtClean="0"/>
              <a:t>‘I might not know what to do’</a:t>
            </a:r>
          </a:p>
          <a:p>
            <a:pPr marL="0" indent="0">
              <a:buNone/>
            </a:pPr>
            <a:r>
              <a:rPr lang="en-GB" sz="3600" dirty="0" smtClean="0"/>
              <a:t>‘They don’t know me’</a:t>
            </a:r>
          </a:p>
          <a:p>
            <a:pPr marL="0" indent="0">
              <a:buNone/>
            </a:pPr>
            <a:r>
              <a:rPr lang="en-GB" sz="3600" dirty="0" smtClean="0"/>
              <a:t>‘What if I get it wrong?’</a:t>
            </a:r>
          </a:p>
          <a:p>
            <a:pPr marL="0" indent="0">
              <a:buNone/>
            </a:pPr>
            <a:r>
              <a:rPr lang="en-GB" sz="3600" dirty="0" smtClean="0"/>
              <a:t>‘I don’t know what will happen next’</a:t>
            </a:r>
          </a:p>
          <a:p>
            <a:pPr marL="0" indent="0">
              <a:buNone/>
            </a:pPr>
            <a:r>
              <a:rPr lang="en-GB" sz="3600" dirty="0" smtClean="0"/>
              <a:t>‘I don’t like the noise’</a:t>
            </a:r>
          </a:p>
          <a:p>
            <a:pPr marL="0" indent="0">
              <a:buNone/>
            </a:pPr>
            <a:r>
              <a:rPr lang="en-GB" sz="3600" dirty="0" smtClean="0"/>
              <a:t>‘I can’t do the work’</a:t>
            </a:r>
            <a:endParaRPr lang="en-GB" sz="3600" dirty="0"/>
          </a:p>
        </p:txBody>
      </p:sp>
      <p:pic>
        <p:nvPicPr>
          <p:cNvPr id="4" name="Picture 3"/>
          <p:cNvPicPr>
            <a:picLocks noChangeAspect="1"/>
          </p:cNvPicPr>
          <p:nvPr/>
        </p:nvPicPr>
        <p:blipFill>
          <a:blip r:embed="rId3"/>
          <a:stretch>
            <a:fillRect/>
          </a:stretch>
        </p:blipFill>
        <p:spPr>
          <a:xfrm>
            <a:off x="7741820" y="1478570"/>
            <a:ext cx="4248150" cy="4591050"/>
          </a:xfrm>
          <a:prstGeom prst="rect">
            <a:avLst/>
          </a:prstGeom>
        </p:spPr>
      </p:pic>
    </p:spTree>
    <p:extLst>
      <p:ext uri="{BB962C8B-B14F-4D97-AF65-F5344CB8AC3E}">
        <p14:creationId xmlns:p14="http://schemas.microsoft.com/office/powerpoint/2010/main" val="32482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9801" y="137255"/>
            <a:ext cx="9609220" cy="1478570"/>
          </a:xfrm>
        </p:spPr>
        <p:txBody>
          <a:bodyPr>
            <a:normAutofit/>
          </a:bodyPr>
          <a:lstStyle/>
          <a:p>
            <a:pPr algn="ctr"/>
            <a:r>
              <a:rPr lang="en-GB" sz="4800" b="1" u="sng" dirty="0" smtClean="0"/>
              <a:t>What behaviours can be demonstrated?</a:t>
            </a:r>
            <a:endParaRPr lang="en-GB" sz="4800" b="1" u="sng" dirty="0"/>
          </a:p>
        </p:txBody>
      </p:sp>
      <p:sp>
        <p:nvSpPr>
          <p:cNvPr id="3" name="Content Placeholder 2"/>
          <p:cNvSpPr>
            <a:spLocks noGrp="1"/>
          </p:cNvSpPr>
          <p:nvPr>
            <p:ph idx="1"/>
          </p:nvPr>
        </p:nvSpPr>
        <p:spPr>
          <a:xfrm>
            <a:off x="915234" y="1615825"/>
            <a:ext cx="5179177" cy="3541714"/>
          </a:xfrm>
        </p:spPr>
        <p:txBody>
          <a:bodyPr>
            <a:noAutofit/>
          </a:bodyPr>
          <a:lstStyle/>
          <a:p>
            <a:r>
              <a:rPr lang="en-GB" sz="3200" dirty="0" smtClean="0"/>
              <a:t>‘Sometimes I get so frustrated that I kick out’</a:t>
            </a:r>
          </a:p>
          <a:p>
            <a:r>
              <a:rPr lang="en-GB" sz="3200" dirty="0" smtClean="0"/>
              <a:t>‘If I am worried about it I just run away or I can’t move’</a:t>
            </a:r>
          </a:p>
          <a:p>
            <a:r>
              <a:rPr lang="en-GB" sz="3200" dirty="0" smtClean="0"/>
              <a:t>‘I get into arguments because I just want it to be like this’</a:t>
            </a:r>
          </a:p>
          <a:p>
            <a:r>
              <a:rPr lang="en-GB" sz="3200" dirty="0" smtClean="0"/>
              <a:t>‘Sometimes I cry because I feel scared’</a:t>
            </a:r>
            <a:endParaRPr lang="en-GB" sz="3200" dirty="0"/>
          </a:p>
        </p:txBody>
      </p:sp>
      <p:pic>
        <p:nvPicPr>
          <p:cNvPr id="4" name="Picture 3"/>
          <p:cNvPicPr>
            <a:picLocks noChangeAspect="1"/>
          </p:cNvPicPr>
          <p:nvPr/>
        </p:nvPicPr>
        <p:blipFill>
          <a:blip r:embed="rId3"/>
          <a:stretch>
            <a:fillRect/>
          </a:stretch>
        </p:blipFill>
        <p:spPr>
          <a:xfrm>
            <a:off x="6661484" y="1615825"/>
            <a:ext cx="5001127" cy="5139089"/>
          </a:xfrm>
          <a:prstGeom prst="rect">
            <a:avLst/>
          </a:prstGeom>
        </p:spPr>
      </p:pic>
    </p:spTree>
    <p:extLst>
      <p:ext uri="{BB962C8B-B14F-4D97-AF65-F5344CB8AC3E}">
        <p14:creationId xmlns:p14="http://schemas.microsoft.com/office/powerpoint/2010/main" val="7055963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468416720"/>
              </p:ext>
            </p:extLst>
          </p:nvPr>
        </p:nvGraphicFramePr>
        <p:xfrm>
          <a:off x="449179" y="559245"/>
          <a:ext cx="11438022" cy="5608320"/>
        </p:xfrm>
        <a:graphic>
          <a:graphicData uri="http://schemas.openxmlformats.org/drawingml/2006/table">
            <a:tbl>
              <a:tblPr firstRow="1" bandRow="1">
                <a:tableStyleId>{5C22544A-7EE6-4342-B048-85BDC9FD1C3A}</a:tableStyleId>
              </a:tblPr>
              <a:tblGrid>
                <a:gridCol w="5719011">
                  <a:extLst>
                    <a:ext uri="{9D8B030D-6E8A-4147-A177-3AD203B41FA5}">
                      <a16:colId xmlns:a16="http://schemas.microsoft.com/office/drawing/2014/main" val="2943127728"/>
                    </a:ext>
                  </a:extLst>
                </a:gridCol>
                <a:gridCol w="5719011">
                  <a:extLst>
                    <a:ext uri="{9D8B030D-6E8A-4147-A177-3AD203B41FA5}">
                      <a16:colId xmlns:a16="http://schemas.microsoft.com/office/drawing/2014/main" val="1005227751"/>
                    </a:ext>
                  </a:extLst>
                </a:gridCol>
              </a:tblGrid>
              <a:tr h="370840">
                <a:tc>
                  <a:txBody>
                    <a:bodyPr/>
                    <a:lstStyle/>
                    <a:p>
                      <a:r>
                        <a:rPr lang="en-GB" sz="3200" dirty="0" smtClean="0"/>
                        <a:t>All</a:t>
                      </a:r>
                      <a:endParaRPr lang="en-GB" sz="3200" dirty="0"/>
                    </a:p>
                  </a:txBody>
                  <a:tcPr/>
                </a:tc>
                <a:tc>
                  <a:txBody>
                    <a:bodyPr/>
                    <a:lstStyle/>
                    <a:p>
                      <a:r>
                        <a:rPr lang="en-GB" sz="3200" dirty="0" smtClean="0"/>
                        <a:t>Specific</a:t>
                      </a:r>
                      <a:endParaRPr lang="en-GB" sz="3200" dirty="0"/>
                    </a:p>
                  </a:txBody>
                  <a:tcPr/>
                </a:tc>
                <a:extLst>
                  <a:ext uri="{0D108BD9-81ED-4DB2-BD59-A6C34878D82A}">
                    <a16:rowId xmlns:a16="http://schemas.microsoft.com/office/drawing/2014/main" val="2815278160"/>
                  </a:ext>
                </a:extLst>
              </a:tr>
              <a:tr h="370840">
                <a:tc>
                  <a:txBody>
                    <a:bodyPr/>
                    <a:lstStyle/>
                    <a:p>
                      <a:r>
                        <a:rPr lang="en-GB" sz="3200" dirty="0" smtClean="0"/>
                        <a:t>New teachers</a:t>
                      </a:r>
                      <a:endParaRPr lang="en-GB" sz="3200" dirty="0"/>
                    </a:p>
                  </a:txBody>
                  <a:tcPr/>
                </a:tc>
                <a:tc>
                  <a:txBody>
                    <a:bodyPr/>
                    <a:lstStyle/>
                    <a:p>
                      <a:r>
                        <a:rPr lang="en-GB" sz="3200" dirty="0" smtClean="0"/>
                        <a:t>Level of support received</a:t>
                      </a:r>
                      <a:endParaRPr lang="en-GB" sz="3200" dirty="0"/>
                    </a:p>
                  </a:txBody>
                  <a:tcPr/>
                </a:tc>
                <a:extLst>
                  <a:ext uri="{0D108BD9-81ED-4DB2-BD59-A6C34878D82A}">
                    <a16:rowId xmlns:a16="http://schemas.microsoft.com/office/drawing/2014/main" val="1429850597"/>
                  </a:ext>
                </a:extLst>
              </a:tr>
              <a:tr h="370840">
                <a:tc>
                  <a:txBody>
                    <a:bodyPr/>
                    <a:lstStyle/>
                    <a:p>
                      <a:r>
                        <a:rPr lang="en-GB" sz="3200" dirty="0" smtClean="0"/>
                        <a:t>Worried about making friends</a:t>
                      </a:r>
                      <a:endParaRPr lang="en-GB" sz="3200" dirty="0"/>
                    </a:p>
                  </a:txBody>
                  <a:tcPr/>
                </a:tc>
                <a:tc>
                  <a:txBody>
                    <a:bodyPr/>
                    <a:lstStyle/>
                    <a:p>
                      <a:r>
                        <a:rPr lang="en-GB" sz="3200" dirty="0" smtClean="0"/>
                        <a:t>Additional</a:t>
                      </a:r>
                      <a:r>
                        <a:rPr lang="en-GB" sz="3200" baseline="0" dirty="0" smtClean="0"/>
                        <a:t> support needed</a:t>
                      </a:r>
                      <a:endParaRPr lang="en-GB" sz="3200" dirty="0"/>
                    </a:p>
                  </a:txBody>
                  <a:tcPr/>
                </a:tc>
                <a:extLst>
                  <a:ext uri="{0D108BD9-81ED-4DB2-BD59-A6C34878D82A}">
                    <a16:rowId xmlns:a16="http://schemas.microsoft.com/office/drawing/2014/main" val="1844434002"/>
                  </a:ext>
                </a:extLst>
              </a:tr>
              <a:tr h="370840">
                <a:tc>
                  <a:txBody>
                    <a:bodyPr/>
                    <a:lstStyle/>
                    <a:p>
                      <a:r>
                        <a:rPr lang="en-GB" sz="3200" dirty="0" smtClean="0"/>
                        <a:t>New subjects</a:t>
                      </a:r>
                      <a:endParaRPr lang="en-GB" sz="3200" dirty="0"/>
                    </a:p>
                  </a:txBody>
                  <a:tcPr/>
                </a:tc>
                <a:tc>
                  <a:txBody>
                    <a:bodyPr/>
                    <a:lstStyle/>
                    <a:p>
                      <a:r>
                        <a:rPr lang="en-GB" sz="3200" dirty="0" smtClean="0"/>
                        <a:t>Will my teacher understand my needs?</a:t>
                      </a:r>
                      <a:endParaRPr lang="en-GB" sz="3200" dirty="0"/>
                    </a:p>
                  </a:txBody>
                  <a:tcPr/>
                </a:tc>
                <a:extLst>
                  <a:ext uri="{0D108BD9-81ED-4DB2-BD59-A6C34878D82A}">
                    <a16:rowId xmlns:a16="http://schemas.microsoft.com/office/drawing/2014/main" val="3014640481"/>
                  </a:ext>
                </a:extLst>
              </a:tr>
              <a:tr h="370840">
                <a:tc>
                  <a:txBody>
                    <a:bodyPr/>
                    <a:lstStyle/>
                    <a:p>
                      <a:r>
                        <a:rPr lang="en-GB" sz="3200" dirty="0" smtClean="0"/>
                        <a:t>Will the work be harder?</a:t>
                      </a:r>
                      <a:endParaRPr lang="en-GB" sz="3200" dirty="0"/>
                    </a:p>
                  </a:txBody>
                  <a:tcPr/>
                </a:tc>
                <a:tc>
                  <a:txBody>
                    <a:bodyPr/>
                    <a:lstStyle/>
                    <a:p>
                      <a:r>
                        <a:rPr lang="en-GB" sz="3200" dirty="0" smtClean="0"/>
                        <a:t>Moving around</a:t>
                      </a:r>
                      <a:r>
                        <a:rPr lang="en-GB" sz="3200" baseline="0" dirty="0" smtClean="0"/>
                        <a:t> the school</a:t>
                      </a:r>
                      <a:endParaRPr lang="en-GB" sz="3200" dirty="0"/>
                    </a:p>
                  </a:txBody>
                  <a:tcPr/>
                </a:tc>
                <a:extLst>
                  <a:ext uri="{0D108BD9-81ED-4DB2-BD59-A6C34878D82A}">
                    <a16:rowId xmlns:a16="http://schemas.microsoft.com/office/drawing/2014/main" val="1631670526"/>
                  </a:ext>
                </a:extLst>
              </a:tr>
              <a:tr h="370840">
                <a:tc>
                  <a:txBody>
                    <a:bodyPr/>
                    <a:lstStyle/>
                    <a:p>
                      <a:r>
                        <a:rPr lang="en-GB" sz="3200" dirty="0" smtClean="0"/>
                        <a:t>Homework</a:t>
                      </a:r>
                      <a:endParaRPr lang="en-GB" sz="3200" dirty="0"/>
                    </a:p>
                  </a:txBody>
                  <a:tcPr/>
                </a:tc>
                <a:tc>
                  <a:txBody>
                    <a:bodyPr/>
                    <a:lstStyle/>
                    <a:p>
                      <a:r>
                        <a:rPr lang="en-GB" sz="3200" dirty="0" smtClean="0"/>
                        <a:t>Resources to support me in class</a:t>
                      </a:r>
                      <a:endParaRPr lang="en-GB" sz="3200" dirty="0"/>
                    </a:p>
                  </a:txBody>
                  <a:tcPr/>
                </a:tc>
                <a:extLst>
                  <a:ext uri="{0D108BD9-81ED-4DB2-BD59-A6C34878D82A}">
                    <a16:rowId xmlns:a16="http://schemas.microsoft.com/office/drawing/2014/main" val="2014170082"/>
                  </a:ext>
                </a:extLst>
              </a:tr>
              <a:tr h="370840">
                <a:tc>
                  <a:txBody>
                    <a:bodyPr/>
                    <a:lstStyle/>
                    <a:p>
                      <a:r>
                        <a:rPr lang="en-GB" sz="3200" dirty="0" smtClean="0"/>
                        <a:t>Changes in routine/timetable</a:t>
                      </a:r>
                      <a:endParaRPr lang="en-GB" sz="3200" dirty="0"/>
                    </a:p>
                  </a:txBody>
                  <a:tcPr/>
                </a:tc>
                <a:tc>
                  <a:txBody>
                    <a:bodyPr/>
                    <a:lstStyle/>
                    <a:p>
                      <a:r>
                        <a:rPr lang="en-GB" sz="3200" dirty="0" smtClean="0"/>
                        <a:t>New classmates</a:t>
                      </a:r>
                      <a:endParaRPr lang="en-GB" sz="3200" dirty="0"/>
                    </a:p>
                  </a:txBody>
                  <a:tcPr/>
                </a:tc>
                <a:extLst>
                  <a:ext uri="{0D108BD9-81ED-4DB2-BD59-A6C34878D82A}">
                    <a16:rowId xmlns:a16="http://schemas.microsoft.com/office/drawing/2014/main" val="1988065095"/>
                  </a:ext>
                </a:extLst>
              </a:tr>
              <a:tr h="370840">
                <a:tc>
                  <a:txBody>
                    <a:bodyPr/>
                    <a:lstStyle/>
                    <a:p>
                      <a:endParaRPr lang="en-GB" sz="3200" dirty="0"/>
                    </a:p>
                  </a:txBody>
                  <a:tcPr/>
                </a:tc>
                <a:tc>
                  <a:txBody>
                    <a:bodyPr/>
                    <a:lstStyle/>
                    <a:p>
                      <a:r>
                        <a:rPr lang="en-GB" sz="3200" dirty="0" smtClean="0"/>
                        <a:t>Not</a:t>
                      </a:r>
                      <a:r>
                        <a:rPr lang="en-GB" sz="3200" baseline="0" dirty="0" smtClean="0"/>
                        <a:t> wanting to be seen as ‘different’</a:t>
                      </a:r>
                      <a:endParaRPr lang="en-GB" sz="3200" dirty="0"/>
                    </a:p>
                  </a:txBody>
                  <a:tcPr/>
                </a:tc>
                <a:extLst>
                  <a:ext uri="{0D108BD9-81ED-4DB2-BD59-A6C34878D82A}">
                    <a16:rowId xmlns:a16="http://schemas.microsoft.com/office/drawing/2014/main" val="3302756706"/>
                  </a:ext>
                </a:extLst>
              </a:tr>
            </a:tbl>
          </a:graphicData>
        </a:graphic>
      </p:graphicFrame>
    </p:spTree>
    <p:extLst>
      <p:ext uri="{BB962C8B-B14F-4D97-AF65-F5344CB8AC3E}">
        <p14:creationId xmlns:p14="http://schemas.microsoft.com/office/powerpoint/2010/main" val="6028301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8358" y="618518"/>
            <a:ext cx="10571747" cy="1478570"/>
          </a:xfrm>
        </p:spPr>
        <p:txBody>
          <a:bodyPr/>
          <a:lstStyle/>
          <a:p>
            <a:r>
              <a:rPr lang="en-GB" b="1" u="sng" dirty="0" smtClean="0"/>
              <a:t>6 key principles to aid successful transition:</a:t>
            </a:r>
            <a:endParaRPr lang="en-GB" b="1" u="sng" dirty="0"/>
          </a:p>
        </p:txBody>
      </p:sp>
      <p:pic>
        <p:nvPicPr>
          <p:cNvPr id="4" name="Picture 3"/>
          <p:cNvPicPr>
            <a:picLocks noChangeAspect="1"/>
          </p:cNvPicPr>
          <p:nvPr/>
        </p:nvPicPr>
        <p:blipFill>
          <a:blip r:embed="rId2"/>
          <a:stretch>
            <a:fillRect/>
          </a:stretch>
        </p:blipFill>
        <p:spPr>
          <a:xfrm>
            <a:off x="1938001" y="2097088"/>
            <a:ext cx="8492460" cy="4014954"/>
          </a:xfrm>
          <a:prstGeom prst="rect">
            <a:avLst/>
          </a:prstGeom>
        </p:spPr>
      </p:pic>
    </p:spTree>
    <p:extLst>
      <p:ext uri="{BB962C8B-B14F-4D97-AF65-F5344CB8AC3E}">
        <p14:creationId xmlns:p14="http://schemas.microsoft.com/office/powerpoint/2010/main" val="33388838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5792" y="0"/>
            <a:ext cx="9905998" cy="1478570"/>
          </a:xfrm>
        </p:spPr>
        <p:txBody>
          <a:bodyPr>
            <a:noAutofit/>
          </a:bodyPr>
          <a:lstStyle/>
          <a:p>
            <a:r>
              <a:rPr lang="en-GB" sz="4400" b="1" u="sng" dirty="0" smtClean="0"/>
              <a:t>Different aspects of transition…</a:t>
            </a:r>
            <a:endParaRPr lang="en-GB" sz="4400" b="1" u="sng" dirty="0"/>
          </a:p>
        </p:txBody>
      </p:sp>
      <p:graphicFrame>
        <p:nvGraphicFramePr>
          <p:cNvPr id="6" name="Diagram 5"/>
          <p:cNvGraphicFramePr/>
          <p:nvPr>
            <p:extLst>
              <p:ext uri="{D42A27DB-BD31-4B8C-83A1-F6EECF244321}">
                <p14:modId xmlns:p14="http://schemas.microsoft.com/office/powerpoint/2010/main" val="723371615"/>
              </p:ext>
            </p:extLst>
          </p:nvPr>
        </p:nvGraphicFramePr>
        <p:xfrm>
          <a:off x="2032000" y="1160263"/>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7" name="Group 6"/>
          <p:cNvGrpSpPr/>
          <p:nvPr/>
        </p:nvGrpSpPr>
        <p:grpSpPr>
          <a:xfrm>
            <a:off x="2032000" y="3321485"/>
            <a:ext cx="2283968" cy="1969178"/>
            <a:chOff x="-969671" y="1563386"/>
            <a:chExt cx="2283968" cy="1969178"/>
          </a:xfrm>
        </p:grpSpPr>
        <p:sp>
          <p:nvSpPr>
            <p:cNvPr id="8" name="Hexagon 7"/>
            <p:cNvSpPr/>
            <p:nvPr/>
          </p:nvSpPr>
          <p:spPr>
            <a:xfrm>
              <a:off x="-969671" y="1563386"/>
              <a:ext cx="2283968" cy="1969178"/>
            </a:xfrm>
            <a:prstGeom prst="hexagon">
              <a:avLst>
                <a:gd name="adj" fmla="val 25000"/>
                <a:gd name="vf" fmla="val 11547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Hexagon 4"/>
            <p:cNvSpPr txBox="1"/>
            <p:nvPr/>
          </p:nvSpPr>
          <p:spPr>
            <a:xfrm>
              <a:off x="-615242" y="1868965"/>
              <a:ext cx="1575110" cy="135802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31750" rIns="0" bIns="31750" numCol="1" spcCol="1270" anchor="ctr" anchorCtr="0">
              <a:noAutofit/>
            </a:bodyPr>
            <a:lstStyle/>
            <a:p>
              <a:pPr lvl="0" algn="ctr" defTabSz="1111250">
                <a:lnSpc>
                  <a:spcPct val="90000"/>
                </a:lnSpc>
                <a:spcBef>
                  <a:spcPct val="0"/>
                </a:spcBef>
                <a:spcAft>
                  <a:spcPct val="35000"/>
                </a:spcAft>
              </a:pPr>
              <a:r>
                <a:rPr lang="en-US" sz="2500" kern="1200" dirty="0" smtClean="0"/>
                <a:t>Visits to playground</a:t>
              </a:r>
              <a:endParaRPr lang="en-US" sz="2500" kern="1200" dirty="0"/>
            </a:p>
          </p:txBody>
        </p:sp>
      </p:grpSp>
      <p:grpSp>
        <p:nvGrpSpPr>
          <p:cNvPr id="10" name="Group 9"/>
          <p:cNvGrpSpPr/>
          <p:nvPr/>
        </p:nvGrpSpPr>
        <p:grpSpPr>
          <a:xfrm>
            <a:off x="5946493" y="1199518"/>
            <a:ext cx="2283968" cy="1969178"/>
            <a:chOff x="1952345" y="1183935"/>
            <a:chExt cx="2283968" cy="1969178"/>
          </a:xfrm>
        </p:grpSpPr>
        <p:sp>
          <p:nvSpPr>
            <p:cNvPr id="11" name="Hexagon 10"/>
            <p:cNvSpPr/>
            <p:nvPr/>
          </p:nvSpPr>
          <p:spPr>
            <a:xfrm>
              <a:off x="1952345" y="1183935"/>
              <a:ext cx="2283968" cy="1969178"/>
            </a:xfrm>
            <a:prstGeom prst="hexagon">
              <a:avLst>
                <a:gd name="adj" fmla="val 25000"/>
                <a:gd name="vf" fmla="val 11547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2" name="Hexagon 4"/>
            <p:cNvSpPr txBox="1"/>
            <p:nvPr/>
          </p:nvSpPr>
          <p:spPr>
            <a:xfrm>
              <a:off x="2306774" y="1489514"/>
              <a:ext cx="1575110" cy="135802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31750" rIns="0" bIns="31750" numCol="1" spcCol="1270" anchor="ctr" anchorCtr="0">
              <a:noAutofit/>
            </a:bodyPr>
            <a:lstStyle/>
            <a:p>
              <a:pPr lvl="0" algn="ctr" defTabSz="1111250">
                <a:lnSpc>
                  <a:spcPct val="90000"/>
                </a:lnSpc>
                <a:spcBef>
                  <a:spcPct val="0"/>
                </a:spcBef>
                <a:spcAft>
                  <a:spcPct val="35000"/>
                </a:spcAft>
              </a:pPr>
              <a:r>
                <a:rPr lang="en-US" sz="2500" dirty="0" smtClean="0"/>
                <a:t>Parent and pupil voice</a:t>
              </a:r>
              <a:endParaRPr lang="en-US" sz="2500" kern="1200" dirty="0"/>
            </a:p>
          </p:txBody>
        </p:sp>
      </p:grpSp>
      <p:grpSp>
        <p:nvGrpSpPr>
          <p:cNvPr id="13" name="Group 12"/>
          <p:cNvGrpSpPr/>
          <p:nvPr/>
        </p:nvGrpSpPr>
        <p:grpSpPr>
          <a:xfrm>
            <a:off x="7876032" y="4481758"/>
            <a:ext cx="2283968" cy="1969178"/>
            <a:chOff x="1952345" y="1183935"/>
            <a:chExt cx="2283968" cy="1969178"/>
          </a:xfrm>
        </p:grpSpPr>
        <p:sp>
          <p:nvSpPr>
            <p:cNvPr id="14" name="Hexagon 13"/>
            <p:cNvSpPr/>
            <p:nvPr/>
          </p:nvSpPr>
          <p:spPr>
            <a:xfrm>
              <a:off x="1952345" y="1183935"/>
              <a:ext cx="2283968" cy="1969178"/>
            </a:xfrm>
            <a:prstGeom prst="hexagon">
              <a:avLst>
                <a:gd name="adj" fmla="val 25000"/>
                <a:gd name="vf" fmla="val 11547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5" name="Hexagon 4"/>
            <p:cNvSpPr txBox="1"/>
            <p:nvPr/>
          </p:nvSpPr>
          <p:spPr>
            <a:xfrm>
              <a:off x="2306774" y="1489514"/>
              <a:ext cx="1575110" cy="135802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31750" rIns="0" bIns="31750" numCol="1" spcCol="1270" anchor="ctr" anchorCtr="0">
              <a:noAutofit/>
            </a:bodyPr>
            <a:lstStyle/>
            <a:p>
              <a:pPr lvl="0" algn="ctr" defTabSz="1111250">
                <a:lnSpc>
                  <a:spcPct val="90000"/>
                </a:lnSpc>
                <a:spcBef>
                  <a:spcPct val="0"/>
                </a:spcBef>
                <a:spcAft>
                  <a:spcPct val="35000"/>
                </a:spcAft>
              </a:pPr>
              <a:r>
                <a:rPr lang="en-US" sz="2500" kern="1200" dirty="0" smtClean="0"/>
                <a:t>Teacher/TA</a:t>
              </a:r>
              <a:endParaRPr lang="en-US" sz="2500" kern="1200" dirty="0"/>
            </a:p>
          </p:txBody>
        </p:sp>
      </p:grpSp>
      <p:cxnSp>
        <p:nvCxnSpPr>
          <p:cNvPr id="17" name="Straight Arrow Connector 16"/>
          <p:cNvCxnSpPr/>
          <p:nvPr/>
        </p:nvCxnSpPr>
        <p:spPr>
          <a:xfrm flipV="1">
            <a:off x="8807116" y="3168696"/>
            <a:ext cx="593558" cy="113737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8853865" y="1968367"/>
            <a:ext cx="1903411" cy="1200329"/>
          </a:xfrm>
          <a:prstGeom prst="rect">
            <a:avLst/>
          </a:prstGeom>
          <a:noFill/>
        </p:spPr>
        <p:txBody>
          <a:bodyPr wrap="square" rtlCol="0">
            <a:spAutoFit/>
          </a:bodyPr>
          <a:lstStyle/>
          <a:p>
            <a:pPr algn="ctr"/>
            <a:r>
              <a:rPr lang="en-GB" sz="2400" dirty="0" smtClean="0"/>
              <a:t>Only one piece of the jigsaw!</a:t>
            </a:r>
            <a:endParaRPr lang="en-GB" sz="2400" dirty="0"/>
          </a:p>
        </p:txBody>
      </p:sp>
    </p:spTree>
    <p:extLst>
      <p:ext uri="{BB962C8B-B14F-4D97-AF65-F5344CB8AC3E}">
        <p14:creationId xmlns:p14="http://schemas.microsoft.com/office/powerpoint/2010/main" val="5072364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570645195"/>
              </p:ext>
            </p:extLst>
          </p:nvPr>
        </p:nvGraphicFramePr>
        <p:xfrm>
          <a:off x="1459831" y="0"/>
          <a:ext cx="9593179"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52553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2752952457"/>
              </p:ext>
            </p:extLst>
          </p:nvPr>
        </p:nvGraphicFramePr>
        <p:xfrm>
          <a:off x="1459831" y="0"/>
          <a:ext cx="9593179"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p:cNvGrpSpPr/>
          <p:nvPr/>
        </p:nvGrpSpPr>
        <p:grpSpPr>
          <a:xfrm>
            <a:off x="9114722" y="138169"/>
            <a:ext cx="2304450" cy="1993620"/>
            <a:chOff x="1526009" y="1223467"/>
            <a:chExt cx="2304450" cy="1993620"/>
          </a:xfrm>
        </p:grpSpPr>
        <p:sp>
          <p:nvSpPr>
            <p:cNvPr id="5" name="Hexagon 4"/>
            <p:cNvSpPr/>
            <p:nvPr/>
          </p:nvSpPr>
          <p:spPr>
            <a:xfrm>
              <a:off x="1526009" y="1223467"/>
              <a:ext cx="2304450" cy="1993620"/>
            </a:xfrm>
            <a:prstGeom prst="hexagon">
              <a:avLst>
                <a:gd name="adj" fmla="val 28570"/>
                <a:gd name="vf" fmla="val 1154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Hexagon 4"/>
            <p:cNvSpPr txBox="1"/>
            <p:nvPr/>
          </p:nvSpPr>
          <p:spPr>
            <a:xfrm>
              <a:off x="1907906" y="1553852"/>
              <a:ext cx="1540656" cy="133285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r>
                <a:rPr lang="en-US" sz="2700" kern="1200" dirty="0" smtClean="0"/>
                <a:t>PSHE</a:t>
              </a:r>
              <a:endParaRPr lang="en-US" sz="2700" kern="1200" dirty="0"/>
            </a:p>
          </p:txBody>
        </p:sp>
      </p:grpSp>
      <p:grpSp>
        <p:nvGrpSpPr>
          <p:cNvPr id="7" name="Group 6"/>
          <p:cNvGrpSpPr/>
          <p:nvPr/>
        </p:nvGrpSpPr>
        <p:grpSpPr>
          <a:xfrm>
            <a:off x="901164" y="2432190"/>
            <a:ext cx="2304450" cy="1993620"/>
            <a:chOff x="1526009" y="1223467"/>
            <a:chExt cx="2304450" cy="1993620"/>
          </a:xfrm>
        </p:grpSpPr>
        <p:sp>
          <p:nvSpPr>
            <p:cNvPr id="8" name="Hexagon 7"/>
            <p:cNvSpPr/>
            <p:nvPr/>
          </p:nvSpPr>
          <p:spPr>
            <a:xfrm>
              <a:off x="1526009" y="1223467"/>
              <a:ext cx="2304450" cy="1993620"/>
            </a:xfrm>
            <a:prstGeom prst="hexagon">
              <a:avLst>
                <a:gd name="adj" fmla="val 28570"/>
                <a:gd name="vf" fmla="val 1154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Hexagon 4"/>
            <p:cNvSpPr txBox="1"/>
            <p:nvPr/>
          </p:nvSpPr>
          <p:spPr>
            <a:xfrm>
              <a:off x="1718514" y="1553852"/>
              <a:ext cx="1730048" cy="133285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r>
                <a:rPr lang="en-US" sz="2700" kern="1200" dirty="0" smtClean="0"/>
                <a:t>Geography</a:t>
              </a:r>
              <a:endParaRPr lang="en-US" sz="2700" kern="1200" dirty="0"/>
            </a:p>
          </p:txBody>
        </p:sp>
      </p:grpSp>
      <p:grpSp>
        <p:nvGrpSpPr>
          <p:cNvPr id="10" name="Group 9"/>
          <p:cNvGrpSpPr/>
          <p:nvPr/>
        </p:nvGrpSpPr>
        <p:grpSpPr>
          <a:xfrm>
            <a:off x="9114722" y="2501274"/>
            <a:ext cx="2304450" cy="1993620"/>
            <a:chOff x="1526009" y="1223467"/>
            <a:chExt cx="2304450" cy="1993620"/>
          </a:xfrm>
        </p:grpSpPr>
        <p:sp>
          <p:nvSpPr>
            <p:cNvPr id="11" name="Hexagon 10"/>
            <p:cNvSpPr/>
            <p:nvPr/>
          </p:nvSpPr>
          <p:spPr>
            <a:xfrm>
              <a:off x="1526009" y="1223467"/>
              <a:ext cx="2304450" cy="1993620"/>
            </a:xfrm>
            <a:prstGeom prst="hexagon">
              <a:avLst>
                <a:gd name="adj" fmla="val 28570"/>
                <a:gd name="vf" fmla="val 1154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2" name="Hexagon 4"/>
            <p:cNvSpPr txBox="1"/>
            <p:nvPr/>
          </p:nvSpPr>
          <p:spPr>
            <a:xfrm>
              <a:off x="1907906" y="1553852"/>
              <a:ext cx="1540656" cy="133285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r>
                <a:rPr lang="en-US" sz="2700" dirty="0" smtClean="0"/>
                <a:t>DT</a:t>
              </a:r>
              <a:endParaRPr lang="en-US" sz="2700" kern="1200" dirty="0"/>
            </a:p>
          </p:txBody>
        </p:sp>
      </p:grpSp>
      <p:grpSp>
        <p:nvGrpSpPr>
          <p:cNvPr id="13" name="Group 12"/>
          <p:cNvGrpSpPr/>
          <p:nvPr/>
        </p:nvGrpSpPr>
        <p:grpSpPr>
          <a:xfrm>
            <a:off x="901164" y="138169"/>
            <a:ext cx="2304450" cy="1993620"/>
            <a:chOff x="1526009" y="1223467"/>
            <a:chExt cx="2304450" cy="1993620"/>
          </a:xfrm>
        </p:grpSpPr>
        <p:sp>
          <p:nvSpPr>
            <p:cNvPr id="14" name="Hexagon 13"/>
            <p:cNvSpPr/>
            <p:nvPr/>
          </p:nvSpPr>
          <p:spPr>
            <a:xfrm>
              <a:off x="1526009" y="1223467"/>
              <a:ext cx="2304450" cy="1993620"/>
            </a:xfrm>
            <a:prstGeom prst="hexagon">
              <a:avLst>
                <a:gd name="adj" fmla="val 28570"/>
                <a:gd name="vf" fmla="val 1154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5" name="Hexagon 4"/>
            <p:cNvSpPr txBox="1"/>
            <p:nvPr/>
          </p:nvSpPr>
          <p:spPr>
            <a:xfrm>
              <a:off x="1907906" y="1553852"/>
              <a:ext cx="1540656" cy="133285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r>
                <a:rPr lang="en-US" sz="2700" kern="1200" dirty="0" smtClean="0"/>
                <a:t>History</a:t>
              </a:r>
              <a:endParaRPr lang="en-US" sz="2700" kern="1200" dirty="0"/>
            </a:p>
          </p:txBody>
        </p:sp>
      </p:grpSp>
      <p:grpSp>
        <p:nvGrpSpPr>
          <p:cNvPr id="16" name="Group 15"/>
          <p:cNvGrpSpPr/>
          <p:nvPr/>
        </p:nvGrpSpPr>
        <p:grpSpPr>
          <a:xfrm>
            <a:off x="901164" y="4726211"/>
            <a:ext cx="2304450" cy="1993620"/>
            <a:chOff x="1526009" y="1223467"/>
            <a:chExt cx="2304450" cy="1993620"/>
          </a:xfrm>
        </p:grpSpPr>
        <p:sp>
          <p:nvSpPr>
            <p:cNvPr id="17" name="Hexagon 16"/>
            <p:cNvSpPr/>
            <p:nvPr/>
          </p:nvSpPr>
          <p:spPr>
            <a:xfrm>
              <a:off x="1526009" y="1223467"/>
              <a:ext cx="2304450" cy="1993620"/>
            </a:xfrm>
            <a:prstGeom prst="hexagon">
              <a:avLst>
                <a:gd name="adj" fmla="val 28570"/>
                <a:gd name="vf" fmla="val 1154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8" name="Hexagon 4"/>
            <p:cNvSpPr txBox="1"/>
            <p:nvPr/>
          </p:nvSpPr>
          <p:spPr>
            <a:xfrm>
              <a:off x="1907906" y="1553852"/>
              <a:ext cx="1540656" cy="133285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r>
                <a:rPr lang="en-US" sz="2700" kern="1200" dirty="0" smtClean="0"/>
                <a:t>Art</a:t>
              </a:r>
              <a:endParaRPr lang="en-US" sz="2700" kern="1200" dirty="0"/>
            </a:p>
          </p:txBody>
        </p:sp>
      </p:grpSp>
      <p:grpSp>
        <p:nvGrpSpPr>
          <p:cNvPr id="19" name="Group 18"/>
          <p:cNvGrpSpPr/>
          <p:nvPr/>
        </p:nvGrpSpPr>
        <p:grpSpPr>
          <a:xfrm>
            <a:off x="9307227" y="4726211"/>
            <a:ext cx="2304450" cy="1993620"/>
            <a:chOff x="1526009" y="1223467"/>
            <a:chExt cx="2304450" cy="1993620"/>
          </a:xfrm>
        </p:grpSpPr>
        <p:sp>
          <p:nvSpPr>
            <p:cNvPr id="20" name="Hexagon 19"/>
            <p:cNvSpPr/>
            <p:nvPr/>
          </p:nvSpPr>
          <p:spPr>
            <a:xfrm>
              <a:off x="1526009" y="1223467"/>
              <a:ext cx="2304450" cy="1993620"/>
            </a:xfrm>
            <a:prstGeom prst="hexagon">
              <a:avLst>
                <a:gd name="adj" fmla="val 28570"/>
                <a:gd name="vf" fmla="val 1154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1" name="Hexagon 4"/>
            <p:cNvSpPr txBox="1"/>
            <p:nvPr/>
          </p:nvSpPr>
          <p:spPr>
            <a:xfrm>
              <a:off x="1907906" y="1553852"/>
              <a:ext cx="1540656" cy="133285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r>
                <a:rPr lang="en-US" sz="2700" kern="1200" dirty="0" smtClean="0"/>
                <a:t>RE</a:t>
              </a:r>
              <a:endParaRPr lang="en-US" sz="2700" kern="1200" dirty="0"/>
            </a:p>
          </p:txBody>
        </p:sp>
      </p:grpSp>
    </p:spTree>
    <p:extLst>
      <p:ext uri="{BB962C8B-B14F-4D97-AF65-F5344CB8AC3E}">
        <p14:creationId xmlns:p14="http://schemas.microsoft.com/office/powerpoint/2010/main" val="30430751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3101" y="276447"/>
            <a:ext cx="11502188" cy="1478570"/>
          </a:xfrm>
        </p:spPr>
        <p:txBody>
          <a:bodyPr>
            <a:normAutofit/>
          </a:bodyPr>
          <a:lstStyle/>
          <a:p>
            <a:pPr algn="ctr"/>
            <a:r>
              <a:rPr lang="en-GB" sz="4400" b="1" u="sng" dirty="0" smtClean="0"/>
              <a:t>How will I know if my child is struggling with transition?</a:t>
            </a:r>
            <a:endParaRPr lang="en-GB" sz="4400" b="1" u="sng" dirty="0"/>
          </a:p>
        </p:txBody>
      </p:sp>
      <p:sp>
        <p:nvSpPr>
          <p:cNvPr id="3" name="Content Placeholder 2"/>
          <p:cNvSpPr>
            <a:spLocks noGrp="1"/>
          </p:cNvSpPr>
          <p:nvPr>
            <p:ph idx="1"/>
          </p:nvPr>
        </p:nvSpPr>
        <p:spPr>
          <a:xfrm>
            <a:off x="1141412" y="2606841"/>
            <a:ext cx="9905999" cy="3384885"/>
          </a:xfrm>
        </p:spPr>
        <p:txBody>
          <a:bodyPr numCol="2">
            <a:normAutofit fontScale="70000" lnSpcReduction="20000"/>
          </a:bodyPr>
          <a:lstStyle/>
          <a:p>
            <a:pPr marL="0" indent="0">
              <a:buNone/>
            </a:pPr>
            <a:r>
              <a:rPr lang="en-GB" sz="4000" dirty="0" smtClean="0"/>
              <a:t>Anxious</a:t>
            </a:r>
          </a:p>
          <a:p>
            <a:pPr marL="0" indent="0">
              <a:buNone/>
            </a:pPr>
            <a:r>
              <a:rPr lang="en-GB" sz="4000" dirty="0" smtClean="0"/>
              <a:t>Unhappy</a:t>
            </a:r>
          </a:p>
          <a:p>
            <a:pPr marL="0" indent="0">
              <a:buNone/>
            </a:pPr>
            <a:r>
              <a:rPr lang="en-GB" sz="4000" dirty="0" smtClean="0"/>
              <a:t>Withdrawn</a:t>
            </a:r>
          </a:p>
          <a:p>
            <a:pPr marL="0" indent="0">
              <a:buNone/>
            </a:pPr>
            <a:r>
              <a:rPr lang="en-GB" sz="4000" dirty="0" smtClean="0"/>
              <a:t>Unsociable</a:t>
            </a:r>
          </a:p>
          <a:p>
            <a:pPr marL="0" indent="0">
              <a:buNone/>
            </a:pPr>
            <a:r>
              <a:rPr lang="en-GB" sz="4000" dirty="0" smtClean="0"/>
              <a:t>Emotional</a:t>
            </a:r>
          </a:p>
          <a:p>
            <a:pPr marL="0" indent="0">
              <a:buNone/>
            </a:pPr>
            <a:r>
              <a:rPr lang="en-GB" sz="4000" dirty="0" smtClean="0"/>
              <a:t>Wetting/Soiling</a:t>
            </a:r>
          </a:p>
          <a:p>
            <a:pPr marL="0" indent="0">
              <a:buNone/>
            </a:pPr>
            <a:r>
              <a:rPr lang="en-GB" sz="4000" dirty="0" smtClean="0"/>
              <a:t>Falling out with friends</a:t>
            </a:r>
          </a:p>
          <a:p>
            <a:pPr marL="0" indent="0">
              <a:buNone/>
            </a:pPr>
            <a:r>
              <a:rPr lang="en-GB" sz="4000" dirty="0" smtClean="0"/>
              <a:t>Risk-taking</a:t>
            </a:r>
          </a:p>
          <a:p>
            <a:pPr marL="0" indent="0">
              <a:buNone/>
            </a:pPr>
            <a:r>
              <a:rPr lang="en-GB" sz="4000" dirty="0" smtClean="0"/>
              <a:t>Obsessive</a:t>
            </a:r>
          </a:p>
          <a:p>
            <a:pPr marL="0" indent="0">
              <a:buNone/>
            </a:pPr>
            <a:r>
              <a:rPr lang="en-GB" sz="4000" dirty="0" smtClean="0"/>
              <a:t>Judgemental about themselves</a:t>
            </a:r>
          </a:p>
          <a:p>
            <a:pPr marL="0" indent="0">
              <a:buNone/>
            </a:pPr>
            <a:r>
              <a:rPr lang="en-GB" sz="4000" dirty="0" smtClean="0"/>
              <a:t>Having issues with sleep/eat</a:t>
            </a:r>
          </a:p>
        </p:txBody>
      </p:sp>
      <p:sp>
        <p:nvSpPr>
          <p:cNvPr id="4" name="Rectangle 3"/>
          <p:cNvSpPr/>
          <p:nvPr/>
        </p:nvSpPr>
        <p:spPr>
          <a:xfrm>
            <a:off x="2410202" y="5991726"/>
            <a:ext cx="7567987" cy="584775"/>
          </a:xfrm>
          <a:prstGeom prst="rect">
            <a:avLst/>
          </a:prstGeom>
        </p:spPr>
        <p:txBody>
          <a:bodyPr wrap="square">
            <a:spAutoFit/>
          </a:bodyPr>
          <a:lstStyle/>
          <a:p>
            <a:r>
              <a:rPr lang="en-GB" sz="3200" dirty="0" smtClean="0"/>
              <a:t>…more </a:t>
            </a:r>
            <a:r>
              <a:rPr lang="en-GB" sz="3200" dirty="0"/>
              <a:t>than usual or a combination of these</a:t>
            </a:r>
            <a:r>
              <a:rPr lang="en-GB" dirty="0"/>
              <a:t>.</a:t>
            </a:r>
          </a:p>
        </p:txBody>
      </p:sp>
      <p:pic>
        <p:nvPicPr>
          <p:cNvPr id="5" name="Picture 4"/>
          <p:cNvPicPr>
            <a:picLocks noChangeAspect="1"/>
          </p:cNvPicPr>
          <p:nvPr/>
        </p:nvPicPr>
        <p:blipFill>
          <a:blip r:embed="rId2"/>
          <a:stretch>
            <a:fillRect/>
          </a:stretch>
        </p:blipFill>
        <p:spPr>
          <a:xfrm>
            <a:off x="2138053" y="1689805"/>
            <a:ext cx="7840136" cy="664522"/>
          </a:xfrm>
          <a:prstGeom prst="rect">
            <a:avLst/>
          </a:prstGeom>
        </p:spPr>
      </p:pic>
    </p:spTree>
    <p:extLst>
      <p:ext uri="{BB962C8B-B14F-4D97-AF65-F5344CB8AC3E}">
        <p14:creationId xmlns:p14="http://schemas.microsoft.com/office/powerpoint/2010/main" val="1093688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D8227163-069B-4BF3-B130-6482197773B3}"/>
              </a:ext>
            </a:extLst>
          </p:cNvPr>
          <p:cNvSpPr>
            <a:spLocks noGrp="1"/>
          </p:cNvSpPr>
          <p:nvPr>
            <p:ph type="title"/>
          </p:nvPr>
        </p:nvSpPr>
        <p:spPr>
          <a:xfrm>
            <a:off x="1523998" y="238322"/>
            <a:ext cx="7404100" cy="1057812"/>
          </a:xfrm>
          <a:ln>
            <a:noFill/>
          </a:ln>
        </p:spPr>
        <p:txBody>
          <a:bodyPr wrap="square" anchor="ctr">
            <a:normAutofit/>
          </a:bodyPr>
          <a:lstStyle/>
          <a:p>
            <a:r>
              <a:rPr lang="en-GB" sz="5400" b="1" u="sng" dirty="0"/>
              <a:t>What is Anxiety? </a:t>
            </a:r>
          </a:p>
        </p:txBody>
      </p:sp>
      <p:sp>
        <p:nvSpPr>
          <p:cNvPr id="18" name="TextBox 17">
            <a:extLst>
              <a:ext uri="{FF2B5EF4-FFF2-40B4-BE49-F238E27FC236}">
                <a16:creationId xmlns:a16="http://schemas.microsoft.com/office/drawing/2014/main" id="{1ABEEF8F-8CEA-405B-A375-4DD87B1B3BB5}"/>
              </a:ext>
            </a:extLst>
          </p:cNvPr>
          <p:cNvSpPr txBox="1"/>
          <p:nvPr/>
        </p:nvSpPr>
        <p:spPr>
          <a:xfrm>
            <a:off x="1523999" y="1530691"/>
            <a:ext cx="6472362" cy="830997"/>
          </a:xfrm>
          <a:prstGeom prst="rect">
            <a:avLst/>
          </a:prstGeom>
          <a:noFill/>
        </p:spPr>
        <p:txBody>
          <a:bodyPr wrap="square" rtlCol="0">
            <a:spAutoFit/>
          </a:bodyPr>
          <a:lstStyle/>
          <a:p>
            <a:r>
              <a:rPr lang="en-GB" sz="2400" dirty="0" smtClean="0">
                <a:solidFill>
                  <a:srgbClr val="202124"/>
                </a:solidFill>
                <a:latin typeface="arial" panose="020B0604020202020204" pitchFamily="34" charset="0"/>
              </a:rPr>
              <a:t>An</a:t>
            </a:r>
            <a:r>
              <a:rPr lang="en-GB" sz="2400" dirty="0" smtClean="0">
                <a:solidFill>
                  <a:srgbClr val="202124"/>
                </a:solidFill>
                <a:latin typeface="arial" panose="020B0604020202020204" pitchFamily="34" charset="0"/>
              </a:rPr>
              <a:t> </a:t>
            </a:r>
            <a:r>
              <a:rPr lang="en-GB" sz="2400" dirty="0">
                <a:solidFill>
                  <a:srgbClr val="202124"/>
                </a:solidFill>
                <a:latin typeface="arial" panose="020B0604020202020204" pitchFamily="34" charset="0"/>
              </a:rPr>
              <a:t>alarm system </a:t>
            </a:r>
            <a:r>
              <a:rPr lang="en-GB" sz="2400" dirty="0" smtClean="0">
                <a:solidFill>
                  <a:srgbClr val="202124"/>
                </a:solidFill>
                <a:latin typeface="arial" panose="020B0604020202020204" pitchFamily="34" charset="0"/>
              </a:rPr>
              <a:t>which </a:t>
            </a:r>
            <a:r>
              <a:rPr lang="en-GB" sz="2400" dirty="0">
                <a:solidFill>
                  <a:srgbClr val="202124"/>
                </a:solidFill>
                <a:latin typeface="arial" panose="020B0604020202020204" pitchFamily="34" charset="0"/>
              </a:rPr>
              <a:t>has kept humans safe for MILLIONS of years!</a:t>
            </a:r>
          </a:p>
        </p:txBody>
      </p:sp>
      <p:sp>
        <p:nvSpPr>
          <p:cNvPr id="19" name="TextBox 18">
            <a:extLst>
              <a:ext uri="{FF2B5EF4-FFF2-40B4-BE49-F238E27FC236}">
                <a16:creationId xmlns:a16="http://schemas.microsoft.com/office/drawing/2014/main" id="{C070ABFB-342D-4EAF-B96E-03B6DBBF6C3E}"/>
              </a:ext>
            </a:extLst>
          </p:cNvPr>
          <p:cNvSpPr txBox="1"/>
          <p:nvPr/>
        </p:nvSpPr>
        <p:spPr>
          <a:xfrm>
            <a:off x="1523998" y="5348337"/>
            <a:ext cx="8796794" cy="461665"/>
          </a:xfrm>
          <a:prstGeom prst="rect">
            <a:avLst/>
          </a:prstGeom>
          <a:noFill/>
        </p:spPr>
        <p:txBody>
          <a:bodyPr wrap="square" rtlCol="0">
            <a:spAutoFit/>
          </a:bodyPr>
          <a:lstStyle/>
          <a:p>
            <a:r>
              <a:rPr lang="en-GB" sz="2400" dirty="0"/>
              <a:t>Becomes unhelpful when it interferes with everyday life.</a:t>
            </a:r>
          </a:p>
        </p:txBody>
      </p:sp>
      <p:sp>
        <p:nvSpPr>
          <p:cNvPr id="20" name="TextBox 19">
            <a:extLst>
              <a:ext uri="{FF2B5EF4-FFF2-40B4-BE49-F238E27FC236}">
                <a16:creationId xmlns:a16="http://schemas.microsoft.com/office/drawing/2014/main" id="{C24D87BE-66E4-42A0-9BA7-CEB7ABA28981}"/>
              </a:ext>
            </a:extLst>
          </p:cNvPr>
          <p:cNvSpPr txBox="1"/>
          <p:nvPr/>
        </p:nvSpPr>
        <p:spPr>
          <a:xfrm>
            <a:off x="1523998" y="4472537"/>
            <a:ext cx="8269977" cy="461665"/>
          </a:xfrm>
          <a:prstGeom prst="rect">
            <a:avLst/>
          </a:prstGeom>
          <a:noFill/>
        </p:spPr>
        <p:txBody>
          <a:bodyPr wrap="square" rtlCol="0">
            <a:spAutoFit/>
          </a:bodyPr>
          <a:lstStyle/>
          <a:p>
            <a:r>
              <a:rPr lang="en-GB" sz="2400" dirty="0"/>
              <a:t>At mild to moderate levels</a:t>
            </a:r>
            <a:r>
              <a:rPr lang="en-GB" sz="2400" dirty="0" smtClean="0"/>
              <a:t>, it </a:t>
            </a:r>
            <a:r>
              <a:rPr lang="en-GB" sz="2400" dirty="0"/>
              <a:t>can improve our </a:t>
            </a:r>
            <a:r>
              <a:rPr lang="en-GB" sz="2400" dirty="0" smtClean="0"/>
              <a:t>performance. </a:t>
            </a:r>
            <a:endParaRPr lang="en-GB" sz="2400" dirty="0"/>
          </a:p>
        </p:txBody>
      </p:sp>
      <p:pic>
        <p:nvPicPr>
          <p:cNvPr id="21" name="Graphic 20" descr="Question Mark with solid fill">
            <a:extLst>
              <a:ext uri="{FF2B5EF4-FFF2-40B4-BE49-F238E27FC236}">
                <a16:creationId xmlns:a16="http://schemas.microsoft.com/office/drawing/2014/main" id="{064ADF67-CA48-4B61-BEF4-C1C8201C57CE}"/>
              </a:ext>
            </a:extLst>
          </p:cNvPr>
          <p:cNvPicPr>
            <a:picLocks noChangeAspect="1"/>
          </p:cNvPicPr>
          <p:nvPr/>
        </p:nvPicPr>
        <p:blipFill>
          <a:blip r:embed="rId3">
            <a:extLst>
              <a:ext uri="{28A0092B-C50C-407E-A947-70E740481C1C}">
                <a14:useLocalDpi xmlns:a14="http://schemas.microsoft.com/office/drawing/2010/main"/>
              </a:ext>
              <a:ext uri="{96DAC541-7B7A-43D3-8B79-37D633B846F1}">
                <asvg:svgBlip xmlns="" xmlns:asvg="http://schemas.microsoft.com/office/drawing/2016/SVG/main" r:embed="rId4"/>
              </a:ext>
            </a:extLst>
          </a:blip>
          <a:stretch>
            <a:fillRect/>
          </a:stretch>
        </p:blipFill>
        <p:spPr>
          <a:xfrm>
            <a:off x="9329351" y="1853198"/>
            <a:ext cx="2253049" cy="2253049"/>
          </a:xfrm>
          <a:prstGeom prst="rect">
            <a:avLst/>
          </a:prstGeom>
        </p:spPr>
      </p:pic>
      <p:sp>
        <p:nvSpPr>
          <p:cNvPr id="22" name="TextBox 21">
            <a:extLst>
              <a:ext uri="{FF2B5EF4-FFF2-40B4-BE49-F238E27FC236}">
                <a16:creationId xmlns:a16="http://schemas.microsoft.com/office/drawing/2014/main" id="{2D3F3BAC-69F1-41FA-B54D-04EAC0D0E592}"/>
              </a:ext>
            </a:extLst>
          </p:cNvPr>
          <p:cNvSpPr txBox="1"/>
          <p:nvPr/>
        </p:nvSpPr>
        <p:spPr>
          <a:xfrm>
            <a:off x="1523998" y="3723631"/>
            <a:ext cx="8269977" cy="461665"/>
          </a:xfrm>
          <a:prstGeom prst="rect">
            <a:avLst/>
          </a:prstGeom>
          <a:noFill/>
        </p:spPr>
        <p:txBody>
          <a:bodyPr wrap="square" rtlCol="0">
            <a:spAutoFit/>
          </a:bodyPr>
          <a:lstStyle/>
          <a:p>
            <a:r>
              <a:rPr lang="en-GB" sz="2400" dirty="0"/>
              <a:t>It’s designed to feel </a:t>
            </a:r>
            <a:r>
              <a:rPr lang="en-GB" sz="2400" dirty="0" smtClean="0"/>
              <a:t>unpleasant so </a:t>
            </a:r>
            <a:r>
              <a:rPr lang="en-GB" sz="2400" dirty="0"/>
              <a:t>that we react. </a:t>
            </a:r>
          </a:p>
        </p:txBody>
      </p:sp>
      <p:sp>
        <p:nvSpPr>
          <p:cNvPr id="23" name="TextBox 22">
            <a:extLst>
              <a:ext uri="{FF2B5EF4-FFF2-40B4-BE49-F238E27FC236}">
                <a16:creationId xmlns:a16="http://schemas.microsoft.com/office/drawing/2014/main" id="{42A5D28D-B1E5-48CD-BEB1-BC1190C82FDD}"/>
              </a:ext>
            </a:extLst>
          </p:cNvPr>
          <p:cNvSpPr txBox="1"/>
          <p:nvPr/>
        </p:nvSpPr>
        <p:spPr>
          <a:xfrm>
            <a:off x="1523998" y="2658077"/>
            <a:ext cx="8156052" cy="830997"/>
          </a:xfrm>
          <a:prstGeom prst="rect">
            <a:avLst/>
          </a:prstGeom>
          <a:noFill/>
        </p:spPr>
        <p:txBody>
          <a:bodyPr wrap="square">
            <a:spAutoFit/>
          </a:bodyPr>
          <a:lstStyle/>
          <a:p>
            <a:r>
              <a:rPr lang="en-GB" sz="2400" dirty="0" smtClean="0">
                <a:solidFill>
                  <a:srgbClr val="202124"/>
                </a:solidFill>
                <a:latin typeface="arial" panose="020B0604020202020204" pitchFamily="34" charset="0"/>
              </a:rPr>
              <a:t>It is a </a:t>
            </a:r>
            <a:r>
              <a:rPr lang="en-GB" sz="2400" b="0" i="0" dirty="0" smtClean="0">
                <a:solidFill>
                  <a:srgbClr val="202124"/>
                </a:solidFill>
                <a:effectLst/>
                <a:latin typeface="arial" panose="020B0604020202020204" pitchFamily="34" charset="0"/>
              </a:rPr>
              <a:t>completely </a:t>
            </a:r>
            <a:r>
              <a:rPr lang="en-GB" sz="2400" b="0" i="0" dirty="0">
                <a:solidFill>
                  <a:srgbClr val="202124"/>
                </a:solidFill>
                <a:effectLst/>
                <a:latin typeface="arial" panose="020B0604020202020204" pitchFamily="34" charset="0"/>
              </a:rPr>
              <a:t>normal and healthy reaction, to many situations, that we can’t and don’t want to get rid of. </a:t>
            </a:r>
            <a:r>
              <a:rPr lang="en-GB" sz="2400" dirty="0">
                <a:solidFill>
                  <a:srgbClr val="202124"/>
                </a:solidFill>
                <a:latin typeface="arial" panose="020B0604020202020204" pitchFamily="34" charset="0"/>
              </a:rPr>
              <a:t>	</a:t>
            </a:r>
            <a:endParaRPr lang="en-GB" sz="2400" dirty="0"/>
          </a:p>
        </p:txBody>
      </p:sp>
    </p:spTree>
    <p:extLst>
      <p:ext uri="{BB962C8B-B14F-4D97-AF65-F5344CB8AC3E}">
        <p14:creationId xmlns:p14="http://schemas.microsoft.com/office/powerpoint/2010/main" val="834056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1B24B-87FA-4C3D-B8CE-FD84F4146241}"/>
              </a:ext>
            </a:extLst>
          </p:cNvPr>
          <p:cNvSpPr>
            <a:spLocks noGrp="1"/>
          </p:cNvSpPr>
          <p:nvPr>
            <p:ph type="title"/>
          </p:nvPr>
        </p:nvSpPr>
        <p:spPr>
          <a:xfrm>
            <a:off x="571500" y="228113"/>
            <a:ext cx="9875520" cy="1356360"/>
          </a:xfrm>
          <a:ln>
            <a:noFill/>
          </a:ln>
        </p:spPr>
        <p:txBody>
          <a:bodyPr/>
          <a:lstStyle/>
          <a:p>
            <a:r>
              <a:rPr lang="en-GB" sz="3600" dirty="0"/>
              <a:t>How anxiety works</a:t>
            </a:r>
          </a:p>
        </p:txBody>
      </p:sp>
      <p:pic>
        <p:nvPicPr>
          <p:cNvPr id="4" name="Picture 3">
            <a:extLst>
              <a:ext uri="{FF2B5EF4-FFF2-40B4-BE49-F238E27FC236}">
                <a16:creationId xmlns:a16="http://schemas.microsoft.com/office/drawing/2014/main" id="{01950F4F-83AE-4661-A406-7F8ABAAABB2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448890" y="3913470"/>
            <a:ext cx="2626114" cy="1747559"/>
          </a:xfrm>
          <a:prstGeom prst="rect">
            <a:avLst/>
          </a:prstGeom>
        </p:spPr>
      </p:pic>
      <p:pic>
        <p:nvPicPr>
          <p:cNvPr id="9" name="Picture 8">
            <a:extLst>
              <a:ext uri="{FF2B5EF4-FFF2-40B4-BE49-F238E27FC236}">
                <a16:creationId xmlns:a16="http://schemas.microsoft.com/office/drawing/2014/main" id="{ADE38207-063B-4A56-8C71-12673A19CF1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768408" y="3913470"/>
            <a:ext cx="2590836" cy="1728143"/>
          </a:xfrm>
          <a:prstGeom prst="rect">
            <a:avLst/>
          </a:prstGeom>
        </p:spPr>
      </p:pic>
      <p:pic>
        <p:nvPicPr>
          <p:cNvPr id="10" name="Picture 9">
            <a:extLst>
              <a:ext uri="{FF2B5EF4-FFF2-40B4-BE49-F238E27FC236}">
                <a16:creationId xmlns:a16="http://schemas.microsoft.com/office/drawing/2014/main" id="{7CC29EB2-0AEF-44AC-83B9-DE3DA9940DA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847946" y="551843"/>
            <a:ext cx="2333155" cy="2341284"/>
          </a:xfrm>
          <a:prstGeom prst="rect">
            <a:avLst/>
          </a:prstGeom>
        </p:spPr>
      </p:pic>
      <p:pic>
        <p:nvPicPr>
          <p:cNvPr id="15" name="Picture 14">
            <a:extLst>
              <a:ext uri="{FF2B5EF4-FFF2-40B4-BE49-F238E27FC236}">
                <a16:creationId xmlns:a16="http://schemas.microsoft.com/office/drawing/2014/main" id="{828D9A5B-9D43-496E-8BED-41FA8447521B}"/>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9905999" y="351254"/>
            <a:ext cx="1996673" cy="1921930"/>
          </a:xfrm>
          <a:prstGeom prst="rect">
            <a:avLst/>
          </a:prstGeom>
        </p:spPr>
      </p:pic>
      <p:pic>
        <p:nvPicPr>
          <p:cNvPr id="5" name="Graphic 4" descr="Arrow Down with solid fill">
            <a:extLst>
              <a:ext uri="{FF2B5EF4-FFF2-40B4-BE49-F238E27FC236}">
                <a16:creationId xmlns:a16="http://schemas.microsoft.com/office/drawing/2014/main" id="{19379D06-B9E8-44CA-8C40-11B66F0EF0A9}"/>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 xmlns:asvg="http://schemas.microsoft.com/office/drawing/2016/SVG/main" r:embed="rId9"/>
              </a:ext>
            </a:extLst>
          </a:blip>
          <a:stretch>
            <a:fillRect/>
          </a:stretch>
        </p:blipFill>
        <p:spPr>
          <a:xfrm rot="2872820">
            <a:off x="4087689" y="2890752"/>
            <a:ext cx="1686960" cy="1848904"/>
          </a:xfrm>
          <a:prstGeom prst="rect">
            <a:avLst/>
          </a:prstGeom>
        </p:spPr>
      </p:pic>
      <p:sp>
        <p:nvSpPr>
          <p:cNvPr id="6" name="TextBox 5">
            <a:extLst>
              <a:ext uri="{FF2B5EF4-FFF2-40B4-BE49-F238E27FC236}">
                <a16:creationId xmlns:a16="http://schemas.microsoft.com/office/drawing/2014/main" id="{62B0E250-4AFD-4BD1-8F94-7E01629F98FD}"/>
              </a:ext>
            </a:extLst>
          </p:cNvPr>
          <p:cNvSpPr txBox="1"/>
          <p:nvPr/>
        </p:nvSpPr>
        <p:spPr>
          <a:xfrm>
            <a:off x="1617692" y="2676778"/>
            <a:ext cx="2127089" cy="1200329"/>
          </a:xfrm>
          <a:prstGeom prst="rect">
            <a:avLst/>
          </a:prstGeom>
          <a:noFill/>
        </p:spPr>
        <p:txBody>
          <a:bodyPr wrap="square" rtlCol="0">
            <a:spAutoFit/>
          </a:bodyPr>
          <a:lstStyle/>
          <a:p>
            <a:pPr algn="ctr"/>
            <a:r>
              <a:rPr lang="en-GB" sz="2400" dirty="0"/>
              <a:t>Life threatening danger</a:t>
            </a:r>
          </a:p>
        </p:txBody>
      </p:sp>
      <p:pic>
        <p:nvPicPr>
          <p:cNvPr id="11" name="Graphic 10" descr="Arrow Down with solid fill">
            <a:extLst>
              <a:ext uri="{FF2B5EF4-FFF2-40B4-BE49-F238E27FC236}">
                <a16:creationId xmlns:a16="http://schemas.microsoft.com/office/drawing/2014/main" id="{B9ABB0DC-4236-43F8-B48D-00516D9E85D6}"/>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 xmlns:asvg="http://schemas.microsoft.com/office/drawing/2016/SVG/main" r:embed="rId9"/>
              </a:ext>
            </a:extLst>
          </a:blip>
          <a:stretch>
            <a:fillRect/>
          </a:stretch>
        </p:blipFill>
        <p:spPr>
          <a:xfrm rot="19262220">
            <a:off x="6160020" y="2946559"/>
            <a:ext cx="1686960" cy="1782125"/>
          </a:xfrm>
          <a:prstGeom prst="rect">
            <a:avLst/>
          </a:prstGeom>
        </p:spPr>
      </p:pic>
      <p:sp>
        <p:nvSpPr>
          <p:cNvPr id="12" name="TextBox 11">
            <a:extLst>
              <a:ext uri="{FF2B5EF4-FFF2-40B4-BE49-F238E27FC236}">
                <a16:creationId xmlns:a16="http://schemas.microsoft.com/office/drawing/2014/main" id="{E0B4E259-F68D-4BDA-9179-5696CBF3CCB0}"/>
              </a:ext>
            </a:extLst>
          </p:cNvPr>
          <p:cNvSpPr txBox="1"/>
          <p:nvPr/>
        </p:nvSpPr>
        <p:spPr>
          <a:xfrm>
            <a:off x="8021227" y="2614875"/>
            <a:ext cx="2127089" cy="1200329"/>
          </a:xfrm>
          <a:prstGeom prst="rect">
            <a:avLst/>
          </a:prstGeom>
          <a:noFill/>
        </p:spPr>
        <p:txBody>
          <a:bodyPr wrap="square" rtlCol="0">
            <a:spAutoFit/>
          </a:bodyPr>
          <a:lstStyle/>
          <a:p>
            <a:pPr algn="ctr"/>
            <a:r>
              <a:rPr lang="en-GB" sz="2400" dirty="0"/>
              <a:t>Non threatening event</a:t>
            </a:r>
          </a:p>
        </p:txBody>
      </p:sp>
    </p:spTree>
    <p:custDataLst>
      <p:tags r:id="rId1"/>
    </p:custDataLst>
    <p:extLst>
      <p:ext uri="{BB962C8B-B14F-4D97-AF65-F5344CB8AC3E}">
        <p14:creationId xmlns:p14="http://schemas.microsoft.com/office/powerpoint/2010/main" val="12501391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4">
            <a:extLst>
              <a:ext uri="{FF2B5EF4-FFF2-40B4-BE49-F238E27FC236}">
                <a16:creationId xmlns:a16="http://schemas.microsoft.com/office/drawing/2014/main" id="{B08734B0-9DE8-47BE-AF4D-4992FCDAA7BE}"/>
              </a:ext>
            </a:extLst>
          </p:cNvPr>
          <p:cNvGraphicFramePr>
            <a:graphicFrameLocks/>
          </p:cNvGraphicFramePr>
          <p:nvPr>
            <p:extLst/>
          </p:nvPr>
        </p:nvGraphicFramePr>
        <p:xfrm>
          <a:off x="432789" y="147428"/>
          <a:ext cx="11326421" cy="60633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tle 1">
            <a:extLst>
              <a:ext uri="{FF2B5EF4-FFF2-40B4-BE49-F238E27FC236}">
                <a16:creationId xmlns:a16="http://schemas.microsoft.com/office/drawing/2014/main" id="{21D0F16A-E042-4A7A-9C58-37CB39D36EF6}"/>
              </a:ext>
            </a:extLst>
          </p:cNvPr>
          <p:cNvSpPr>
            <a:spLocks noGrp="1"/>
          </p:cNvSpPr>
          <p:nvPr>
            <p:ph type="title"/>
          </p:nvPr>
        </p:nvSpPr>
        <p:spPr>
          <a:xfrm>
            <a:off x="1143000" y="609601"/>
            <a:ext cx="9875520" cy="906966"/>
          </a:xfrm>
        </p:spPr>
        <p:txBody>
          <a:bodyPr/>
          <a:lstStyle/>
          <a:p>
            <a:r>
              <a:rPr lang="en-GB" dirty="0"/>
              <a:t>What anxiety in children can look like:</a:t>
            </a:r>
          </a:p>
        </p:txBody>
      </p:sp>
    </p:spTree>
    <p:extLst>
      <p:ext uri="{BB962C8B-B14F-4D97-AF65-F5344CB8AC3E}">
        <p14:creationId xmlns:p14="http://schemas.microsoft.com/office/powerpoint/2010/main" val="24723033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Group 28">
            <a:extLst>
              <a:ext uri="{FF2B5EF4-FFF2-40B4-BE49-F238E27FC236}">
                <a16:creationId xmlns:a16="http://schemas.microsoft.com/office/drawing/2014/main" id="{84AD728E-D106-4D98-847D-F683E52A0ACB}"/>
              </a:ext>
            </a:extLst>
          </p:cNvPr>
          <p:cNvGrpSpPr/>
          <p:nvPr/>
        </p:nvGrpSpPr>
        <p:grpSpPr>
          <a:xfrm>
            <a:off x="1512207" y="686674"/>
            <a:ext cx="9167586" cy="4650538"/>
            <a:chOff x="1512207" y="737474"/>
            <a:chExt cx="9167586" cy="4650538"/>
          </a:xfrm>
        </p:grpSpPr>
        <p:grpSp>
          <p:nvGrpSpPr>
            <p:cNvPr id="23" name="Group 22">
              <a:extLst>
                <a:ext uri="{FF2B5EF4-FFF2-40B4-BE49-F238E27FC236}">
                  <a16:creationId xmlns:a16="http://schemas.microsoft.com/office/drawing/2014/main" id="{4C130789-78D8-4665-AA6B-87999143213E}"/>
                </a:ext>
              </a:extLst>
            </p:cNvPr>
            <p:cNvGrpSpPr/>
            <p:nvPr/>
          </p:nvGrpSpPr>
          <p:grpSpPr>
            <a:xfrm>
              <a:off x="1512207" y="765212"/>
              <a:ext cx="9167586" cy="4622800"/>
              <a:chOff x="1512207" y="838200"/>
              <a:chExt cx="9167586" cy="4622800"/>
            </a:xfrm>
          </p:grpSpPr>
          <p:pic>
            <p:nvPicPr>
              <p:cNvPr id="6" name="Picture 5">
                <a:extLst>
                  <a:ext uri="{FF2B5EF4-FFF2-40B4-BE49-F238E27FC236}">
                    <a16:creationId xmlns:a16="http://schemas.microsoft.com/office/drawing/2014/main" id="{7636B1AF-538B-4BDD-BE49-9B980D9B1FD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512207" y="838200"/>
                <a:ext cx="9167586" cy="4622800"/>
              </a:xfrm>
              <a:prstGeom prst="rect">
                <a:avLst/>
              </a:prstGeom>
            </p:spPr>
          </p:pic>
          <p:sp>
            <p:nvSpPr>
              <p:cNvPr id="17" name="Rectangle: Rounded Corners 16">
                <a:extLst>
                  <a:ext uri="{FF2B5EF4-FFF2-40B4-BE49-F238E27FC236}">
                    <a16:creationId xmlns:a16="http://schemas.microsoft.com/office/drawing/2014/main" id="{31A112BA-D709-4575-8302-E9B4B9D74299}"/>
                  </a:ext>
                </a:extLst>
              </p:cNvPr>
              <p:cNvSpPr/>
              <p:nvPr/>
            </p:nvSpPr>
            <p:spPr>
              <a:xfrm flipH="1">
                <a:off x="5352394" y="2027934"/>
                <a:ext cx="575566" cy="482600"/>
              </a:xfrm>
              <a:prstGeom prst="roundRect">
                <a:avLst>
                  <a:gd name="adj" fmla="val 10000"/>
                </a:avLst>
              </a:prstGeom>
              <a:blipFill rotWithShape="1">
                <a:blip r:embed="rId4" cstate="email">
                  <a:extLst>
                    <a:ext uri="{28A0092B-C50C-407E-A947-70E740481C1C}">
                      <a14:useLocalDpi xmlns:a14="http://schemas.microsoft.com/office/drawing/2010/main"/>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8" name="Rectangle: Rounded Corners 17">
                <a:extLst>
                  <a:ext uri="{FF2B5EF4-FFF2-40B4-BE49-F238E27FC236}">
                    <a16:creationId xmlns:a16="http://schemas.microsoft.com/office/drawing/2014/main" id="{1F87230D-D085-456D-9C5E-91CFFC93FF66}"/>
                  </a:ext>
                </a:extLst>
              </p:cNvPr>
              <p:cNvSpPr/>
              <p:nvPr/>
            </p:nvSpPr>
            <p:spPr>
              <a:xfrm flipH="1">
                <a:off x="5976259" y="1924566"/>
                <a:ext cx="575566" cy="629417"/>
              </a:xfrm>
              <a:prstGeom prst="roundRect">
                <a:avLst>
                  <a:gd name="adj" fmla="val 10000"/>
                </a:avLst>
              </a:prstGeom>
              <a:blipFill rotWithShape="1">
                <a:blip r:embed="rId5" cstate="email">
                  <a:extLst>
                    <a:ext uri="{28A0092B-C50C-407E-A947-70E740481C1C}">
                      <a14:useLocalDpi xmlns:a14="http://schemas.microsoft.com/office/drawing/2010/main"/>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sp>
          <p:nvSpPr>
            <p:cNvPr id="19" name="TextBox 18">
              <a:extLst>
                <a:ext uri="{FF2B5EF4-FFF2-40B4-BE49-F238E27FC236}">
                  <a16:creationId xmlns:a16="http://schemas.microsoft.com/office/drawing/2014/main" id="{C333BAE3-6ACD-41A2-80F2-B773F71A5DAB}"/>
                </a:ext>
              </a:extLst>
            </p:cNvPr>
            <p:cNvSpPr txBox="1"/>
            <p:nvPr/>
          </p:nvSpPr>
          <p:spPr>
            <a:xfrm>
              <a:off x="7204701" y="1611720"/>
              <a:ext cx="2222500" cy="369332"/>
            </a:xfrm>
            <a:prstGeom prst="rect">
              <a:avLst/>
            </a:prstGeom>
            <a:noFill/>
          </p:spPr>
          <p:txBody>
            <a:bodyPr wrap="square" rtlCol="0">
              <a:spAutoFit/>
            </a:bodyPr>
            <a:lstStyle/>
            <a:p>
              <a:r>
                <a:rPr lang="en-GB" dirty="0"/>
                <a:t>Sleep issues</a:t>
              </a:r>
            </a:p>
          </p:txBody>
        </p:sp>
        <p:sp>
          <p:nvSpPr>
            <p:cNvPr id="21" name="TextBox 20">
              <a:extLst>
                <a:ext uri="{FF2B5EF4-FFF2-40B4-BE49-F238E27FC236}">
                  <a16:creationId xmlns:a16="http://schemas.microsoft.com/office/drawing/2014/main" id="{4192773E-5E2A-48EE-BE8B-2543A732B38B}"/>
                </a:ext>
              </a:extLst>
            </p:cNvPr>
            <p:cNvSpPr txBox="1"/>
            <p:nvPr/>
          </p:nvSpPr>
          <p:spPr>
            <a:xfrm>
              <a:off x="4795159" y="1107522"/>
              <a:ext cx="1181100" cy="369332"/>
            </a:xfrm>
            <a:prstGeom prst="rect">
              <a:avLst/>
            </a:prstGeom>
            <a:noFill/>
          </p:spPr>
          <p:txBody>
            <a:bodyPr wrap="square" rtlCol="0">
              <a:spAutoFit/>
            </a:bodyPr>
            <a:lstStyle/>
            <a:p>
              <a:r>
                <a:rPr lang="en-GB" dirty="0"/>
                <a:t>Anger </a:t>
              </a:r>
            </a:p>
          </p:txBody>
        </p:sp>
        <p:sp>
          <p:nvSpPr>
            <p:cNvPr id="24" name="TextBox 23">
              <a:extLst>
                <a:ext uri="{FF2B5EF4-FFF2-40B4-BE49-F238E27FC236}">
                  <a16:creationId xmlns:a16="http://schemas.microsoft.com/office/drawing/2014/main" id="{BAFFB0FE-144D-4EE1-B840-7D3BD70AF990}"/>
                </a:ext>
              </a:extLst>
            </p:cNvPr>
            <p:cNvSpPr txBox="1"/>
            <p:nvPr/>
          </p:nvSpPr>
          <p:spPr>
            <a:xfrm>
              <a:off x="3729610" y="1531234"/>
              <a:ext cx="2222500" cy="369332"/>
            </a:xfrm>
            <a:prstGeom prst="rect">
              <a:avLst/>
            </a:prstGeom>
            <a:noFill/>
          </p:spPr>
          <p:txBody>
            <a:bodyPr wrap="square" rtlCol="0">
              <a:spAutoFit/>
            </a:bodyPr>
            <a:lstStyle/>
            <a:p>
              <a:r>
                <a:rPr lang="en-GB" dirty="0"/>
                <a:t>Avoidance </a:t>
              </a:r>
            </a:p>
          </p:txBody>
        </p:sp>
        <p:sp>
          <p:nvSpPr>
            <p:cNvPr id="25" name="TextBox 24">
              <a:extLst>
                <a:ext uri="{FF2B5EF4-FFF2-40B4-BE49-F238E27FC236}">
                  <a16:creationId xmlns:a16="http://schemas.microsoft.com/office/drawing/2014/main" id="{E814F2BC-39A5-4DAA-91BA-DFFDFD422785}"/>
                </a:ext>
              </a:extLst>
            </p:cNvPr>
            <p:cNvSpPr txBox="1"/>
            <p:nvPr/>
          </p:nvSpPr>
          <p:spPr>
            <a:xfrm>
              <a:off x="6702615" y="1157632"/>
              <a:ext cx="2222500" cy="369332"/>
            </a:xfrm>
            <a:prstGeom prst="rect">
              <a:avLst/>
            </a:prstGeom>
            <a:noFill/>
          </p:spPr>
          <p:txBody>
            <a:bodyPr wrap="square" rtlCol="0">
              <a:spAutoFit/>
            </a:bodyPr>
            <a:lstStyle/>
            <a:p>
              <a:r>
                <a:rPr lang="en-GB" dirty="0"/>
                <a:t>Over planning </a:t>
              </a:r>
            </a:p>
          </p:txBody>
        </p:sp>
        <p:sp>
          <p:nvSpPr>
            <p:cNvPr id="26" name="TextBox 25">
              <a:extLst>
                <a:ext uri="{FF2B5EF4-FFF2-40B4-BE49-F238E27FC236}">
                  <a16:creationId xmlns:a16="http://schemas.microsoft.com/office/drawing/2014/main" id="{1C616233-022E-4DC0-A688-6D06A22DDBA8}"/>
                </a:ext>
              </a:extLst>
            </p:cNvPr>
            <p:cNvSpPr txBox="1"/>
            <p:nvPr/>
          </p:nvSpPr>
          <p:spPr>
            <a:xfrm>
              <a:off x="5619238" y="737474"/>
              <a:ext cx="2708787" cy="369332"/>
            </a:xfrm>
            <a:prstGeom prst="rect">
              <a:avLst/>
            </a:prstGeom>
            <a:noFill/>
          </p:spPr>
          <p:txBody>
            <a:bodyPr wrap="square" rtlCol="0">
              <a:spAutoFit/>
            </a:bodyPr>
            <a:lstStyle/>
            <a:p>
              <a:r>
                <a:rPr lang="en-GB" dirty="0"/>
                <a:t>Seeking reassurance</a:t>
              </a:r>
            </a:p>
          </p:txBody>
        </p:sp>
        <p:sp>
          <p:nvSpPr>
            <p:cNvPr id="27" name="TextBox 26">
              <a:extLst>
                <a:ext uri="{FF2B5EF4-FFF2-40B4-BE49-F238E27FC236}">
                  <a16:creationId xmlns:a16="http://schemas.microsoft.com/office/drawing/2014/main" id="{CD7A7944-5A05-42F7-ADFF-F223E9C310D7}"/>
                </a:ext>
              </a:extLst>
            </p:cNvPr>
            <p:cNvSpPr txBox="1"/>
            <p:nvPr/>
          </p:nvSpPr>
          <p:spPr>
            <a:xfrm>
              <a:off x="3004593" y="2006452"/>
              <a:ext cx="2222500" cy="369332"/>
            </a:xfrm>
            <a:prstGeom prst="rect">
              <a:avLst/>
            </a:prstGeom>
            <a:noFill/>
          </p:spPr>
          <p:txBody>
            <a:bodyPr wrap="square" rtlCol="0">
              <a:spAutoFit/>
            </a:bodyPr>
            <a:lstStyle/>
            <a:p>
              <a:r>
                <a:rPr lang="en-GB" dirty="0"/>
                <a:t>Trying to control</a:t>
              </a:r>
            </a:p>
          </p:txBody>
        </p:sp>
        <p:sp>
          <p:nvSpPr>
            <p:cNvPr id="28" name="TextBox 27">
              <a:extLst>
                <a:ext uri="{FF2B5EF4-FFF2-40B4-BE49-F238E27FC236}">
                  <a16:creationId xmlns:a16="http://schemas.microsoft.com/office/drawing/2014/main" id="{7DC4C108-67BE-4D28-9185-1B19E499E41D}"/>
                </a:ext>
              </a:extLst>
            </p:cNvPr>
            <p:cNvSpPr txBox="1"/>
            <p:nvPr/>
          </p:nvSpPr>
          <p:spPr>
            <a:xfrm>
              <a:off x="7292122" y="2029540"/>
              <a:ext cx="2708787" cy="369332"/>
            </a:xfrm>
            <a:prstGeom prst="rect">
              <a:avLst/>
            </a:prstGeom>
            <a:noFill/>
          </p:spPr>
          <p:txBody>
            <a:bodyPr wrap="square" rtlCol="0">
              <a:spAutoFit/>
            </a:bodyPr>
            <a:lstStyle/>
            <a:p>
              <a:r>
                <a:rPr lang="en-GB" dirty="0"/>
                <a:t>Inability to think</a:t>
              </a:r>
            </a:p>
          </p:txBody>
        </p:sp>
      </p:grpSp>
    </p:spTree>
    <p:extLst>
      <p:ext uri="{BB962C8B-B14F-4D97-AF65-F5344CB8AC3E}">
        <p14:creationId xmlns:p14="http://schemas.microsoft.com/office/powerpoint/2010/main" val="10151959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B68B9-F43F-4A75-B178-2C8E6B9E16B3}"/>
              </a:ext>
            </a:extLst>
          </p:cNvPr>
          <p:cNvSpPr txBox="1">
            <a:spLocks/>
          </p:cNvSpPr>
          <p:nvPr/>
        </p:nvSpPr>
        <p:spPr>
          <a:xfrm>
            <a:off x="495300" y="327847"/>
            <a:ext cx="11201400" cy="60130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a:t>How anxiety is experienced- Symptoms</a:t>
            </a:r>
            <a:br>
              <a:rPr lang="en-GB" sz="3600"/>
            </a:br>
            <a:endParaRPr lang="en-GB" dirty="0"/>
          </a:p>
        </p:txBody>
      </p:sp>
      <p:sp>
        <p:nvSpPr>
          <p:cNvPr id="3" name="TextBox 2">
            <a:extLst>
              <a:ext uri="{FF2B5EF4-FFF2-40B4-BE49-F238E27FC236}">
                <a16:creationId xmlns:a16="http://schemas.microsoft.com/office/drawing/2014/main" id="{591AA76D-042B-42CD-A86D-D0D874F0A996}"/>
              </a:ext>
            </a:extLst>
          </p:cNvPr>
          <p:cNvSpPr txBox="1"/>
          <p:nvPr/>
        </p:nvSpPr>
        <p:spPr>
          <a:xfrm>
            <a:off x="7686299" y="2342785"/>
            <a:ext cx="2760279" cy="400110"/>
          </a:xfrm>
          <a:prstGeom prst="rect">
            <a:avLst/>
          </a:prstGeom>
          <a:noFill/>
        </p:spPr>
        <p:txBody>
          <a:bodyPr wrap="square" rtlCol="0">
            <a:spAutoFit/>
          </a:bodyPr>
          <a:lstStyle/>
          <a:p>
            <a:r>
              <a:rPr lang="en-GB" sz="2000" dirty="0"/>
              <a:t>Feelings or Emotions</a:t>
            </a:r>
          </a:p>
        </p:txBody>
      </p:sp>
      <p:sp>
        <p:nvSpPr>
          <p:cNvPr id="4" name="TextBox 3">
            <a:extLst>
              <a:ext uri="{FF2B5EF4-FFF2-40B4-BE49-F238E27FC236}">
                <a16:creationId xmlns:a16="http://schemas.microsoft.com/office/drawing/2014/main" id="{2306680C-D70C-40ED-99F8-3E8C87639ABD}"/>
              </a:ext>
            </a:extLst>
          </p:cNvPr>
          <p:cNvSpPr txBox="1"/>
          <p:nvPr/>
        </p:nvSpPr>
        <p:spPr>
          <a:xfrm>
            <a:off x="1902846" y="2437980"/>
            <a:ext cx="3130315" cy="400110"/>
          </a:xfrm>
          <a:prstGeom prst="rect">
            <a:avLst/>
          </a:prstGeom>
          <a:noFill/>
        </p:spPr>
        <p:txBody>
          <a:bodyPr wrap="square" rtlCol="0">
            <a:spAutoFit/>
          </a:bodyPr>
          <a:lstStyle/>
          <a:p>
            <a:pPr algn="ctr"/>
            <a:r>
              <a:rPr lang="en-GB" sz="2000" dirty="0"/>
              <a:t>Physical symptoms</a:t>
            </a:r>
          </a:p>
        </p:txBody>
      </p:sp>
      <p:grpSp>
        <p:nvGrpSpPr>
          <p:cNvPr id="5" name="Group 4">
            <a:extLst>
              <a:ext uri="{FF2B5EF4-FFF2-40B4-BE49-F238E27FC236}">
                <a16:creationId xmlns:a16="http://schemas.microsoft.com/office/drawing/2014/main" id="{82CC54E2-B533-4964-A7A5-D6E134CF5500}"/>
              </a:ext>
            </a:extLst>
          </p:cNvPr>
          <p:cNvGrpSpPr/>
          <p:nvPr/>
        </p:nvGrpSpPr>
        <p:grpSpPr>
          <a:xfrm>
            <a:off x="2166176" y="2878525"/>
            <a:ext cx="3113627" cy="1888175"/>
            <a:chOff x="-1501886" y="1075498"/>
            <a:chExt cx="10452409" cy="6491338"/>
          </a:xfrm>
        </p:grpSpPr>
        <p:pic>
          <p:nvPicPr>
            <p:cNvPr id="6" name="Picture 5" descr="Shape, circle, square&#10;&#10;Description automatically generated">
              <a:extLst>
                <a:ext uri="{FF2B5EF4-FFF2-40B4-BE49-F238E27FC236}">
                  <a16:creationId xmlns:a16="http://schemas.microsoft.com/office/drawing/2014/main" id="{55A1EB7C-FFD1-4DC1-BBD7-707E9E375807}"/>
                </a:ext>
              </a:extLst>
            </p:cNvPr>
            <p:cNvPicPr>
              <a:picLocks noChangeAspect="1"/>
            </p:cNvPicPr>
            <p:nvPr/>
          </p:nvPicPr>
          <p:blipFill>
            <a:blip r:embed="rId3" cstate="email">
              <a:extLst>
                <a:ext uri="{28A0092B-C50C-407E-A947-70E740481C1C}">
                  <a14:useLocalDpi xmlns:a14="http://schemas.microsoft.com/office/drawing/2010/main"/>
                </a:ext>
                <a:ext uri="{837473B0-CC2E-450A-ABE3-18F120FF3D39}">
                  <a1611:picAttrSrcUrl xmlns="" xmlns:a1611="http://schemas.microsoft.com/office/drawing/2016/11/main" r:id="rId4"/>
                </a:ext>
              </a:extLst>
            </a:blip>
            <a:stretch>
              <a:fillRect/>
            </a:stretch>
          </p:blipFill>
          <p:spPr>
            <a:xfrm>
              <a:off x="303799" y="1921170"/>
              <a:ext cx="3781864" cy="4899580"/>
            </a:xfrm>
            <a:prstGeom prst="rect">
              <a:avLst/>
            </a:prstGeom>
          </p:spPr>
        </p:pic>
        <p:pic>
          <p:nvPicPr>
            <p:cNvPr id="7" name="Picture 6" descr="Icon&#10;&#10;Description automatically generated">
              <a:extLst>
                <a:ext uri="{FF2B5EF4-FFF2-40B4-BE49-F238E27FC236}">
                  <a16:creationId xmlns:a16="http://schemas.microsoft.com/office/drawing/2014/main" id="{482A50A6-11DC-44E3-96B4-6B56042DFBD4}"/>
                </a:ext>
              </a:extLst>
            </p:cNvPr>
            <p:cNvPicPr>
              <a:picLocks noChangeAspect="1"/>
            </p:cNvPicPr>
            <p:nvPr/>
          </p:nvPicPr>
          <p:blipFill>
            <a:blip r:embed="rId5" cstate="email">
              <a:extLst>
                <a:ext uri="{28A0092B-C50C-407E-A947-70E740481C1C}">
                  <a14:useLocalDpi xmlns:a14="http://schemas.microsoft.com/office/drawing/2010/main"/>
                </a:ext>
                <a:ext uri="{837473B0-CC2E-450A-ABE3-18F120FF3D39}">
                  <a1611:picAttrSrcUrl xmlns="" xmlns:a1611="http://schemas.microsoft.com/office/drawing/2016/11/main" r:id="rId6"/>
                </a:ext>
              </a:extLst>
            </a:blip>
            <a:stretch>
              <a:fillRect/>
            </a:stretch>
          </p:blipFill>
          <p:spPr>
            <a:xfrm>
              <a:off x="1772491" y="4631383"/>
              <a:ext cx="952981" cy="1008112"/>
            </a:xfrm>
            <a:prstGeom prst="rect">
              <a:avLst/>
            </a:prstGeom>
          </p:spPr>
        </p:pic>
        <p:grpSp>
          <p:nvGrpSpPr>
            <p:cNvPr id="8" name="Group 7">
              <a:extLst>
                <a:ext uri="{FF2B5EF4-FFF2-40B4-BE49-F238E27FC236}">
                  <a16:creationId xmlns:a16="http://schemas.microsoft.com/office/drawing/2014/main" id="{39443941-03EE-4735-A253-1282CE6A1C8F}"/>
                </a:ext>
              </a:extLst>
            </p:cNvPr>
            <p:cNvGrpSpPr/>
            <p:nvPr/>
          </p:nvGrpSpPr>
          <p:grpSpPr>
            <a:xfrm>
              <a:off x="527363" y="4011063"/>
              <a:ext cx="3353841" cy="365630"/>
              <a:chOff x="2884873" y="3530675"/>
              <a:chExt cx="3353841" cy="365630"/>
            </a:xfrm>
          </p:grpSpPr>
          <p:pic>
            <p:nvPicPr>
              <p:cNvPr id="21" name="Picture 20" descr="A picture containing wheel, gear&#10;&#10;Description automatically generated">
                <a:extLst>
                  <a:ext uri="{FF2B5EF4-FFF2-40B4-BE49-F238E27FC236}">
                    <a16:creationId xmlns:a16="http://schemas.microsoft.com/office/drawing/2014/main" id="{97F70D32-BD5A-4DEC-ADE6-C98FF981CBE4}"/>
                  </a:ext>
                </a:extLst>
              </p:cNvPr>
              <p:cNvPicPr>
                <a:picLocks noChangeAspect="1"/>
              </p:cNvPicPr>
              <p:nvPr/>
            </p:nvPicPr>
            <p:blipFill>
              <a:blip r:embed="rId7" cstate="email">
                <a:extLst>
                  <a:ext uri="{28A0092B-C50C-407E-A947-70E740481C1C}">
                    <a14:useLocalDpi xmlns:a14="http://schemas.microsoft.com/office/drawing/2010/main"/>
                  </a:ext>
                  <a:ext uri="{837473B0-CC2E-450A-ABE3-18F120FF3D39}">
                    <a1611:picAttrSrcUrl xmlns="" xmlns:a1611="http://schemas.microsoft.com/office/drawing/2016/11/main" r:id="rId8"/>
                  </a:ext>
                </a:extLst>
              </a:blip>
              <a:stretch>
                <a:fillRect/>
              </a:stretch>
            </p:blipFill>
            <p:spPr>
              <a:xfrm>
                <a:off x="5912224" y="3569815"/>
                <a:ext cx="326490" cy="326490"/>
              </a:xfrm>
              <a:prstGeom prst="rect">
                <a:avLst/>
              </a:prstGeom>
            </p:spPr>
          </p:pic>
          <p:pic>
            <p:nvPicPr>
              <p:cNvPr id="22" name="Picture 21" descr="A picture containing wheel, gear&#10;&#10;Description automatically generated">
                <a:extLst>
                  <a:ext uri="{FF2B5EF4-FFF2-40B4-BE49-F238E27FC236}">
                    <a16:creationId xmlns:a16="http://schemas.microsoft.com/office/drawing/2014/main" id="{C786C3A9-9749-49C2-9523-DB4C209A4036}"/>
                  </a:ext>
                </a:extLst>
              </p:cNvPr>
              <p:cNvPicPr>
                <a:picLocks noChangeAspect="1"/>
              </p:cNvPicPr>
              <p:nvPr/>
            </p:nvPicPr>
            <p:blipFill>
              <a:blip r:embed="rId7" cstate="email">
                <a:extLst>
                  <a:ext uri="{28A0092B-C50C-407E-A947-70E740481C1C}">
                    <a14:useLocalDpi xmlns:a14="http://schemas.microsoft.com/office/drawing/2010/main"/>
                  </a:ext>
                  <a:ext uri="{837473B0-CC2E-450A-ABE3-18F120FF3D39}">
                    <a1611:picAttrSrcUrl xmlns="" xmlns:a1611="http://schemas.microsoft.com/office/drawing/2016/11/main" r:id="rId8"/>
                  </a:ext>
                </a:extLst>
              </a:blip>
              <a:stretch>
                <a:fillRect/>
              </a:stretch>
            </p:blipFill>
            <p:spPr>
              <a:xfrm flipH="1">
                <a:off x="2884873" y="3530675"/>
                <a:ext cx="326490" cy="326490"/>
              </a:xfrm>
              <a:prstGeom prst="rect">
                <a:avLst/>
              </a:prstGeom>
            </p:spPr>
          </p:pic>
        </p:grpSp>
        <p:pic>
          <p:nvPicPr>
            <p:cNvPr id="9" name="Picture 8" descr="A picture containing shape&#10;&#10;Description automatically generated">
              <a:extLst>
                <a:ext uri="{FF2B5EF4-FFF2-40B4-BE49-F238E27FC236}">
                  <a16:creationId xmlns:a16="http://schemas.microsoft.com/office/drawing/2014/main" id="{5A10310D-2463-406F-B020-771FF0A19C34}"/>
                </a:ext>
              </a:extLst>
            </p:cNvPr>
            <p:cNvPicPr>
              <a:picLocks noChangeAspect="1"/>
            </p:cNvPicPr>
            <p:nvPr/>
          </p:nvPicPr>
          <p:blipFill>
            <a:blip r:embed="rId9" cstate="email">
              <a:extLst>
                <a:ext uri="{28A0092B-C50C-407E-A947-70E740481C1C}">
                  <a14:useLocalDpi xmlns:a14="http://schemas.microsoft.com/office/drawing/2010/main"/>
                </a:ext>
                <a:ext uri="{837473B0-CC2E-450A-ABE3-18F120FF3D39}">
                  <a1611:picAttrSrcUrl xmlns="" xmlns:a1611="http://schemas.microsoft.com/office/drawing/2016/11/main" r:id="rId10"/>
                </a:ext>
              </a:extLst>
            </a:blip>
            <a:stretch>
              <a:fillRect/>
            </a:stretch>
          </p:blipFill>
          <p:spPr>
            <a:xfrm>
              <a:off x="1885079" y="2227948"/>
              <a:ext cx="772596" cy="741546"/>
            </a:xfrm>
            <a:prstGeom prst="rect">
              <a:avLst/>
            </a:prstGeom>
          </p:spPr>
        </p:pic>
        <p:pic>
          <p:nvPicPr>
            <p:cNvPr id="10" name="Picture 9" descr="Logo&#10;&#10;Description automatically generated">
              <a:extLst>
                <a:ext uri="{FF2B5EF4-FFF2-40B4-BE49-F238E27FC236}">
                  <a16:creationId xmlns:a16="http://schemas.microsoft.com/office/drawing/2014/main" id="{A4947386-0F99-4AF8-9E72-C7CA1A50E49C}"/>
                </a:ext>
              </a:extLst>
            </p:cNvPr>
            <p:cNvPicPr>
              <a:picLocks noChangeAspect="1"/>
            </p:cNvPicPr>
            <p:nvPr/>
          </p:nvPicPr>
          <p:blipFill>
            <a:blip r:embed="rId11" cstate="email">
              <a:extLst>
                <a:ext uri="{28A0092B-C50C-407E-A947-70E740481C1C}">
                  <a14:useLocalDpi xmlns:a14="http://schemas.microsoft.com/office/drawing/2010/main"/>
                </a:ext>
                <a:ext uri="{837473B0-CC2E-450A-ABE3-18F120FF3D39}">
                  <a1611:picAttrSrcUrl xmlns="" xmlns:a1611="http://schemas.microsoft.com/office/drawing/2016/11/main" r:id="rId12"/>
                </a:ext>
              </a:extLst>
            </a:blip>
            <a:stretch>
              <a:fillRect/>
            </a:stretch>
          </p:blipFill>
          <p:spPr>
            <a:xfrm>
              <a:off x="1646864" y="3570639"/>
              <a:ext cx="1161676" cy="1106239"/>
            </a:xfrm>
            <a:prstGeom prst="rect">
              <a:avLst/>
            </a:prstGeom>
          </p:spPr>
        </p:pic>
        <p:grpSp>
          <p:nvGrpSpPr>
            <p:cNvPr id="11" name="Group 10">
              <a:extLst>
                <a:ext uri="{FF2B5EF4-FFF2-40B4-BE49-F238E27FC236}">
                  <a16:creationId xmlns:a16="http://schemas.microsoft.com/office/drawing/2014/main" id="{D2EE318A-7A4D-4660-8C10-23C6355E4A18}"/>
                </a:ext>
              </a:extLst>
            </p:cNvPr>
            <p:cNvGrpSpPr/>
            <p:nvPr/>
          </p:nvGrpSpPr>
          <p:grpSpPr>
            <a:xfrm>
              <a:off x="-1501886" y="2893670"/>
              <a:ext cx="10452409" cy="4673166"/>
              <a:chOff x="2314829" y="2104604"/>
              <a:chExt cx="9267571" cy="4673166"/>
            </a:xfrm>
          </p:grpSpPr>
          <p:grpSp>
            <p:nvGrpSpPr>
              <p:cNvPr id="17" name="Group 16">
                <a:extLst>
                  <a:ext uri="{FF2B5EF4-FFF2-40B4-BE49-F238E27FC236}">
                    <a16:creationId xmlns:a16="http://schemas.microsoft.com/office/drawing/2014/main" id="{EC55E36D-EABA-48FD-BAA1-C6EA25D5BF8E}"/>
                  </a:ext>
                </a:extLst>
              </p:cNvPr>
              <p:cNvGrpSpPr/>
              <p:nvPr/>
            </p:nvGrpSpPr>
            <p:grpSpPr>
              <a:xfrm>
                <a:off x="2314829" y="2104604"/>
                <a:ext cx="6531293" cy="3295281"/>
                <a:chOff x="2884873" y="1869779"/>
                <a:chExt cx="3659039" cy="1290221"/>
              </a:xfrm>
            </p:grpSpPr>
            <p:pic>
              <p:nvPicPr>
                <p:cNvPr id="19" name="Picture 18" descr="Logo&#10;&#10;Description automatically generated">
                  <a:extLst>
                    <a:ext uri="{FF2B5EF4-FFF2-40B4-BE49-F238E27FC236}">
                      <a16:creationId xmlns:a16="http://schemas.microsoft.com/office/drawing/2014/main" id="{F09DF0A4-6E0A-4AF2-8AB9-A9CFD63B0876}"/>
                    </a:ext>
                  </a:extLst>
                </p:cNvPr>
                <p:cNvPicPr>
                  <a:picLocks noChangeAspect="1"/>
                </p:cNvPicPr>
                <p:nvPr/>
              </p:nvPicPr>
              <p:blipFill>
                <a:blip r:embed="rId13" cstate="email">
                  <a:extLst>
                    <a:ext uri="{28A0092B-C50C-407E-A947-70E740481C1C}">
                      <a14:useLocalDpi xmlns:a14="http://schemas.microsoft.com/office/drawing/2010/main"/>
                    </a:ext>
                    <a:ext uri="{837473B0-CC2E-450A-ABE3-18F120FF3D39}">
                      <a1611:picAttrSrcUrl xmlns="" xmlns:a1611="http://schemas.microsoft.com/office/drawing/2016/11/main" r:id="rId14"/>
                    </a:ext>
                  </a:extLst>
                </a:blip>
                <a:stretch>
                  <a:fillRect/>
                </a:stretch>
              </p:blipFill>
              <p:spPr>
                <a:xfrm>
                  <a:off x="5607027" y="1869779"/>
                  <a:ext cx="936885" cy="1143000"/>
                </a:xfrm>
                <a:prstGeom prst="rect">
                  <a:avLst/>
                </a:prstGeom>
              </p:spPr>
            </p:pic>
            <p:pic>
              <p:nvPicPr>
                <p:cNvPr id="20" name="Picture 19" descr="Logo&#10;&#10;Description automatically generated">
                  <a:extLst>
                    <a:ext uri="{FF2B5EF4-FFF2-40B4-BE49-F238E27FC236}">
                      <a16:creationId xmlns:a16="http://schemas.microsoft.com/office/drawing/2014/main" id="{7DD611BB-5C39-4FDE-AE8D-FE9CF950F86B}"/>
                    </a:ext>
                  </a:extLst>
                </p:cNvPr>
                <p:cNvPicPr>
                  <a:picLocks noChangeAspect="1"/>
                </p:cNvPicPr>
                <p:nvPr/>
              </p:nvPicPr>
              <p:blipFill>
                <a:blip r:embed="rId15" cstate="email">
                  <a:extLst>
                    <a:ext uri="{28A0092B-C50C-407E-A947-70E740481C1C}">
                      <a14:useLocalDpi xmlns:a14="http://schemas.microsoft.com/office/drawing/2010/main"/>
                    </a:ext>
                    <a:ext uri="{837473B0-CC2E-450A-ABE3-18F120FF3D39}">
                      <a1611:picAttrSrcUrl xmlns="" xmlns:a1611="http://schemas.microsoft.com/office/drawing/2016/11/main" r:id="rId14"/>
                    </a:ext>
                  </a:extLst>
                </a:blip>
                <a:stretch>
                  <a:fillRect/>
                </a:stretch>
              </p:blipFill>
              <p:spPr>
                <a:xfrm flipH="1">
                  <a:off x="2884873" y="2017000"/>
                  <a:ext cx="845370" cy="1143000"/>
                </a:xfrm>
                <a:prstGeom prst="rect">
                  <a:avLst/>
                </a:prstGeom>
              </p:spPr>
            </p:pic>
          </p:grpSp>
          <p:sp>
            <p:nvSpPr>
              <p:cNvPr id="18" name="TextBox 17">
                <a:extLst>
                  <a:ext uri="{FF2B5EF4-FFF2-40B4-BE49-F238E27FC236}">
                    <a16:creationId xmlns:a16="http://schemas.microsoft.com/office/drawing/2014/main" id="{EFC0CF04-5BFE-4246-B5EF-469CF9E41602}"/>
                  </a:ext>
                </a:extLst>
              </p:cNvPr>
              <p:cNvSpPr txBox="1"/>
              <p:nvPr/>
            </p:nvSpPr>
            <p:spPr>
              <a:xfrm>
                <a:off x="8003041" y="4978997"/>
                <a:ext cx="3579359" cy="1798773"/>
              </a:xfrm>
              <a:prstGeom prst="rect">
                <a:avLst/>
              </a:prstGeom>
              <a:noFill/>
            </p:spPr>
            <p:txBody>
              <a:bodyPr wrap="square" rtlCol="0">
                <a:spAutoFit/>
              </a:bodyPr>
              <a:lstStyle/>
              <a:p>
                <a:endParaRPr lang="en-GB" sz="2800" dirty="0"/>
              </a:p>
            </p:txBody>
          </p:sp>
        </p:grpSp>
        <p:grpSp>
          <p:nvGrpSpPr>
            <p:cNvPr id="12" name="Group 11">
              <a:extLst>
                <a:ext uri="{FF2B5EF4-FFF2-40B4-BE49-F238E27FC236}">
                  <a16:creationId xmlns:a16="http://schemas.microsoft.com/office/drawing/2014/main" id="{3DC73485-6968-472C-B686-28C0CCCAC097}"/>
                </a:ext>
              </a:extLst>
            </p:cNvPr>
            <p:cNvGrpSpPr/>
            <p:nvPr/>
          </p:nvGrpSpPr>
          <p:grpSpPr>
            <a:xfrm>
              <a:off x="315837" y="1075498"/>
              <a:ext cx="3696077" cy="1689605"/>
              <a:chOff x="3557313" y="414999"/>
              <a:chExt cx="3696077" cy="1689605"/>
            </a:xfrm>
          </p:grpSpPr>
          <p:pic>
            <p:nvPicPr>
              <p:cNvPr id="14" name="Graphic 13" descr="Aquarius outline">
                <a:extLst>
                  <a:ext uri="{FF2B5EF4-FFF2-40B4-BE49-F238E27FC236}">
                    <a16:creationId xmlns:a16="http://schemas.microsoft.com/office/drawing/2014/main" id="{166ACA7F-175E-46FF-A2A7-8E75205124BC}"/>
                  </a:ext>
                </a:extLst>
              </p:cNvPr>
              <p:cNvPicPr>
                <a:picLocks noChangeAspect="1"/>
              </p:cNvPicPr>
              <p:nvPr/>
            </p:nvPicPr>
            <p:blipFill>
              <a:blip r:embed="rId16" cstate="email">
                <a:extLst>
                  <a:ext uri="{28A0092B-C50C-407E-A947-70E740481C1C}">
                    <a14:useLocalDpi xmlns:a14="http://schemas.microsoft.com/office/drawing/2010/main"/>
                  </a:ext>
                  <a:ext uri="{96DAC541-7B7A-43D3-8B79-37D633B846F1}">
                    <asvg:svgBlip xmlns="" xmlns:asvg="http://schemas.microsoft.com/office/drawing/2016/SVG/main" r:embed="rId17"/>
                  </a:ext>
                </a:extLst>
              </a:blip>
              <a:stretch>
                <a:fillRect/>
              </a:stretch>
            </p:blipFill>
            <p:spPr>
              <a:xfrm>
                <a:off x="6338990" y="1190204"/>
                <a:ext cx="914400" cy="914400"/>
              </a:xfrm>
              <a:prstGeom prst="rect">
                <a:avLst/>
              </a:prstGeom>
            </p:spPr>
          </p:pic>
          <p:pic>
            <p:nvPicPr>
              <p:cNvPr id="15" name="Graphic 14" descr="Aquarius outline">
                <a:extLst>
                  <a:ext uri="{FF2B5EF4-FFF2-40B4-BE49-F238E27FC236}">
                    <a16:creationId xmlns:a16="http://schemas.microsoft.com/office/drawing/2014/main" id="{F3C28FDF-E435-49AE-B071-3D175A913E80}"/>
                  </a:ext>
                </a:extLst>
              </p:cNvPr>
              <p:cNvPicPr>
                <a:picLocks noChangeAspect="1"/>
              </p:cNvPicPr>
              <p:nvPr/>
            </p:nvPicPr>
            <p:blipFill>
              <a:blip r:embed="rId16" cstate="email">
                <a:extLst>
                  <a:ext uri="{28A0092B-C50C-407E-A947-70E740481C1C}">
                    <a14:useLocalDpi xmlns:a14="http://schemas.microsoft.com/office/drawing/2010/main"/>
                  </a:ext>
                  <a:ext uri="{96DAC541-7B7A-43D3-8B79-37D633B846F1}">
                    <asvg:svgBlip xmlns="" xmlns:asvg="http://schemas.microsoft.com/office/drawing/2016/SVG/main" r:embed="rId17"/>
                  </a:ext>
                </a:extLst>
              </a:blip>
              <a:stretch>
                <a:fillRect/>
              </a:stretch>
            </p:blipFill>
            <p:spPr>
              <a:xfrm>
                <a:off x="3557313" y="1190204"/>
                <a:ext cx="914400" cy="914400"/>
              </a:xfrm>
              <a:prstGeom prst="rect">
                <a:avLst/>
              </a:prstGeom>
            </p:spPr>
          </p:pic>
          <p:pic>
            <p:nvPicPr>
              <p:cNvPr id="16" name="Graphic 15" descr="Aquarius outline">
                <a:extLst>
                  <a:ext uri="{FF2B5EF4-FFF2-40B4-BE49-F238E27FC236}">
                    <a16:creationId xmlns:a16="http://schemas.microsoft.com/office/drawing/2014/main" id="{8356FE2E-51DE-497D-A2B8-5BEE861031F9}"/>
                  </a:ext>
                </a:extLst>
              </p:cNvPr>
              <p:cNvPicPr>
                <a:picLocks noChangeAspect="1"/>
              </p:cNvPicPr>
              <p:nvPr/>
            </p:nvPicPr>
            <p:blipFill>
              <a:blip r:embed="rId16" cstate="email">
                <a:extLst>
                  <a:ext uri="{28A0092B-C50C-407E-A947-70E740481C1C}">
                    <a14:useLocalDpi xmlns:a14="http://schemas.microsoft.com/office/drawing/2010/main"/>
                  </a:ext>
                  <a:ext uri="{96DAC541-7B7A-43D3-8B79-37D633B846F1}">
                    <asvg:svgBlip xmlns="" xmlns:asvg="http://schemas.microsoft.com/office/drawing/2016/SVG/main" r:embed="rId17"/>
                  </a:ext>
                </a:extLst>
              </a:blip>
              <a:stretch>
                <a:fillRect/>
              </a:stretch>
            </p:blipFill>
            <p:spPr>
              <a:xfrm rot="19590083">
                <a:off x="5190362" y="414999"/>
                <a:ext cx="914400" cy="914400"/>
              </a:xfrm>
              <a:prstGeom prst="rect">
                <a:avLst/>
              </a:prstGeom>
            </p:spPr>
          </p:pic>
        </p:grpSp>
        <p:pic>
          <p:nvPicPr>
            <p:cNvPr id="13" name="Picture 12" descr="A picture containing text&#10;&#10;Description automatically generated">
              <a:extLst>
                <a:ext uri="{FF2B5EF4-FFF2-40B4-BE49-F238E27FC236}">
                  <a16:creationId xmlns:a16="http://schemas.microsoft.com/office/drawing/2014/main" id="{721CB9B1-AF0E-40A6-851A-2AA5E3A2B1BD}"/>
                </a:ext>
              </a:extLst>
            </p:cNvPr>
            <p:cNvPicPr>
              <a:picLocks noChangeAspect="1"/>
            </p:cNvPicPr>
            <p:nvPr/>
          </p:nvPicPr>
          <p:blipFill>
            <a:blip r:embed="rId18" cstate="email">
              <a:extLst>
                <a:ext uri="{28A0092B-C50C-407E-A947-70E740481C1C}">
                  <a14:useLocalDpi xmlns:a14="http://schemas.microsoft.com/office/drawing/2010/main"/>
                </a:ext>
                <a:ext uri="{837473B0-CC2E-450A-ABE3-18F120FF3D39}">
                  <a1611:picAttrSrcUrl xmlns="" xmlns:a1611="http://schemas.microsoft.com/office/drawing/2016/11/main" r:id="rId19"/>
                </a:ext>
              </a:extLst>
            </a:blip>
            <a:stretch>
              <a:fillRect/>
            </a:stretch>
          </p:blipFill>
          <p:spPr>
            <a:xfrm>
              <a:off x="1661168" y="3575807"/>
              <a:ext cx="1255632" cy="1004505"/>
            </a:xfrm>
            <a:prstGeom prst="rect">
              <a:avLst/>
            </a:prstGeom>
          </p:spPr>
        </p:pic>
      </p:grpSp>
      <p:pic>
        <p:nvPicPr>
          <p:cNvPr id="23" name="Picture 22">
            <a:extLst>
              <a:ext uri="{FF2B5EF4-FFF2-40B4-BE49-F238E27FC236}">
                <a16:creationId xmlns:a16="http://schemas.microsoft.com/office/drawing/2014/main" id="{6728CE55-1BA4-438E-9B82-11026D962A95}"/>
              </a:ext>
            </a:extLst>
          </p:cNvPr>
          <p:cNvPicPr>
            <a:picLocks noChangeAspect="1"/>
          </p:cNvPicPr>
          <p:nvPr/>
        </p:nvPicPr>
        <p:blipFill rotWithShape="1">
          <a:blip r:embed="rId20" cstate="email">
            <a:extLst>
              <a:ext uri="{28A0092B-C50C-407E-A947-70E740481C1C}">
                <a14:useLocalDpi xmlns:a14="http://schemas.microsoft.com/office/drawing/2010/main"/>
              </a:ext>
            </a:extLst>
          </a:blip>
          <a:srcRect/>
          <a:stretch/>
        </p:blipFill>
        <p:spPr>
          <a:xfrm>
            <a:off x="7950265" y="2838090"/>
            <a:ext cx="2146776" cy="1587085"/>
          </a:xfrm>
          <a:prstGeom prst="rect">
            <a:avLst/>
          </a:prstGeom>
        </p:spPr>
      </p:pic>
      <p:pic>
        <p:nvPicPr>
          <p:cNvPr id="24" name="Picture 23">
            <a:extLst>
              <a:ext uri="{FF2B5EF4-FFF2-40B4-BE49-F238E27FC236}">
                <a16:creationId xmlns:a16="http://schemas.microsoft.com/office/drawing/2014/main" id="{E92521E1-C635-4919-B704-FFA716909381}"/>
              </a:ext>
            </a:extLst>
          </p:cNvPr>
          <p:cNvPicPr>
            <a:picLocks noChangeAspect="1"/>
          </p:cNvPicPr>
          <p:nvPr/>
        </p:nvPicPr>
        <p:blipFill>
          <a:blip r:embed="rId21" cstate="email">
            <a:extLst>
              <a:ext uri="{28A0092B-C50C-407E-A947-70E740481C1C}">
                <a14:useLocalDpi xmlns:a14="http://schemas.microsoft.com/office/drawing/2010/main"/>
              </a:ext>
            </a:extLst>
          </a:blip>
          <a:stretch>
            <a:fillRect/>
          </a:stretch>
        </p:blipFill>
        <p:spPr>
          <a:xfrm rot="9466083">
            <a:off x="4916600" y="2321933"/>
            <a:ext cx="2514360" cy="2540215"/>
          </a:xfrm>
          <a:prstGeom prst="rect">
            <a:avLst/>
          </a:prstGeom>
        </p:spPr>
      </p:pic>
      <p:pic>
        <p:nvPicPr>
          <p:cNvPr id="25" name="Graphic 24" descr="Thought outline">
            <a:extLst>
              <a:ext uri="{FF2B5EF4-FFF2-40B4-BE49-F238E27FC236}">
                <a16:creationId xmlns:a16="http://schemas.microsoft.com/office/drawing/2014/main" id="{25954815-60DF-4299-A844-166C0F35E6EB}"/>
              </a:ext>
            </a:extLst>
          </p:cNvPr>
          <p:cNvPicPr>
            <a:picLocks noChangeAspect="1"/>
          </p:cNvPicPr>
          <p:nvPr/>
        </p:nvPicPr>
        <p:blipFill>
          <a:blip r:embed="rId22">
            <a:extLst>
              <a:ext uri="{28A0092B-C50C-407E-A947-70E740481C1C}">
                <a14:useLocalDpi xmlns:a14="http://schemas.microsoft.com/office/drawing/2010/main"/>
              </a:ext>
              <a:ext uri="{96DAC541-7B7A-43D3-8B79-37D633B846F1}">
                <asvg:svgBlip xmlns="" xmlns:asvg="http://schemas.microsoft.com/office/drawing/2016/SVG/main" r:embed="rId23"/>
              </a:ext>
            </a:extLst>
          </a:blip>
          <a:stretch>
            <a:fillRect/>
          </a:stretch>
        </p:blipFill>
        <p:spPr>
          <a:xfrm>
            <a:off x="4811135" y="764355"/>
            <a:ext cx="1504679" cy="1504679"/>
          </a:xfrm>
          <a:prstGeom prst="rect">
            <a:avLst/>
          </a:prstGeom>
        </p:spPr>
      </p:pic>
      <p:sp>
        <p:nvSpPr>
          <p:cNvPr id="26" name="TextBox 25">
            <a:extLst>
              <a:ext uri="{FF2B5EF4-FFF2-40B4-BE49-F238E27FC236}">
                <a16:creationId xmlns:a16="http://schemas.microsoft.com/office/drawing/2014/main" id="{04B4DDA1-72DA-4BF9-B9EC-04A3A76E969D}"/>
              </a:ext>
            </a:extLst>
          </p:cNvPr>
          <p:cNvSpPr txBox="1"/>
          <p:nvPr/>
        </p:nvSpPr>
        <p:spPr>
          <a:xfrm>
            <a:off x="5063884" y="4955407"/>
            <a:ext cx="3083760" cy="400110"/>
          </a:xfrm>
          <a:prstGeom prst="rect">
            <a:avLst/>
          </a:prstGeom>
          <a:noFill/>
        </p:spPr>
        <p:txBody>
          <a:bodyPr wrap="square" rtlCol="0">
            <a:spAutoFit/>
          </a:bodyPr>
          <a:lstStyle/>
          <a:p>
            <a:r>
              <a:rPr lang="en-GB" sz="2000" dirty="0"/>
              <a:t>Behaviour (actions)</a:t>
            </a:r>
          </a:p>
        </p:txBody>
      </p:sp>
      <p:grpSp>
        <p:nvGrpSpPr>
          <p:cNvPr id="27" name="Group 26">
            <a:extLst>
              <a:ext uri="{FF2B5EF4-FFF2-40B4-BE49-F238E27FC236}">
                <a16:creationId xmlns:a16="http://schemas.microsoft.com/office/drawing/2014/main" id="{5571059A-A6F9-441E-8222-4C6BC337BBC9}"/>
              </a:ext>
            </a:extLst>
          </p:cNvPr>
          <p:cNvGrpSpPr/>
          <p:nvPr/>
        </p:nvGrpSpPr>
        <p:grpSpPr>
          <a:xfrm>
            <a:off x="4602539" y="5358581"/>
            <a:ext cx="3083760" cy="1171572"/>
            <a:chOff x="3197183" y="5319876"/>
            <a:chExt cx="4950461" cy="1171572"/>
          </a:xfrm>
        </p:grpSpPr>
        <p:sp>
          <p:nvSpPr>
            <p:cNvPr id="28" name="Rectangle 27">
              <a:extLst>
                <a:ext uri="{FF2B5EF4-FFF2-40B4-BE49-F238E27FC236}">
                  <a16:creationId xmlns:a16="http://schemas.microsoft.com/office/drawing/2014/main" id="{37F169D4-97D0-4A8A-AAEA-C0891C9CFE68}"/>
                </a:ext>
              </a:extLst>
            </p:cNvPr>
            <p:cNvSpPr/>
            <p:nvPr/>
          </p:nvSpPr>
          <p:spPr>
            <a:xfrm>
              <a:off x="3197183" y="5319876"/>
              <a:ext cx="4950461" cy="116645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9" name="Picture 5">
              <a:extLst>
                <a:ext uri="{FF2B5EF4-FFF2-40B4-BE49-F238E27FC236}">
                  <a16:creationId xmlns:a16="http://schemas.microsoft.com/office/drawing/2014/main" id="{CD612236-E59F-4330-A44A-9A23FE8A31E4}"/>
                </a:ext>
              </a:extLst>
            </p:cNvPr>
            <p:cNvPicPr>
              <a:picLocks noChangeAspect="1" noChangeArrowheads="1"/>
            </p:cNvPicPr>
            <p:nvPr/>
          </p:nvPicPr>
          <p:blipFill>
            <a:blip r:embed="rId24" cstate="email">
              <a:extLst>
                <a:ext uri="{28A0092B-C50C-407E-A947-70E740481C1C}">
                  <a14:useLocalDpi xmlns:a14="http://schemas.microsoft.com/office/drawing/2010/main"/>
                </a:ext>
              </a:extLst>
            </a:blip>
            <a:srcRect/>
            <a:stretch>
              <a:fillRect/>
            </a:stretch>
          </p:blipFill>
          <p:spPr bwMode="auto">
            <a:xfrm>
              <a:off x="3353933" y="5453232"/>
              <a:ext cx="858113" cy="97128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 name="Picture 6">
              <a:extLst>
                <a:ext uri="{FF2B5EF4-FFF2-40B4-BE49-F238E27FC236}">
                  <a16:creationId xmlns:a16="http://schemas.microsoft.com/office/drawing/2014/main" id="{F6283294-AC5F-4FAE-9FC4-40A591E128C9}"/>
                </a:ext>
              </a:extLst>
            </p:cNvPr>
            <p:cNvPicPr>
              <a:picLocks noChangeAspect="1" noChangeArrowheads="1"/>
            </p:cNvPicPr>
            <p:nvPr/>
          </p:nvPicPr>
          <p:blipFill>
            <a:blip r:embed="rId25" cstate="email">
              <a:extLst>
                <a:ext uri="{BEBA8EAE-BF5A-486C-A8C5-ECC9F3942E4B}">
                  <a14:imgProps xmlns:a14="http://schemas.microsoft.com/office/drawing/2010/main">
                    <a14:imgLayer r:embed="rId26">
                      <a14:imgEffect>
                        <a14:backgroundRemoval t="7692" b="89744" l="9333" r="89333">
                          <a14:foregroundMark x1="52667" y1="8333" x2="52667" y2="8333"/>
                        </a14:backgroundRemoval>
                      </a14:imgEffect>
                    </a14:imgLayer>
                  </a14:imgProps>
                </a:ext>
                <a:ext uri="{28A0092B-C50C-407E-A947-70E740481C1C}">
                  <a14:useLocalDpi xmlns:a14="http://schemas.microsoft.com/office/drawing/2010/main"/>
                </a:ext>
              </a:extLst>
            </a:blip>
            <a:srcRect/>
            <a:stretch>
              <a:fillRect/>
            </a:stretch>
          </p:blipFill>
          <p:spPr bwMode="auto">
            <a:xfrm>
              <a:off x="5161365" y="5544089"/>
              <a:ext cx="971634" cy="836442"/>
            </a:xfrm>
            <a:prstGeom prst="rect">
              <a:avLst/>
            </a:prstGeom>
            <a:solidFill>
              <a:schemeClr val="bg1"/>
            </a:solidFill>
            <a:ln>
              <a:noFill/>
            </a:ln>
            <a:effectLst/>
          </p:spPr>
        </p:pic>
        <p:pic>
          <p:nvPicPr>
            <p:cNvPr id="31" name="Picture 4">
              <a:extLst>
                <a:ext uri="{FF2B5EF4-FFF2-40B4-BE49-F238E27FC236}">
                  <a16:creationId xmlns:a16="http://schemas.microsoft.com/office/drawing/2014/main" id="{4EB8B1DF-5801-48D3-ADD7-771C96217651}"/>
                </a:ext>
              </a:extLst>
            </p:cNvPr>
            <p:cNvPicPr>
              <a:picLocks noChangeAspect="1" noChangeArrowheads="1"/>
            </p:cNvPicPr>
            <p:nvPr/>
          </p:nvPicPr>
          <p:blipFill>
            <a:blip r:embed="rId27" cstate="email">
              <a:extLst>
                <a:ext uri="{28A0092B-C50C-407E-A947-70E740481C1C}">
                  <a14:useLocalDpi xmlns:a14="http://schemas.microsoft.com/office/drawing/2010/main"/>
                </a:ext>
              </a:extLst>
            </a:blip>
            <a:srcRect/>
            <a:stretch>
              <a:fillRect/>
            </a:stretch>
          </p:blipFill>
          <p:spPr bwMode="auto">
            <a:xfrm flipH="1">
              <a:off x="4170483" y="5476668"/>
              <a:ext cx="1069029" cy="971285"/>
            </a:xfrm>
            <a:prstGeom prst="rect">
              <a:avLst/>
            </a:prstGeom>
            <a:noFill/>
            <a:ln>
              <a:noFill/>
            </a:ln>
            <a:effectLst/>
          </p:spPr>
        </p:pic>
        <p:grpSp>
          <p:nvGrpSpPr>
            <p:cNvPr id="32" name="Group 31">
              <a:extLst>
                <a:ext uri="{FF2B5EF4-FFF2-40B4-BE49-F238E27FC236}">
                  <a16:creationId xmlns:a16="http://schemas.microsoft.com/office/drawing/2014/main" id="{4814E607-3FE2-4164-8145-AE7415399D84}"/>
                </a:ext>
              </a:extLst>
            </p:cNvPr>
            <p:cNvGrpSpPr/>
            <p:nvPr/>
          </p:nvGrpSpPr>
          <p:grpSpPr>
            <a:xfrm>
              <a:off x="5894474" y="5418762"/>
              <a:ext cx="2085482" cy="1072686"/>
              <a:chOff x="5811294" y="5418958"/>
              <a:chExt cx="2085482" cy="1072686"/>
            </a:xfrm>
          </p:grpSpPr>
          <p:pic>
            <p:nvPicPr>
              <p:cNvPr id="33" name="Picture 32">
                <a:extLst>
                  <a:ext uri="{FF2B5EF4-FFF2-40B4-BE49-F238E27FC236}">
                    <a16:creationId xmlns:a16="http://schemas.microsoft.com/office/drawing/2014/main" id="{738CF737-340B-4A2D-9B56-D9C41020F3C3}"/>
                  </a:ext>
                </a:extLst>
              </p:cNvPr>
              <p:cNvPicPr>
                <a:picLocks noChangeAspect="1"/>
              </p:cNvPicPr>
              <p:nvPr/>
            </p:nvPicPr>
            <p:blipFill rotWithShape="1">
              <a:blip r:embed="rId28" cstate="email">
                <a:extLst>
                  <a:ext uri="{28A0092B-C50C-407E-A947-70E740481C1C}">
                    <a14:useLocalDpi xmlns:a14="http://schemas.microsoft.com/office/drawing/2010/main"/>
                  </a:ext>
                </a:extLst>
              </a:blip>
              <a:srcRect/>
              <a:stretch/>
            </p:blipFill>
            <p:spPr>
              <a:xfrm>
                <a:off x="6288489" y="5418958"/>
                <a:ext cx="1401034" cy="637750"/>
              </a:xfrm>
              <a:prstGeom prst="rect">
                <a:avLst/>
              </a:prstGeom>
            </p:spPr>
          </p:pic>
          <p:pic>
            <p:nvPicPr>
              <p:cNvPr id="34" name="Picture 5">
                <a:extLst>
                  <a:ext uri="{FF2B5EF4-FFF2-40B4-BE49-F238E27FC236}">
                    <a16:creationId xmlns:a16="http://schemas.microsoft.com/office/drawing/2014/main" id="{DC9AA7CA-4265-4D4B-9674-7A3C29EB22D8}"/>
                  </a:ext>
                </a:extLst>
              </p:cNvPr>
              <p:cNvPicPr>
                <a:picLocks noChangeAspect="1" noChangeArrowheads="1"/>
              </p:cNvPicPr>
              <p:nvPr/>
            </p:nvPicPr>
            <p:blipFill rotWithShape="1">
              <a:blip r:embed="rId29" cstate="email">
                <a:extLst>
                  <a:ext uri="{BEBA8EAE-BF5A-486C-A8C5-ECC9F3942E4B}">
                    <a14:imgProps xmlns:a14="http://schemas.microsoft.com/office/drawing/2010/main">
                      <a14:imgLayer r:embed="rId30">
                        <a14:imgEffect>
                          <a14:backgroundRemoval t="18687" b="88384" l="0" r="100000"/>
                        </a14:imgEffect>
                      </a14:imgLayer>
                    </a14:imgProps>
                  </a:ext>
                  <a:ext uri="{28A0092B-C50C-407E-A947-70E740481C1C}">
                    <a14:useLocalDpi xmlns:a14="http://schemas.microsoft.com/office/drawing/2010/main"/>
                  </a:ext>
                </a:extLst>
              </a:blip>
              <a:srcRect/>
              <a:stretch/>
            </p:blipFill>
            <p:spPr bwMode="auto">
              <a:xfrm flipH="1">
                <a:off x="5811294" y="5576044"/>
                <a:ext cx="1401035" cy="87190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5" name="Picture 34">
                <a:extLst>
                  <a:ext uri="{FF2B5EF4-FFF2-40B4-BE49-F238E27FC236}">
                    <a16:creationId xmlns:a16="http://schemas.microsoft.com/office/drawing/2014/main" id="{5C381D23-CE87-44CF-AA4B-A0F21A688291}"/>
                  </a:ext>
                </a:extLst>
              </p:cNvPr>
              <p:cNvPicPr>
                <a:picLocks noChangeAspect="1"/>
              </p:cNvPicPr>
              <p:nvPr/>
            </p:nvPicPr>
            <p:blipFill rotWithShape="1">
              <a:blip r:embed="rId31" cstate="email">
                <a:extLst>
                  <a:ext uri="{28A0092B-C50C-407E-A947-70E740481C1C}">
                    <a14:useLocalDpi xmlns:a14="http://schemas.microsoft.com/office/drawing/2010/main"/>
                  </a:ext>
                </a:extLst>
              </a:blip>
              <a:srcRect/>
              <a:stretch/>
            </p:blipFill>
            <p:spPr>
              <a:xfrm>
                <a:off x="6735133" y="5722821"/>
                <a:ext cx="1161643" cy="637750"/>
              </a:xfrm>
              <a:prstGeom prst="rect">
                <a:avLst/>
              </a:prstGeom>
            </p:spPr>
          </p:pic>
          <p:pic>
            <p:nvPicPr>
              <p:cNvPr id="36" name="Picture 6">
                <a:extLst>
                  <a:ext uri="{FF2B5EF4-FFF2-40B4-BE49-F238E27FC236}">
                    <a16:creationId xmlns:a16="http://schemas.microsoft.com/office/drawing/2014/main" id="{5BE2C923-3CFB-4935-ACA5-DF918D5E1466}"/>
                  </a:ext>
                </a:extLst>
              </p:cNvPr>
              <p:cNvPicPr>
                <a:picLocks noChangeAspect="1" noChangeArrowheads="1"/>
              </p:cNvPicPr>
              <p:nvPr/>
            </p:nvPicPr>
            <p:blipFill>
              <a:blip r:embed="rId32" cstate="email">
                <a:extLst>
                  <a:ext uri="{BEBA8EAE-BF5A-486C-A8C5-ECC9F3942E4B}">
                    <a14:imgProps xmlns:a14="http://schemas.microsoft.com/office/drawing/2010/main">
                      <a14:imgLayer r:embed="rId33">
                        <a14:imgEffect>
                          <a14:backgroundRemoval t="7692" b="89744" l="9333" r="89333">
                            <a14:foregroundMark x1="52667" y1="8333" x2="52667" y2="8333"/>
                          </a14:backgroundRemoval>
                        </a14:imgEffect>
                      </a14:imgLayer>
                    </a14:imgProps>
                  </a:ext>
                  <a:ext uri="{28A0092B-C50C-407E-A947-70E740481C1C}">
                    <a14:useLocalDpi xmlns:a14="http://schemas.microsoft.com/office/drawing/2010/main"/>
                  </a:ext>
                </a:extLst>
              </a:blip>
              <a:srcRect/>
              <a:stretch>
                <a:fillRect/>
              </a:stretch>
            </p:blipFill>
            <p:spPr bwMode="auto">
              <a:xfrm>
                <a:off x="6348495" y="5840852"/>
                <a:ext cx="1162510" cy="65079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grpSp>
      <p:sp>
        <p:nvSpPr>
          <p:cNvPr id="37" name="TextBox 36">
            <a:extLst>
              <a:ext uri="{FF2B5EF4-FFF2-40B4-BE49-F238E27FC236}">
                <a16:creationId xmlns:a16="http://schemas.microsoft.com/office/drawing/2014/main" id="{4C62C9C3-651D-40B8-B770-5597581F9EB9}"/>
              </a:ext>
            </a:extLst>
          </p:cNvPr>
          <p:cNvSpPr txBox="1"/>
          <p:nvPr/>
        </p:nvSpPr>
        <p:spPr>
          <a:xfrm>
            <a:off x="5525207" y="1606558"/>
            <a:ext cx="1401827" cy="707886"/>
          </a:xfrm>
          <a:prstGeom prst="rect">
            <a:avLst/>
          </a:prstGeom>
          <a:noFill/>
        </p:spPr>
        <p:txBody>
          <a:bodyPr wrap="square" rtlCol="0">
            <a:spAutoFit/>
          </a:bodyPr>
          <a:lstStyle/>
          <a:p>
            <a:r>
              <a:rPr lang="en-GB" sz="2000" dirty="0"/>
              <a:t>Unhelpful Thoughts</a:t>
            </a:r>
            <a:r>
              <a:rPr lang="en-GB" dirty="0"/>
              <a:t> </a:t>
            </a:r>
          </a:p>
        </p:txBody>
      </p:sp>
    </p:spTree>
    <p:extLst>
      <p:ext uri="{BB962C8B-B14F-4D97-AF65-F5344CB8AC3E}">
        <p14:creationId xmlns:p14="http://schemas.microsoft.com/office/powerpoint/2010/main" val="3161165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21FA3-06B1-4EFC-B6D2-04EB396B8346}"/>
              </a:ext>
            </a:extLst>
          </p:cNvPr>
          <p:cNvSpPr>
            <a:spLocks noGrp="1"/>
          </p:cNvSpPr>
          <p:nvPr>
            <p:ph type="title"/>
          </p:nvPr>
        </p:nvSpPr>
        <p:spPr>
          <a:xfrm>
            <a:off x="957580" y="208776"/>
            <a:ext cx="8229600" cy="1143000"/>
          </a:xfrm>
          <a:ln>
            <a:noFill/>
          </a:ln>
        </p:spPr>
        <p:txBody>
          <a:bodyPr vert="horz" wrap="square" lIns="91440" tIns="45720" rIns="91440" bIns="45720" numCol="1" anchor="ctr" anchorCtr="0" compatLnSpc="1">
            <a:prstTxWarp prst="textNoShape">
              <a:avLst/>
            </a:prstTxWarp>
            <a:normAutofit/>
          </a:bodyPr>
          <a:lstStyle/>
          <a:p>
            <a:r>
              <a:rPr lang="en-GB" dirty="0"/>
              <a:t>Anxiety Maintenance Cycle.  </a:t>
            </a:r>
          </a:p>
        </p:txBody>
      </p:sp>
      <p:sp>
        <p:nvSpPr>
          <p:cNvPr id="3" name="TextBox 2">
            <a:extLst>
              <a:ext uri="{FF2B5EF4-FFF2-40B4-BE49-F238E27FC236}">
                <a16:creationId xmlns:a16="http://schemas.microsoft.com/office/drawing/2014/main" id="{A4B180A8-73BA-4802-AA19-B25AF600A8D0}"/>
              </a:ext>
            </a:extLst>
          </p:cNvPr>
          <p:cNvSpPr txBox="1"/>
          <p:nvPr/>
        </p:nvSpPr>
        <p:spPr>
          <a:xfrm>
            <a:off x="797148" y="1303765"/>
            <a:ext cx="5216779" cy="830997"/>
          </a:xfrm>
          <a:prstGeom prst="rect">
            <a:avLst/>
          </a:prstGeom>
          <a:noFill/>
        </p:spPr>
        <p:txBody>
          <a:bodyPr wrap="square" rtlCol="0">
            <a:spAutoFit/>
          </a:bodyPr>
          <a:lstStyle/>
          <a:p>
            <a:pPr marL="342900" indent="-342900">
              <a:buFont typeface="Arial" panose="020B0604020202020204" pitchFamily="34" charset="0"/>
              <a:buChar char="•"/>
            </a:pPr>
            <a:r>
              <a:rPr lang="en-GB" sz="2400" dirty="0"/>
              <a:t>Seek reassurance or avoid situations is a natural response</a:t>
            </a:r>
          </a:p>
        </p:txBody>
      </p:sp>
      <p:sp>
        <p:nvSpPr>
          <p:cNvPr id="4" name="TextBox 3">
            <a:extLst>
              <a:ext uri="{FF2B5EF4-FFF2-40B4-BE49-F238E27FC236}">
                <a16:creationId xmlns:a16="http://schemas.microsoft.com/office/drawing/2014/main" id="{40279553-6D77-43E6-A837-F60106A034DF}"/>
              </a:ext>
            </a:extLst>
          </p:cNvPr>
          <p:cNvSpPr txBox="1"/>
          <p:nvPr/>
        </p:nvSpPr>
        <p:spPr>
          <a:xfrm>
            <a:off x="797148" y="2446765"/>
            <a:ext cx="5939721" cy="1107996"/>
          </a:xfrm>
          <a:prstGeom prst="rect">
            <a:avLst/>
          </a:prstGeom>
          <a:noFill/>
        </p:spPr>
        <p:txBody>
          <a:bodyPr wrap="square" rtlCol="0">
            <a:spAutoFit/>
          </a:bodyPr>
          <a:lstStyle/>
          <a:p>
            <a:pPr marL="342900" indent="-342900">
              <a:buFont typeface="Arial" panose="020B0604020202020204" pitchFamily="34" charset="0"/>
              <a:buChar char="•"/>
            </a:pPr>
            <a:r>
              <a:rPr lang="en-GB" sz="2400" dirty="0"/>
              <a:t>It gives only short term relief and soon anxiety returns. </a:t>
            </a:r>
          </a:p>
          <a:p>
            <a:endParaRPr lang="en-GB" dirty="0"/>
          </a:p>
        </p:txBody>
      </p:sp>
      <p:sp>
        <p:nvSpPr>
          <p:cNvPr id="6" name="TextBox 5">
            <a:extLst>
              <a:ext uri="{FF2B5EF4-FFF2-40B4-BE49-F238E27FC236}">
                <a16:creationId xmlns:a16="http://schemas.microsoft.com/office/drawing/2014/main" id="{5627FDEE-968A-4F43-B1DE-E52DB9004D95}"/>
              </a:ext>
            </a:extLst>
          </p:cNvPr>
          <p:cNvSpPr txBox="1"/>
          <p:nvPr/>
        </p:nvSpPr>
        <p:spPr>
          <a:xfrm>
            <a:off x="797148" y="3604899"/>
            <a:ext cx="5842191" cy="461665"/>
          </a:xfrm>
          <a:prstGeom prst="rect">
            <a:avLst/>
          </a:prstGeom>
          <a:noFill/>
        </p:spPr>
        <p:txBody>
          <a:bodyPr wrap="square" rtlCol="0">
            <a:spAutoFit/>
          </a:bodyPr>
          <a:lstStyle/>
          <a:p>
            <a:pPr marL="342900" indent="-342900">
              <a:buFont typeface="Arial" panose="020B0604020202020204" pitchFamily="34" charset="0"/>
              <a:buChar char="•"/>
            </a:pPr>
            <a:r>
              <a:rPr lang="en-GB" sz="2400" dirty="0">
                <a:solidFill>
                  <a:srgbClr val="000000"/>
                </a:solidFill>
              </a:rPr>
              <a:t>We can get stuck in a cycle of anxiety. </a:t>
            </a:r>
            <a:endParaRPr lang="en-GB" sz="2400" dirty="0"/>
          </a:p>
        </p:txBody>
      </p:sp>
      <p:sp>
        <p:nvSpPr>
          <p:cNvPr id="8" name="TextBox 7">
            <a:extLst>
              <a:ext uri="{FF2B5EF4-FFF2-40B4-BE49-F238E27FC236}">
                <a16:creationId xmlns:a16="http://schemas.microsoft.com/office/drawing/2014/main" id="{6C430D98-7761-48E8-A91C-C2CE8C111A96}"/>
              </a:ext>
            </a:extLst>
          </p:cNvPr>
          <p:cNvSpPr txBox="1"/>
          <p:nvPr/>
        </p:nvSpPr>
        <p:spPr>
          <a:xfrm>
            <a:off x="797148" y="4453697"/>
            <a:ext cx="6153082" cy="1846659"/>
          </a:xfrm>
          <a:prstGeom prst="rect">
            <a:avLst/>
          </a:prstGeom>
          <a:noFill/>
        </p:spPr>
        <p:txBody>
          <a:bodyPr wrap="square" rtlCol="0">
            <a:spAutoFit/>
          </a:bodyPr>
          <a:lstStyle/>
          <a:p>
            <a:pPr marL="342900" indent="-342900">
              <a:buFont typeface="Arial" panose="020B0604020202020204" pitchFamily="34" charset="0"/>
              <a:buChar char="•"/>
            </a:pPr>
            <a:r>
              <a:rPr lang="en-GB" sz="2400" dirty="0">
                <a:solidFill>
                  <a:srgbClr val="000000"/>
                </a:solidFill>
              </a:rPr>
              <a:t>By not exposing ourselves to the situation we are not testing out how we might cope, which will often be better than we predicted. </a:t>
            </a:r>
          </a:p>
          <a:p>
            <a:endParaRPr lang="en-GB" dirty="0"/>
          </a:p>
        </p:txBody>
      </p:sp>
      <p:pic>
        <p:nvPicPr>
          <p:cNvPr id="7" name="Picture 6">
            <a:extLst>
              <a:ext uri="{FF2B5EF4-FFF2-40B4-BE49-F238E27FC236}">
                <a16:creationId xmlns:a16="http://schemas.microsoft.com/office/drawing/2014/main" id="{1AF13AF7-3EC0-4863-8DC0-055F1627D19A}"/>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294786" y="1043608"/>
            <a:ext cx="4518429" cy="4462616"/>
          </a:xfrm>
          <a:prstGeom prst="rect">
            <a:avLst/>
          </a:prstGeom>
          <a:noFill/>
        </p:spPr>
      </p:pic>
    </p:spTree>
    <p:extLst>
      <p:ext uri="{BB962C8B-B14F-4D97-AF65-F5344CB8AC3E}">
        <p14:creationId xmlns:p14="http://schemas.microsoft.com/office/powerpoint/2010/main" val="39828581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9943430" y="1896560"/>
            <a:ext cx="2085474" cy="3541714"/>
          </a:xfrm>
        </p:spPr>
        <p:txBody>
          <a:bodyPr>
            <a:normAutofit/>
          </a:bodyPr>
          <a:lstStyle/>
          <a:p>
            <a:pPr marL="0" indent="0" algn="ctr">
              <a:buNone/>
            </a:pPr>
            <a:r>
              <a:rPr lang="en-GB" sz="3200" dirty="0" smtClean="0"/>
              <a:t>Boing </a:t>
            </a:r>
            <a:r>
              <a:rPr lang="en-GB" sz="3200" dirty="0" err="1" smtClean="0"/>
              <a:t>Boing</a:t>
            </a:r>
            <a:endParaRPr lang="en-GB" sz="3200" dirty="0" smtClean="0"/>
          </a:p>
          <a:p>
            <a:pPr marL="0" indent="0" algn="ctr">
              <a:buNone/>
            </a:pPr>
            <a:r>
              <a:rPr lang="en-GB" sz="3200" dirty="0" smtClean="0"/>
              <a:t>Resilience Framework</a:t>
            </a:r>
            <a:endParaRPr lang="en-GB" sz="3200" dirty="0"/>
          </a:p>
        </p:txBody>
      </p:sp>
      <p:pic>
        <p:nvPicPr>
          <p:cNvPr id="4" name="Picture 3"/>
          <p:cNvPicPr>
            <a:picLocks noChangeAspect="1"/>
          </p:cNvPicPr>
          <p:nvPr/>
        </p:nvPicPr>
        <p:blipFill>
          <a:blip r:embed="rId2"/>
          <a:stretch>
            <a:fillRect/>
          </a:stretch>
        </p:blipFill>
        <p:spPr>
          <a:xfrm>
            <a:off x="159920" y="157162"/>
            <a:ext cx="9625764" cy="6545988"/>
          </a:xfrm>
          <a:prstGeom prst="rect">
            <a:avLst/>
          </a:prstGeom>
        </p:spPr>
      </p:pic>
    </p:spTree>
    <p:extLst>
      <p:ext uri="{BB962C8B-B14F-4D97-AF65-F5344CB8AC3E}">
        <p14:creationId xmlns:p14="http://schemas.microsoft.com/office/powerpoint/2010/main" val="35242481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9539" y="237935"/>
            <a:ext cx="9905998" cy="1478570"/>
          </a:xfrm>
        </p:spPr>
        <p:txBody>
          <a:bodyPr>
            <a:noAutofit/>
          </a:bodyPr>
          <a:lstStyle/>
          <a:p>
            <a:pPr algn="ctr"/>
            <a:r>
              <a:rPr lang="en-GB" sz="5400" b="1" u="sng" dirty="0" smtClean="0"/>
              <a:t>Things we can do to support your child</a:t>
            </a:r>
            <a:endParaRPr lang="en-GB" sz="5400" b="1" u="sng" dirty="0"/>
          </a:p>
        </p:txBody>
      </p:sp>
      <p:sp>
        <p:nvSpPr>
          <p:cNvPr id="4" name="TextBox 3"/>
          <p:cNvSpPr txBox="1"/>
          <p:nvPr/>
        </p:nvSpPr>
        <p:spPr>
          <a:xfrm>
            <a:off x="978568" y="1716505"/>
            <a:ext cx="10780294" cy="4832092"/>
          </a:xfrm>
          <a:prstGeom prst="rect">
            <a:avLst/>
          </a:prstGeom>
          <a:noFill/>
        </p:spPr>
        <p:txBody>
          <a:bodyPr wrap="square" rtlCol="0">
            <a:spAutoFit/>
          </a:bodyPr>
          <a:lstStyle/>
          <a:p>
            <a:pPr marL="342900" indent="-342900">
              <a:buFont typeface="Arial" panose="020B0604020202020204" pitchFamily="34" charset="0"/>
              <a:buChar char="•"/>
            </a:pPr>
            <a:r>
              <a:rPr lang="en-GB" sz="2800" dirty="0" smtClean="0"/>
              <a:t>Transition day (Valley – 29</a:t>
            </a:r>
            <a:r>
              <a:rPr lang="en-GB" sz="2800" baseline="30000" dirty="0" smtClean="0"/>
              <a:t>th</a:t>
            </a:r>
            <a:r>
              <a:rPr lang="en-GB" sz="2800" dirty="0" smtClean="0"/>
              <a:t> June; Lode </a:t>
            </a:r>
            <a:r>
              <a:rPr lang="en-GB" sz="2800" dirty="0" smtClean="0"/>
              <a:t>Heath/Arden </a:t>
            </a:r>
            <a:r>
              <a:rPr lang="en-GB" sz="2800" dirty="0" smtClean="0"/>
              <a:t>– 29</a:t>
            </a:r>
            <a:r>
              <a:rPr lang="en-GB" sz="2800" baseline="30000" dirty="0" smtClean="0"/>
              <a:t>th</a:t>
            </a:r>
            <a:r>
              <a:rPr lang="en-GB" sz="2800" dirty="0" smtClean="0"/>
              <a:t> June; Lyndon – 5</a:t>
            </a:r>
            <a:r>
              <a:rPr lang="en-GB" sz="2800" baseline="30000" dirty="0" smtClean="0"/>
              <a:t>th</a:t>
            </a:r>
            <a:r>
              <a:rPr lang="en-GB" sz="2800" dirty="0" smtClean="0"/>
              <a:t> July; Langley – 6</a:t>
            </a:r>
            <a:r>
              <a:rPr lang="en-GB" sz="2800" baseline="30000" dirty="0" smtClean="0"/>
              <a:t>th</a:t>
            </a:r>
            <a:r>
              <a:rPr lang="en-GB" sz="2800" dirty="0" smtClean="0"/>
              <a:t> July)</a:t>
            </a:r>
          </a:p>
          <a:p>
            <a:pPr marL="342900" indent="-342900">
              <a:buFont typeface="Arial" panose="020B0604020202020204" pitchFamily="34" charset="0"/>
              <a:buChar char="•"/>
            </a:pPr>
            <a:r>
              <a:rPr lang="en-GB" sz="2800" dirty="0" smtClean="0"/>
              <a:t>Additional visits to new classroom/new teacher</a:t>
            </a:r>
          </a:p>
          <a:p>
            <a:pPr marL="342900" indent="-342900">
              <a:buFont typeface="Arial" panose="020B0604020202020204" pitchFamily="34" charset="0"/>
              <a:buChar char="•"/>
            </a:pPr>
            <a:r>
              <a:rPr lang="en-GB" sz="2800" dirty="0" smtClean="0"/>
              <a:t>After school visits to new site</a:t>
            </a:r>
          </a:p>
          <a:p>
            <a:pPr marL="342900" indent="-342900">
              <a:buFont typeface="Arial" panose="020B0604020202020204" pitchFamily="34" charset="0"/>
              <a:buChar char="•"/>
            </a:pPr>
            <a:r>
              <a:rPr lang="en-GB" sz="2800" dirty="0" smtClean="0"/>
              <a:t>Transition booklets</a:t>
            </a:r>
          </a:p>
          <a:p>
            <a:pPr marL="342900" indent="-342900">
              <a:buFont typeface="Arial" panose="020B0604020202020204" pitchFamily="34" charset="0"/>
              <a:buChar char="•"/>
            </a:pPr>
            <a:r>
              <a:rPr lang="en-GB" sz="2800" dirty="0" smtClean="0"/>
              <a:t>Timetables for September to be sent over the summer holidays</a:t>
            </a:r>
          </a:p>
          <a:p>
            <a:pPr marL="342900" indent="-342900">
              <a:buFont typeface="Arial" panose="020B0604020202020204" pitchFamily="34" charset="0"/>
              <a:buChar char="•"/>
            </a:pPr>
            <a:r>
              <a:rPr lang="en-GB" sz="2800" dirty="0" smtClean="0"/>
              <a:t>Photo books/Social stories</a:t>
            </a:r>
          </a:p>
          <a:p>
            <a:pPr marL="342900" indent="-342900">
              <a:buFont typeface="Arial" panose="020B0604020202020204" pitchFamily="34" charset="0"/>
              <a:buChar char="•"/>
            </a:pPr>
            <a:r>
              <a:rPr lang="en-GB" sz="2800" dirty="0" smtClean="0"/>
              <a:t>Robust handover sessions between current teacher and new </a:t>
            </a:r>
            <a:r>
              <a:rPr lang="en-GB" sz="2800" dirty="0" smtClean="0"/>
              <a:t>teacher</a:t>
            </a:r>
          </a:p>
          <a:p>
            <a:pPr marL="342900" indent="-342900">
              <a:buFont typeface="Arial" panose="020B0604020202020204" pitchFamily="34" charset="0"/>
              <a:buChar char="•"/>
            </a:pPr>
            <a:r>
              <a:rPr lang="en-GB" sz="2800" dirty="0" smtClean="0"/>
              <a:t>Additional pastoral team check-ins on the transition day, as well as on the first day back in September</a:t>
            </a:r>
            <a:endParaRPr lang="en-GB" sz="2800" dirty="0" smtClean="0"/>
          </a:p>
          <a:p>
            <a:pPr marL="342900" indent="-342900">
              <a:buFont typeface="Arial" panose="020B0604020202020204" pitchFamily="34" charset="0"/>
              <a:buChar char="•"/>
            </a:pPr>
            <a:r>
              <a:rPr lang="en-GB" sz="2800" dirty="0" smtClean="0"/>
              <a:t>Shorter sessions for EYFS if required</a:t>
            </a:r>
            <a:endParaRPr lang="en-GB" sz="2800" dirty="0"/>
          </a:p>
        </p:txBody>
      </p:sp>
    </p:spTree>
    <p:extLst>
      <p:ext uri="{BB962C8B-B14F-4D97-AF65-F5344CB8AC3E}">
        <p14:creationId xmlns:p14="http://schemas.microsoft.com/office/powerpoint/2010/main" val="28012578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p:cNvSpPr/>
          <p:nvPr/>
        </p:nvSpPr>
        <p:spPr>
          <a:xfrm>
            <a:off x="1847528" y="260648"/>
            <a:ext cx="3744416" cy="259228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n-GB" dirty="0"/>
          </a:p>
          <a:p>
            <a:pPr algn="ctr"/>
            <a:r>
              <a:rPr lang="en-GB" b="1" i="1" dirty="0"/>
              <a:t>Intake                Foundation Stage </a:t>
            </a:r>
          </a:p>
          <a:p>
            <a:endParaRPr lang="en-GB" dirty="0"/>
          </a:p>
          <a:p>
            <a:pPr marL="342900" indent="-342900">
              <a:buFont typeface="Arial" panose="020B0604020202020204" pitchFamily="34" charset="0"/>
              <a:buChar char="•"/>
            </a:pPr>
            <a:r>
              <a:rPr lang="en-GB" dirty="0"/>
              <a:t>Visits to Nursery settings</a:t>
            </a:r>
          </a:p>
          <a:p>
            <a:pPr marL="342900" indent="-342900">
              <a:buFont typeface="Arial" panose="020B0604020202020204" pitchFamily="34" charset="0"/>
              <a:buChar char="•"/>
            </a:pPr>
            <a:r>
              <a:rPr lang="en-GB" dirty="0"/>
              <a:t>Individual transition meetings</a:t>
            </a:r>
          </a:p>
          <a:p>
            <a:pPr marL="342900" indent="-342900">
              <a:buFont typeface="Arial" panose="020B0604020202020204" pitchFamily="34" charset="0"/>
              <a:buChar char="•"/>
            </a:pPr>
            <a:r>
              <a:rPr lang="en-GB" dirty="0"/>
              <a:t>Visits to school setting</a:t>
            </a:r>
          </a:p>
          <a:p>
            <a:pPr marL="342900" indent="-342900">
              <a:buFont typeface="Arial" panose="020B0604020202020204" pitchFamily="34" charset="0"/>
              <a:buChar char="•"/>
            </a:pPr>
            <a:r>
              <a:rPr lang="en-GB" dirty="0"/>
              <a:t>Class photo book</a:t>
            </a:r>
          </a:p>
          <a:p>
            <a:pPr algn="ctr"/>
            <a:endParaRPr lang="en-GB" dirty="0"/>
          </a:p>
        </p:txBody>
      </p:sp>
      <p:sp>
        <p:nvSpPr>
          <p:cNvPr id="3" name="Arrow: Right 2"/>
          <p:cNvSpPr/>
          <p:nvPr/>
        </p:nvSpPr>
        <p:spPr>
          <a:xfrm flipV="1">
            <a:off x="2927648" y="600191"/>
            <a:ext cx="602900" cy="409515"/>
          </a:xfrm>
          <a:prstGeom prst="rightArrow">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Rounded Corners 5"/>
          <p:cNvSpPr/>
          <p:nvPr/>
        </p:nvSpPr>
        <p:spPr>
          <a:xfrm>
            <a:off x="6456040" y="260648"/>
            <a:ext cx="3672408" cy="2592288"/>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GB" dirty="0"/>
          </a:p>
          <a:p>
            <a:pPr algn="ctr"/>
            <a:r>
              <a:rPr lang="en-GB" b="1" i="1" dirty="0"/>
              <a:t>Foundation Stage                Year 1</a:t>
            </a:r>
          </a:p>
          <a:p>
            <a:endParaRPr lang="en-GB" dirty="0"/>
          </a:p>
          <a:p>
            <a:pPr marL="342900" indent="-342900">
              <a:buFont typeface="Arial" panose="020B0604020202020204" pitchFamily="34" charset="0"/>
              <a:buChar char="•"/>
            </a:pPr>
            <a:r>
              <a:rPr lang="en-GB" dirty="0"/>
              <a:t>Visits to new class</a:t>
            </a:r>
          </a:p>
          <a:p>
            <a:pPr marL="342900" indent="-342900">
              <a:buFont typeface="Arial" panose="020B0604020202020204" pitchFamily="34" charset="0"/>
              <a:buChar char="•"/>
            </a:pPr>
            <a:r>
              <a:rPr lang="en-GB" dirty="0"/>
              <a:t>Visits to playground and other areas</a:t>
            </a:r>
          </a:p>
          <a:p>
            <a:pPr marL="342900" indent="-342900">
              <a:buFont typeface="Arial" panose="020B0604020202020204" pitchFamily="34" charset="0"/>
              <a:buChar char="•"/>
            </a:pPr>
            <a:r>
              <a:rPr lang="en-GB" dirty="0"/>
              <a:t>Mixing with current Year 1’s</a:t>
            </a:r>
          </a:p>
          <a:p>
            <a:pPr algn="ctr"/>
            <a:endParaRPr lang="en-GB" dirty="0"/>
          </a:p>
        </p:txBody>
      </p:sp>
      <p:sp>
        <p:nvSpPr>
          <p:cNvPr id="7" name="Arrow: Right 6"/>
          <p:cNvSpPr/>
          <p:nvPr/>
        </p:nvSpPr>
        <p:spPr>
          <a:xfrm flipV="1">
            <a:off x="8544272" y="600192"/>
            <a:ext cx="602900" cy="409515"/>
          </a:xfrm>
          <a:prstGeom prst="rightArrow">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Rounded Corners 8"/>
          <p:cNvSpPr/>
          <p:nvPr/>
        </p:nvSpPr>
        <p:spPr>
          <a:xfrm>
            <a:off x="1847528" y="3356992"/>
            <a:ext cx="3744416" cy="2592288"/>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GB" dirty="0"/>
          </a:p>
          <a:p>
            <a:pPr algn="ctr"/>
            <a:r>
              <a:rPr lang="en-GB" b="1" i="1" dirty="0"/>
              <a:t>Year 2                Year 3</a:t>
            </a:r>
          </a:p>
          <a:p>
            <a:endParaRPr lang="en-GB" dirty="0"/>
          </a:p>
          <a:p>
            <a:pPr marL="342900" indent="-342900">
              <a:buFont typeface="Arial" panose="020B0604020202020204" pitchFamily="34" charset="0"/>
              <a:buChar char="•"/>
            </a:pPr>
            <a:r>
              <a:rPr lang="en-GB" dirty="0" smtClean="0"/>
              <a:t>Additional visits to junior site</a:t>
            </a:r>
            <a:endParaRPr lang="en-GB" dirty="0"/>
          </a:p>
          <a:p>
            <a:pPr marL="342900" indent="-342900">
              <a:buFont typeface="Arial" panose="020B0604020202020204" pitchFamily="34" charset="0"/>
              <a:buChar char="•"/>
            </a:pPr>
            <a:r>
              <a:rPr lang="en-GB" dirty="0"/>
              <a:t>Opportunities for teachers to observe each other</a:t>
            </a:r>
          </a:p>
          <a:p>
            <a:pPr marL="342900" indent="-342900">
              <a:buFont typeface="Arial" panose="020B0604020202020204" pitchFamily="34" charset="0"/>
              <a:buChar char="•"/>
            </a:pPr>
            <a:r>
              <a:rPr lang="en-GB" dirty="0" smtClean="0"/>
              <a:t>After school visits</a:t>
            </a:r>
            <a:endParaRPr lang="en-GB" dirty="0"/>
          </a:p>
          <a:p>
            <a:pPr marL="342900" indent="-342900">
              <a:buFont typeface="Arial" panose="020B0604020202020204" pitchFamily="34" charset="0"/>
              <a:buChar char="•"/>
            </a:pPr>
            <a:r>
              <a:rPr lang="en-GB" dirty="0"/>
              <a:t>Assemblies/playtimes/parents</a:t>
            </a:r>
          </a:p>
          <a:p>
            <a:pPr marL="342900" indent="-342900">
              <a:buFont typeface="Arial" panose="020B0604020202020204" pitchFamily="34" charset="0"/>
              <a:buChar char="•"/>
            </a:pPr>
            <a:r>
              <a:rPr lang="en-GB" dirty="0"/>
              <a:t>Class photo book</a:t>
            </a:r>
          </a:p>
          <a:p>
            <a:pPr algn="ctr"/>
            <a:endParaRPr lang="en-GB" dirty="0"/>
          </a:p>
        </p:txBody>
      </p:sp>
      <p:sp>
        <p:nvSpPr>
          <p:cNvPr id="8" name="Arrow: Right 7"/>
          <p:cNvSpPr/>
          <p:nvPr/>
        </p:nvSpPr>
        <p:spPr>
          <a:xfrm flipV="1">
            <a:off x="3418286" y="3559664"/>
            <a:ext cx="602900" cy="409515"/>
          </a:xfrm>
          <a:prstGeom prst="rightArrow">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Rounded Corners 9"/>
          <p:cNvSpPr/>
          <p:nvPr/>
        </p:nvSpPr>
        <p:spPr>
          <a:xfrm>
            <a:off x="6456040" y="3356992"/>
            <a:ext cx="3744416" cy="2592288"/>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dirty="0"/>
          </a:p>
          <a:p>
            <a:pPr algn="ctr"/>
            <a:r>
              <a:rPr lang="en-GB" b="1" i="1" dirty="0"/>
              <a:t>Year 6                Year 7</a:t>
            </a:r>
          </a:p>
          <a:p>
            <a:endParaRPr lang="en-GB" dirty="0"/>
          </a:p>
          <a:p>
            <a:pPr marL="342900" indent="-342900">
              <a:buFont typeface="Arial" panose="020B0604020202020204" pitchFamily="34" charset="0"/>
              <a:buChar char="•"/>
            </a:pPr>
            <a:r>
              <a:rPr lang="en-GB" dirty="0"/>
              <a:t>Visits to Secondary schools</a:t>
            </a:r>
          </a:p>
          <a:p>
            <a:pPr marL="342900" indent="-342900">
              <a:buFont typeface="Arial" panose="020B0604020202020204" pitchFamily="34" charset="0"/>
              <a:buChar char="•"/>
            </a:pPr>
            <a:r>
              <a:rPr lang="en-GB" dirty="0"/>
              <a:t>Additional visits</a:t>
            </a:r>
          </a:p>
          <a:p>
            <a:pPr marL="342900" indent="-342900">
              <a:buFont typeface="Arial" panose="020B0604020202020204" pitchFamily="34" charset="0"/>
              <a:buChar char="•"/>
            </a:pPr>
            <a:r>
              <a:rPr lang="en-GB" dirty="0"/>
              <a:t>Transition sessions/study skills</a:t>
            </a:r>
          </a:p>
          <a:p>
            <a:pPr marL="342900" indent="-342900">
              <a:buFont typeface="Arial" panose="020B0604020202020204" pitchFamily="34" charset="0"/>
              <a:buChar char="•"/>
            </a:pPr>
            <a:r>
              <a:rPr lang="en-GB" dirty="0"/>
              <a:t>Photos and maps from school</a:t>
            </a:r>
          </a:p>
          <a:p>
            <a:pPr marL="342900" indent="-342900">
              <a:buFont typeface="Arial" panose="020B0604020202020204" pitchFamily="34" charset="0"/>
              <a:buChar char="•"/>
            </a:pPr>
            <a:r>
              <a:rPr lang="en-GB" dirty="0"/>
              <a:t>Individual transition meetings</a:t>
            </a:r>
          </a:p>
          <a:p>
            <a:pPr algn="ctr"/>
            <a:endParaRPr lang="en-GB" dirty="0"/>
          </a:p>
        </p:txBody>
      </p:sp>
      <p:sp>
        <p:nvSpPr>
          <p:cNvPr id="11" name="Arrow: Right 10"/>
          <p:cNvSpPr/>
          <p:nvPr/>
        </p:nvSpPr>
        <p:spPr>
          <a:xfrm flipV="1">
            <a:off x="8026798" y="3717033"/>
            <a:ext cx="602900" cy="409515"/>
          </a:xfrm>
          <a:prstGeom prst="rightArrow">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47418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heel(1)">
                                      <p:cBhvr>
                                        <p:cTn id="17" dur="20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heel(1)">
                                      <p:cBhvr>
                                        <p:cTn id="2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r>
              <a:rPr lang="en-GB" dirty="0"/>
              <a:t>Teacher to teacher Handover</a:t>
            </a:r>
          </a:p>
        </p:txBody>
      </p:sp>
      <p:sp>
        <p:nvSpPr>
          <p:cNvPr id="3" name="Flowchart: Multidocument 2"/>
          <p:cNvSpPr/>
          <p:nvPr/>
        </p:nvSpPr>
        <p:spPr>
          <a:xfrm>
            <a:off x="3071664" y="1772816"/>
            <a:ext cx="7272808" cy="4536504"/>
          </a:xfrm>
          <a:prstGeom prst="flowChartMultidocument">
            <a:avLst/>
          </a:prstGeom>
        </p:spPr>
        <p:style>
          <a:lnRef idx="1">
            <a:schemeClr val="accent4"/>
          </a:lnRef>
          <a:fillRef idx="2">
            <a:schemeClr val="accent4"/>
          </a:fillRef>
          <a:effectRef idx="1">
            <a:schemeClr val="accent4"/>
          </a:effectRef>
          <a:fontRef idx="minor">
            <a:schemeClr val="dk1"/>
          </a:fontRef>
        </p:style>
        <p:txBody>
          <a:bodyPr rtlCol="0" anchor="ctr"/>
          <a:lstStyle/>
          <a:p>
            <a:pPr marL="342900" indent="-342900">
              <a:buFont typeface="Wingdings" panose="05000000000000000000" pitchFamily="2" charset="2"/>
              <a:buChar char="q"/>
            </a:pPr>
            <a:r>
              <a:rPr lang="en-GB" sz="2400" dirty="0"/>
              <a:t>Data and teacher assessment</a:t>
            </a:r>
          </a:p>
          <a:p>
            <a:pPr marL="342900" indent="-342900">
              <a:buFont typeface="Wingdings" panose="05000000000000000000" pitchFamily="2" charset="2"/>
              <a:buChar char="q"/>
            </a:pPr>
            <a:r>
              <a:rPr lang="en-GB" sz="2400" dirty="0"/>
              <a:t>Profiles of </a:t>
            </a:r>
            <a:r>
              <a:rPr lang="en-GB" sz="2400" dirty="0" smtClean="0"/>
              <a:t>children (pupil passports)</a:t>
            </a:r>
            <a:endParaRPr lang="en-GB" sz="2400" dirty="0"/>
          </a:p>
          <a:p>
            <a:pPr marL="342900" indent="-342900">
              <a:buFont typeface="Wingdings" panose="05000000000000000000" pitchFamily="2" charset="2"/>
              <a:buChar char="q"/>
            </a:pPr>
            <a:r>
              <a:rPr lang="en-GB" sz="2400" dirty="0"/>
              <a:t>Reports and individual </a:t>
            </a:r>
            <a:r>
              <a:rPr lang="en-GB" sz="2400" dirty="0" smtClean="0"/>
              <a:t>needs based plans </a:t>
            </a:r>
            <a:endParaRPr lang="en-GB" sz="2400" dirty="0"/>
          </a:p>
          <a:p>
            <a:pPr marL="342900" indent="-342900">
              <a:buFont typeface="Wingdings" panose="05000000000000000000" pitchFamily="2" charset="2"/>
              <a:buChar char="q"/>
            </a:pPr>
            <a:r>
              <a:rPr lang="en-GB" sz="2400" dirty="0"/>
              <a:t>Routines and resources that work</a:t>
            </a:r>
          </a:p>
          <a:p>
            <a:pPr marL="342900" indent="-342900">
              <a:buFont typeface="Wingdings" panose="05000000000000000000" pitchFamily="2" charset="2"/>
              <a:buChar char="q"/>
            </a:pPr>
            <a:r>
              <a:rPr lang="en-GB" sz="2400" dirty="0"/>
              <a:t>Behaviour management and routines</a:t>
            </a:r>
          </a:p>
          <a:p>
            <a:pPr marL="342900" indent="-342900">
              <a:buFont typeface="Wingdings" panose="05000000000000000000" pitchFamily="2" charset="2"/>
              <a:buChar char="q"/>
            </a:pPr>
            <a:r>
              <a:rPr lang="en-GB" sz="2400" dirty="0"/>
              <a:t>Specific Class Needs Analysis – pupil  groupings, phonics/spelling need</a:t>
            </a:r>
          </a:p>
        </p:txBody>
      </p:sp>
    </p:spTree>
    <p:extLst>
      <p:ext uri="{BB962C8B-B14F-4D97-AF65-F5344CB8AC3E}">
        <p14:creationId xmlns:p14="http://schemas.microsoft.com/office/powerpoint/2010/main" val="3441799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callison.JRF.025\AppData\Local\Microsoft\Windows\Temporary Internet Files\Content.IE5\XTIN3KNG\4754203522_0e9e9533d5_b[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876798" y="220724"/>
            <a:ext cx="5052719" cy="648072"/>
          </a:xfrm>
        </p:spPr>
        <p:style>
          <a:lnRef idx="2">
            <a:schemeClr val="accent6"/>
          </a:lnRef>
          <a:fillRef idx="1">
            <a:schemeClr val="lt1"/>
          </a:fillRef>
          <a:effectRef idx="0">
            <a:schemeClr val="accent6"/>
          </a:effectRef>
          <a:fontRef idx="minor">
            <a:schemeClr val="dk1"/>
          </a:fontRef>
        </p:style>
        <p:txBody>
          <a:bodyPr>
            <a:normAutofit/>
          </a:bodyPr>
          <a:lstStyle/>
          <a:p>
            <a:r>
              <a:rPr lang="en-GB" dirty="0" smtClean="0"/>
              <a:t>MIXING CLASSES – why?</a:t>
            </a:r>
            <a:endParaRPr lang="en-GB" dirty="0"/>
          </a:p>
        </p:txBody>
      </p:sp>
      <p:sp>
        <p:nvSpPr>
          <p:cNvPr id="3" name="Rectangle: Rounded Corners 2"/>
          <p:cNvSpPr/>
          <p:nvPr/>
        </p:nvSpPr>
        <p:spPr>
          <a:xfrm>
            <a:off x="98938" y="69368"/>
            <a:ext cx="2949062" cy="6719264"/>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marL="285750" indent="-285750" algn="ctr">
              <a:buFont typeface="Wingdings" panose="05000000000000000000" pitchFamily="2" charset="2"/>
              <a:buChar char="ü"/>
            </a:pPr>
            <a:r>
              <a:rPr lang="en-GB" sz="2000" dirty="0"/>
              <a:t>Purpose – ensuring a balance of abilities and a good social mix</a:t>
            </a:r>
          </a:p>
          <a:p>
            <a:pPr algn="ctr"/>
            <a:endParaRPr lang="en-GB" sz="2000" dirty="0"/>
          </a:p>
          <a:p>
            <a:pPr marL="285750" indent="-285750" algn="ctr">
              <a:buFont typeface="Wingdings" panose="05000000000000000000" pitchFamily="2" charset="2"/>
              <a:buChar char="ü"/>
            </a:pPr>
            <a:r>
              <a:rPr lang="en-GB" sz="2000" dirty="0"/>
              <a:t>Opportunities for parents to fill out an ‘Anything else you want us to know?’ form</a:t>
            </a:r>
          </a:p>
          <a:p>
            <a:pPr algn="ctr"/>
            <a:endParaRPr lang="en-GB" sz="2000" dirty="0"/>
          </a:p>
          <a:p>
            <a:pPr marL="285750" indent="-285750" algn="ctr">
              <a:buFont typeface="Wingdings" panose="05000000000000000000" pitchFamily="2" charset="2"/>
              <a:buChar char="ü"/>
            </a:pPr>
            <a:r>
              <a:rPr lang="en-GB" sz="2000" dirty="0"/>
              <a:t>Opportunities for teachers to observe and try out different groupings to ensure pupils gel as a </a:t>
            </a:r>
            <a:r>
              <a:rPr lang="en-GB" sz="2000" dirty="0" smtClean="0"/>
              <a:t>class</a:t>
            </a:r>
          </a:p>
          <a:p>
            <a:pPr marL="285750" indent="-285750" algn="ctr">
              <a:buFont typeface="Wingdings" panose="05000000000000000000" pitchFamily="2" charset="2"/>
              <a:buChar char="ü"/>
            </a:pPr>
            <a:endParaRPr lang="en-GB" sz="2000" dirty="0"/>
          </a:p>
          <a:p>
            <a:pPr marL="285750" indent="-285750" algn="ctr">
              <a:buFont typeface="Wingdings" panose="05000000000000000000" pitchFamily="2" charset="2"/>
              <a:buChar char="ü"/>
            </a:pPr>
            <a:r>
              <a:rPr lang="en-GB" sz="2000" dirty="0" smtClean="0"/>
              <a:t>Develop social skills with unfamiliar peers</a:t>
            </a:r>
            <a:endParaRPr lang="en-GB" sz="2000" dirty="0"/>
          </a:p>
        </p:txBody>
      </p:sp>
    </p:spTree>
    <p:extLst>
      <p:ext uri="{BB962C8B-B14F-4D97-AF65-F5344CB8AC3E}">
        <p14:creationId xmlns:p14="http://schemas.microsoft.com/office/powerpoint/2010/main" val="59418194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FD34B-A148-4B23-BFF1-DF8959C11397}"/>
              </a:ext>
            </a:extLst>
          </p:cNvPr>
          <p:cNvSpPr>
            <a:spLocks noGrp="1"/>
          </p:cNvSpPr>
          <p:nvPr>
            <p:ph type="title"/>
          </p:nvPr>
        </p:nvSpPr>
        <p:spPr>
          <a:xfrm>
            <a:off x="456756" y="405488"/>
            <a:ext cx="6426200" cy="770338"/>
          </a:xfrm>
          <a:ln>
            <a:noFill/>
          </a:ln>
        </p:spPr>
        <p:txBody>
          <a:bodyPr/>
          <a:lstStyle/>
          <a:p>
            <a:r>
              <a:rPr lang="en-GB" dirty="0"/>
              <a:t>Active Listening Strategy</a:t>
            </a:r>
          </a:p>
        </p:txBody>
      </p:sp>
      <p:sp>
        <p:nvSpPr>
          <p:cNvPr id="4" name="TextBox 3">
            <a:extLst>
              <a:ext uri="{FF2B5EF4-FFF2-40B4-BE49-F238E27FC236}">
                <a16:creationId xmlns:a16="http://schemas.microsoft.com/office/drawing/2014/main" id="{CCA7E99B-D727-41CC-AFA8-8EEB771CC2C6}"/>
              </a:ext>
            </a:extLst>
          </p:cNvPr>
          <p:cNvSpPr txBox="1"/>
          <p:nvPr/>
        </p:nvSpPr>
        <p:spPr>
          <a:xfrm>
            <a:off x="456756" y="5328679"/>
            <a:ext cx="10972800" cy="738664"/>
          </a:xfrm>
          <a:prstGeom prst="rect">
            <a:avLst/>
          </a:prstGeom>
          <a:noFill/>
        </p:spPr>
        <p:txBody>
          <a:bodyPr wrap="square" rtlCol="0">
            <a:spAutoFit/>
          </a:bodyPr>
          <a:lstStyle/>
          <a:p>
            <a:r>
              <a:rPr lang="en-GB" sz="2400" dirty="0"/>
              <a:t>This helps your child learn to </a:t>
            </a:r>
            <a:r>
              <a:rPr lang="en-GB" sz="2400" b="1" dirty="0"/>
              <a:t>tolerate anxiety </a:t>
            </a:r>
            <a:r>
              <a:rPr lang="en-GB" sz="2400" dirty="0"/>
              <a:t>and other difficult feelings . </a:t>
            </a:r>
          </a:p>
          <a:p>
            <a:endParaRPr lang="en-GB" dirty="0"/>
          </a:p>
        </p:txBody>
      </p:sp>
      <p:sp>
        <p:nvSpPr>
          <p:cNvPr id="6" name="TextBox 5">
            <a:extLst>
              <a:ext uri="{FF2B5EF4-FFF2-40B4-BE49-F238E27FC236}">
                <a16:creationId xmlns:a16="http://schemas.microsoft.com/office/drawing/2014/main" id="{8945C8F1-69C3-412A-BD3E-2B76E312FEF1}"/>
              </a:ext>
            </a:extLst>
          </p:cNvPr>
          <p:cNvSpPr txBox="1"/>
          <p:nvPr/>
        </p:nvSpPr>
        <p:spPr>
          <a:xfrm>
            <a:off x="456756" y="2412472"/>
            <a:ext cx="6492240" cy="461665"/>
          </a:xfrm>
          <a:prstGeom prst="rect">
            <a:avLst/>
          </a:prstGeom>
          <a:noFill/>
        </p:spPr>
        <p:txBody>
          <a:bodyPr wrap="square" rtlCol="0">
            <a:spAutoFit/>
          </a:bodyPr>
          <a:lstStyle/>
          <a:p>
            <a:r>
              <a:rPr lang="en-GB" sz="2400" dirty="0"/>
              <a:t>3.     Name the feeling – matching it’s intensity</a:t>
            </a:r>
            <a:endParaRPr lang="en-GB" dirty="0"/>
          </a:p>
        </p:txBody>
      </p:sp>
      <p:sp>
        <p:nvSpPr>
          <p:cNvPr id="7" name="TextBox 6">
            <a:extLst>
              <a:ext uri="{FF2B5EF4-FFF2-40B4-BE49-F238E27FC236}">
                <a16:creationId xmlns:a16="http://schemas.microsoft.com/office/drawing/2014/main" id="{BDBEF011-C676-4755-AA6E-F0CA70272455}"/>
              </a:ext>
            </a:extLst>
          </p:cNvPr>
          <p:cNvSpPr txBox="1"/>
          <p:nvPr/>
        </p:nvSpPr>
        <p:spPr>
          <a:xfrm>
            <a:off x="456756" y="2868561"/>
            <a:ext cx="8004313" cy="461665"/>
          </a:xfrm>
          <a:prstGeom prst="rect">
            <a:avLst/>
          </a:prstGeom>
          <a:noFill/>
        </p:spPr>
        <p:txBody>
          <a:bodyPr wrap="square" rtlCol="0">
            <a:spAutoFit/>
          </a:bodyPr>
          <a:lstStyle/>
          <a:p>
            <a:r>
              <a:rPr lang="en-GB" sz="2400" dirty="0"/>
              <a:t>4.     Give wishes in fantasy</a:t>
            </a:r>
          </a:p>
        </p:txBody>
      </p:sp>
      <p:sp>
        <p:nvSpPr>
          <p:cNvPr id="9" name="TextBox 8">
            <a:extLst>
              <a:ext uri="{FF2B5EF4-FFF2-40B4-BE49-F238E27FC236}">
                <a16:creationId xmlns:a16="http://schemas.microsoft.com/office/drawing/2014/main" id="{626555D8-FB4A-44BD-B8DD-3F9B0C901E03}"/>
              </a:ext>
            </a:extLst>
          </p:cNvPr>
          <p:cNvSpPr txBox="1"/>
          <p:nvPr/>
        </p:nvSpPr>
        <p:spPr>
          <a:xfrm>
            <a:off x="456756" y="1963907"/>
            <a:ext cx="5415280" cy="461665"/>
          </a:xfrm>
          <a:prstGeom prst="rect">
            <a:avLst/>
          </a:prstGeom>
          <a:noFill/>
        </p:spPr>
        <p:txBody>
          <a:bodyPr wrap="square" rtlCol="0">
            <a:spAutoFit/>
          </a:bodyPr>
          <a:lstStyle/>
          <a:p>
            <a:r>
              <a:rPr lang="en-GB" sz="2400" dirty="0"/>
              <a:t>2.     Repeat back what you’ve heard. </a:t>
            </a:r>
          </a:p>
        </p:txBody>
      </p:sp>
      <p:pic>
        <p:nvPicPr>
          <p:cNvPr id="8" name="Picture 7">
            <a:extLst>
              <a:ext uri="{FF2B5EF4-FFF2-40B4-BE49-F238E27FC236}">
                <a16:creationId xmlns:a16="http://schemas.microsoft.com/office/drawing/2014/main" id="{38D012F8-B2A0-4E3C-B6E6-D8A4B0EC41C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775699" y="331269"/>
            <a:ext cx="3056475" cy="2033945"/>
          </a:xfrm>
          <a:prstGeom prst="rect">
            <a:avLst/>
          </a:prstGeom>
        </p:spPr>
      </p:pic>
      <p:grpSp>
        <p:nvGrpSpPr>
          <p:cNvPr id="3" name="Group 2">
            <a:extLst>
              <a:ext uri="{FF2B5EF4-FFF2-40B4-BE49-F238E27FC236}">
                <a16:creationId xmlns:a16="http://schemas.microsoft.com/office/drawing/2014/main" id="{2093C95E-D9A3-4478-B72C-FD104318AB05}"/>
              </a:ext>
            </a:extLst>
          </p:cNvPr>
          <p:cNvGrpSpPr/>
          <p:nvPr/>
        </p:nvGrpSpPr>
        <p:grpSpPr>
          <a:xfrm>
            <a:off x="1179854" y="3330226"/>
            <a:ext cx="5367676" cy="2088031"/>
            <a:chOff x="1179854" y="3330226"/>
            <a:chExt cx="5367676" cy="2088031"/>
          </a:xfrm>
        </p:grpSpPr>
        <p:sp>
          <p:nvSpPr>
            <p:cNvPr id="10" name="TextBox 9">
              <a:extLst>
                <a:ext uri="{FF2B5EF4-FFF2-40B4-BE49-F238E27FC236}">
                  <a16:creationId xmlns:a16="http://schemas.microsoft.com/office/drawing/2014/main" id="{9FCE9B4E-2AEF-406B-9C6E-C0DFC007FC21}"/>
                </a:ext>
              </a:extLst>
            </p:cNvPr>
            <p:cNvSpPr txBox="1"/>
            <p:nvPr/>
          </p:nvSpPr>
          <p:spPr>
            <a:xfrm>
              <a:off x="1179854" y="4247732"/>
              <a:ext cx="3537435" cy="738664"/>
            </a:xfrm>
            <a:prstGeom prst="rect">
              <a:avLst/>
            </a:prstGeom>
            <a:noFill/>
          </p:spPr>
          <p:txBody>
            <a:bodyPr wrap="square" rtlCol="0">
              <a:spAutoFit/>
            </a:bodyPr>
            <a:lstStyle/>
            <a:p>
              <a:pPr marL="342900" indent="-342900">
                <a:buFont typeface="Arial" panose="020B0604020202020204" pitchFamily="34" charset="0"/>
                <a:buChar char="•"/>
              </a:pPr>
              <a:r>
                <a:rPr lang="en-GB" sz="2400" dirty="0">
                  <a:solidFill>
                    <a:srgbClr val="0070C0"/>
                  </a:solidFill>
                </a:rPr>
                <a:t>Rushing to reassure</a:t>
              </a:r>
            </a:p>
            <a:p>
              <a:endParaRPr lang="en-GB" dirty="0"/>
            </a:p>
          </p:txBody>
        </p:sp>
        <p:sp>
          <p:nvSpPr>
            <p:cNvPr id="11" name="TextBox 10">
              <a:extLst>
                <a:ext uri="{FF2B5EF4-FFF2-40B4-BE49-F238E27FC236}">
                  <a16:creationId xmlns:a16="http://schemas.microsoft.com/office/drawing/2014/main" id="{0C99DE0E-593A-417F-B531-53CEB30E887F}"/>
                </a:ext>
              </a:extLst>
            </p:cNvPr>
            <p:cNvSpPr txBox="1"/>
            <p:nvPr/>
          </p:nvSpPr>
          <p:spPr>
            <a:xfrm>
              <a:off x="1179854" y="3762488"/>
              <a:ext cx="3537435" cy="738664"/>
            </a:xfrm>
            <a:prstGeom prst="rect">
              <a:avLst/>
            </a:prstGeom>
            <a:noFill/>
          </p:spPr>
          <p:txBody>
            <a:bodyPr wrap="square" rtlCol="0">
              <a:spAutoFit/>
            </a:bodyPr>
            <a:lstStyle/>
            <a:p>
              <a:pPr marL="342900" indent="-342900">
                <a:buFont typeface="Arial" panose="020B0604020202020204" pitchFamily="34" charset="0"/>
                <a:buChar char="•"/>
              </a:pPr>
              <a:r>
                <a:rPr lang="en-GB" sz="2400" dirty="0">
                  <a:solidFill>
                    <a:srgbClr val="0070C0"/>
                  </a:solidFill>
                </a:rPr>
                <a:t>Dismissing feelings</a:t>
              </a:r>
            </a:p>
            <a:p>
              <a:endParaRPr lang="en-GB" dirty="0"/>
            </a:p>
          </p:txBody>
        </p:sp>
        <p:sp>
          <p:nvSpPr>
            <p:cNvPr id="12" name="TextBox 11">
              <a:extLst>
                <a:ext uri="{FF2B5EF4-FFF2-40B4-BE49-F238E27FC236}">
                  <a16:creationId xmlns:a16="http://schemas.microsoft.com/office/drawing/2014/main" id="{DBB64C78-6D77-41D8-8786-3FADFE5D6B62}"/>
                </a:ext>
              </a:extLst>
            </p:cNvPr>
            <p:cNvSpPr txBox="1"/>
            <p:nvPr/>
          </p:nvSpPr>
          <p:spPr>
            <a:xfrm>
              <a:off x="1179854" y="3330226"/>
              <a:ext cx="2128024" cy="738664"/>
            </a:xfrm>
            <a:prstGeom prst="rect">
              <a:avLst/>
            </a:prstGeom>
            <a:noFill/>
          </p:spPr>
          <p:txBody>
            <a:bodyPr wrap="square" rtlCol="0">
              <a:spAutoFit/>
            </a:bodyPr>
            <a:lstStyle/>
            <a:p>
              <a:r>
                <a:rPr lang="en-GB" sz="2400" dirty="0">
                  <a:solidFill>
                    <a:srgbClr val="0070C0"/>
                  </a:solidFill>
                </a:rPr>
                <a:t>Try to avoid</a:t>
              </a:r>
            </a:p>
            <a:p>
              <a:endParaRPr lang="en-GB" dirty="0"/>
            </a:p>
          </p:txBody>
        </p:sp>
        <p:sp>
          <p:nvSpPr>
            <p:cNvPr id="13" name="TextBox 12">
              <a:extLst>
                <a:ext uri="{FF2B5EF4-FFF2-40B4-BE49-F238E27FC236}">
                  <a16:creationId xmlns:a16="http://schemas.microsoft.com/office/drawing/2014/main" id="{6F59243A-34A5-4520-BE67-5DD22CB3D0A1}"/>
                </a:ext>
              </a:extLst>
            </p:cNvPr>
            <p:cNvSpPr txBox="1"/>
            <p:nvPr/>
          </p:nvSpPr>
          <p:spPr>
            <a:xfrm>
              <a:off x="1179854" y="4679593"/>
              <a:ext cx="5367676" cy="738664"/>
            </a:xfrm>
            <a:prstGeom prst="rect">
              <a:avLst/>
            </a:prstGeom>
            <a:noFill/>
          </p:spPr>
          <p:txBody>
            <a:bodyPr wrap="square" rtlCol="0">
              <a:spAutoFit/>
            </a:bodyPr>
            <a:lstStyle/>
            <a:p>
              <a:pPr marL="342900" indent="-342900">
                <a:buFont typeface="Arial" panose="020B0604020202020204" pitchFamily="34" charset="0"/>
                <a:buChar char="•"/>
              </a:pPr>
              <a:r>
                <a:rPr lang="en-GB" sz="2400" dirty="0">
                  <a:solidFill>
                    <a:srgbClr val="0070C0"/>
                  </a:solidFill>
                </a:rPr>
                <a:t>Asking questions and giving advice </a:t>
              </a:r>
            </a:p>
            <a:p>
              <a:endParaRPr lang="en-GB" dirty="0"/>
            </a:p>
          </p:txBody>
        </p:sp>
      </p:grpSp>
      <p:pic>
        <p:nvPicPr>
          <p:cNvPr id="5" name="Picture 4">
            <a:extLst>
              <a:ext uri="{FF2B5EF4-FFF2-40B4-BE49-F238E27FC236}">
                <a16:creationId xmlns:a16="http://schemas.microsoft.com/office/drawing/2014/main" id="{197E4AA9-1DE8-4522-92CE-45C63E50FDD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584003" y="2643961"/>
            <a:ext cx="1439865" cy="2293312"/>
          </a:xfrm>
          <a:prstGeom prst="rect">
            <a:avLst/>
          </a:prstGeom>
        </p:spPr>
      </p:pic>
      <p:sp>
        <p:nvSpPr>
          <p:cNvPr id="16" name="TextBox 15">
            <a:extLst>
              <a:ext uri="{FF2B5EF4-FFF2-40B4-BE49-F238E27FC236}">
                <a16:creationId xmlns:a16="http://schemas.microsoft.com/office/drawing/2014/main" id="{0B618D5A-2F3E-4B23-855B-1C0B32A35281}"/>
              </a:ext>
            </a:extLst>
          </p:cNvPr>
          <p:cNvSpPr txBox="1"/>
          <p:nvPr/>
        </p:nvSpPr>
        <p:spPr>
          <a:xfrm>
            <a:off x="456756" y="1507284"/>
            <a:ext cx="5415280" cy="461665"/>
          </a:xfrm>
          <a:prstGeom prst="rect">
            <a:avLst/>
          </a:prstGeom>
          <a:noFill/>
        </p:spPr>
        <p:txBody>
          <a:bodyPr wrap="square" rtlCol="0">
            <a:spAutoFit/>
          </a:bodyPr>
          <a:lstStyle/>
          <a:p>
            <a:r>
              <a:rPr lang="en-GB" sz="2400" dirty="0"/>
              <a:t>1.     Listen with full attention  </a:t>
            </a:r>
          </a:p>
        </p:txBody>
      </p:sp>
    </p:spTree>
    <p:extLst>
      <p:ext uri="{BB962C8B-B14F-4D97-AF65-F5344CB8AC3E}">
        <p14:creationId xmlns:p14="http://schemas.microsoft.com/office/powerpoint/2010/main" val="10022505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50F289-6908-45D7-B711-AC41F22015A2}"/>
              </a:ext>
            </a:extLst>
          </p:cNvPr>
          <p:cNvSpPr>
            <a:spLocks noGrp="1"/>
          </p:cNvSpPr>
          <p:nvPr>
            <p:ph type="title"/>
          </p:nvPr>
        </p:nvSpPr>
        <p:spPr>
          <a:xfrm>
            <a:off x="695827" y="422269"/>
            <a:ext cx="10625316" cy="773637"/>
          </a:xfrm>
          <a:ln>
            <a:noFill/>
          </a:ln>
        </p:spPr>
        <p:txBody>
          <a:bodyPr>
            <a:normAutofit/>
          </a:bodyPr>
          <a:lstStyle/>
          <a:p>
            <a:r>
              <a:rPr lang="en-GB" dirty="0"/>
              <a:t>Calming our bodies using our breath.</a:t>
            </a:r>
          </a:p>
        </p:txBody>
      </p:sp>
      <p:sp>
        <p:nvSpPr>
          <p:cNvPr id="3" name="TextBox 2">
            <a:extLst>
              <a:ext uri="{FF2B5EF4-FFF2-40B4-BE49-F238E27FC236}">
                <a16:creationId xmlns:a16="http://schemas.microsoft.com/office/drawing/2014/main" id="{EFDF5416-3942-47B2-BFB9-A945995C588E}"/>
              </a:ext>
            </a:extLst>
          </p:cNvPr>
          <p:cNvSpPr txBox="1"/>
          <p:nvPr/>
        </p:nvSpPr>
        <p:spPr>
          <a:xfrm flipH="1">
            <a:off x="695827" y="3415935"/>
            <a:ext cx="1926150" cy="1015663"/>
          </a:xfrm>
          <a:prstGeom prst="rect">
            <a:avLst/>
          </a:prstGeom>
          <a:noFill/>
        </p:spPr>
        <p:txBody>
          <a:bodyPr wrap="square" rtlCol="0">
            <a:spAutoFit/>
          </a:bodyPr>
          <a:lstStyle/>
          <a:p>
            <a:r>
              <a:rPr lang="en-GB" sz="2000" b="1" dirty="0">
                <a:solidFill>
                  <a:schemeClr val="accent2">
                    <a:lumMod val="75000"/>
                  </a:schemeClr>
                </a:solidFill>
              </a:rPr>
              <a:t>Examples for anxious  moments</a:t>
            </a:r>
          </a:p>
        </p:txBody>
      </p:sp>
      <p:pic>
        <p:nvPicPr>
          <p:cNvPr id="5" name="Picture 4">
            <a:extLst>
              <a:ext uri="{FF2B5EF4-FFF2-40B4-BE49-F238E27FC236}">
                <a16:creationId xmlns:a16="http://schemas.microsoft.com/office/drawing/2014/main" id="{11E1E0CD-73F1-4ADB-A1FE-B81708043B0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flipH="1">
            <a:off x="2133600" y="3947727"/>
            <a:ext cx="2513038" cy="1748783"/>
          </a:xfrm>
          <a:prstGeom prst="rect">
            <a:avLst/>
          </a:prstGeom>
        </p:spPr>
      </p:pic>
      <p:pic>
        <p:nvPicPr>
          <p:cNvPr id="7" name="Picture 6" descr="Text&#10;&#10;Description automatically generated with low confidence">
            <a:extLst>
              <a:ext uri="{FF2B5EF4-FFF2-40B4-BE49-F238E27FC236}">
                <a16:creationId xmlns:a16="http://schemas.microsoft.com/office/drawing/2014/main" id="{4EDC7BA1-3C6D-41C8-9AD4-70A883DCA5F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33600" y="1161490"/>
            <a:ext cx="3338033" cy="2047017"/>
          </a:xfrm>
          <a:prstGeom prst="rect">
            <a:avLst/>
          </a:prstGeom>
        </p:spPr>
      </p:pic>
      <p:sp>
        <p:nvSpPr>
          <p:cNvPr id="8" name="TextBox 7">
            <a:extLst>
              <a:ext uri="{FF2B5EF4-FFF2-40B4-BE49-F238E27FC236}">
                <a16:creationId xmlns:a16="http://schemas.microsoft.com/office/drawing/2014/main" id="{17FF8308-2A68-446B-B001-39E68E89FD60}"/>
              </a:ext>
            </a:extLst>
          </p:cNvPr>
          <p:cNvSpPr txBox="1"/>
          <p:nvPr/>
        </p:nvSpPr>
        <p:spPr>
          <a:xfrm>
            <a:off x="6829195" y="1797784"/>
            <a:ext cx="2451174" cy="1631216"/>
          </a:xfrm>
          <a:prstGeom prst="rect">
            <a:avLst/>
          </a:prstGeom>
          <a:noFill/>
        </p:spPr>
        <p:txBody>
          <a:bodyPr wrap="square" rtlCol="0">
            <a:spAutoFit/>
          </a:bodyPr>
          <a:lstStyle/>
          <a:p>
            <a:r>
              <a:rPr lang="en-GB" sz="2000" b="1" dirty="0">
                <a:solidFill>
                  <a:schemeClr val="accent2">
                    <a:lumMod val="75000"/>
                  </a:schemeClr>
                </a:solidFill>
              </a:rPr>
              <a:t>Training your brain and body</a:t>
            </a:r>
          </a:p>
          <a:p>
            <a:endParaRPr lang="en-GB" sz="2000" b="1" dirty="0">
              <a:solidFill>
                <a:schemeClr val="accent2">
                  <a:lumMod val="75000"/>
                </a:schemeClr>
              </a:solidFill>
            </a:endParaRPr>
          </a:p>
          <a:p>
            <a:r>
              <a:rPr lang="en-GB" sz="2000" b="1" dirty="0">
                <a:solidFill>
                  <a:schemeClr val="accent2">
                    <a:lumMod val="75000"/>
                  </a:schemeClr>
                </a:solidFill>
              </a:rPr>
              <a:t>Mindful breathing techniques </a:t>
            </a:r>
          </a:p>
        </p:txBody>
      </p:sp>
      <p:pic>
        <p:nvPicPr>
          <p:cNvPr id="10" name="Picture 9">
            <a:extLst>
              <a:ext uri="{FF2B5EF4-FFF2-40B4-BE49-F238E27FC236}">
                <a16:creationId xmlns:a16="http://schemas.microsoft.com/office/drawing/2014/main" id="{73229D6A-E8B0-482E-9943-A362DA4B432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054782" y="3771218"/>
            <a:ext cx="1753955" cy="1841454"/>
          </a:xfrm>
          <a:prstGeom prst="rect">
            <a:avLst/>
          </a:prstGeom>
        </p:spPr>
      </p:pic>
      <p:pic>
        <p:nvPicPr>
          <p:cNvPr id="11" name="Picture 10">
            <a:extLst>
              <a:ext uri="{FF2B5EF4-FFF2-40B4-BE49-F238E27FC236}">
                <a16:creationId xmlns:a16="http://schemas.microsoft.com/office/drawing/2014/main" id="{DC21F6DE-5D1E-4250-83B0-04753E81C8BF}"/>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200300" y="1434844"/>
            <a:ext cx="2159255" cy="2159255"/>
          </a:xfrm>
          <a:prstGeom prst="rect">
            <a:avLst/>
          </a:prstGeom>
        </p:spPr>
      </p:pic>
    </p:spTree>
    <p:extLst>
      <p:ext uri="{BB962C8B-B14F-4D97-AF65-F5344CB8AC3E}">
        <p14:creationId xmlns:p14="http://schemas.microsoft.com/office/powerpoint/2010/main" val="18799734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C42420-9BB9-4216-BC07-8C2F3EAB7C07}"/>
              </a:ext>
            </a:extLst>
          </p:cNvPr>
          <p:cNvSpPr>
            <a:spLocks noGrp="1"/>
          </p:cNvSpPr>
          <p:nvPr>
            <p:ph type="title"/>
          </p:nvPr>
        </p:nvSpPr>
        <p:spPr>
          <a:xfrm>
            <a:off x="747503" y="760420"/>
            <a:ext cx="9880534" cy="76491"/>
          </a:xfrm>
          <a:ln>
            <a:noFill/>
          </a:ln>
        </p:spPr>
        <p:txBody>
          <a:bodyPr>
            <a:normAutofit fontScale="90000"/>
          </a:bodyPr>
          <a:lstStyle/>
          <a:p>
            <a:r>
              <a:rPr lang="en-GB" dirty="0"/>
              <a:t/>
            </a:r>
            <a:br>
              <a:rPr lang="en-GB" dirty="0"/>
            </a:br>
            <a:r>
              <a:rPr lang="en-GB" dirty="0"/>
              <a:t>Using our senses for soothing and grounding  </a:t>
            </a:r>
          </a:p>
        </p:txBody>
      </p:sp>
      <p:pic>
        <p:nvPicPr>
          <p:cNvPr id="5" name="Picture 4" descr="A picture containing map&#10;&#10;Description automatically generated">
            <a:extLst>
              <a:ext uri="{FF2B5EF4-FFF2-40B4-BE49-F238E27FC236}">
                <a16:creationId xmlns:a16="http://schemas.microsoft.com/office/drawing/2014/main" id="{CA92FBFE-2E30-40CB-807B-13D1B4EA75E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52470" y="1898121"/>
            <a:ext cx="3135471" cy="4435497"/>
          </a:xfrm>
          <a:prstGeom prst="rect">
            <a:avLst/>
          </a:prstGeom>
        </p:spPr>
      </p:pic>
      <p:pic>
        <p:nvPicPr>
          <p:cNvPr id="13" name="Picture 12" descr="Child underwater">
            <a:extLst>
              <a:ext uri="{FF2B5EF4-FFF2-40B4-BE49-F238E27FC236}">
                <a16:creationId xmlns:a16="http://schemas.microsoft.com/office/drawing/2014/main" id="{86ECBB82-A7C1-4D46-9B2C-D672E2F1C76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851490" y="3424335"/>
            <a:ext cx="2372211" cy="1578327"/>
          </a:xfrm>
          <a:prstGeom prst="rect">
            <a:avLst/>
          </a:prstGeom>
        </p:spPr>
      </p:pic>
      <p:pic>
        <p:nvPicPr>
          <p:cNvPr id="15" name="Picture 14" descr="Child hugging mother">
            <a:extLst>
              <a:ext uri="{FF2B5EF4-FFF2-40B4-BE49-F238E27FC236}">
                <a16:creationId xmlns:a16="http://schemas.microsoft.com/office/drawing/2014/main" id="{80CDFC2A-C32F-4FC8-8AA8-9B3C810D9A0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856210" y="1231363"/>
            <a:ext cx="2367491" cy="1578327"/>
          </a:xfrm>
          <a:prstGeom prst="rect">
            <a:avLst/>
          </a:prstGeom>
        </p:spPr>
      </p:pic>
      <p:pic>
        <p:nvPicPr>
          <p:cNvPr id="16" name="Picture 15">
            <a:extLst>
              <a:ext uri="{FF2B5EF4-FFF2-40B4-BE49-F238E27FC236}">
                <a16:creationId xmlns:a16="http://schemas.microsoft.com/office/drawing/2014/main" id="{41C16F58-A631-4DA8-BCFA-4DB42D82386F}"/>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479278" y="2126257"/>
            <a:ext cx="2372212" cy="1553031"/>
          </a:xfrm>
          <a:prstGeom prst="rect">
            <a:avLst/>
          </a:prstGeom>
        </p:spPr>
      </p:pic>
      <p:pic>
        <p:nvPicPr>
          <p:cNvPr id="3" name="Picture 2">
            <a:extLst>
              <a:ext uri="{FF2B5EF4-FFF2-40B4-BE49-F238E27FC236}">
                <a16:creationId xmlns:a16="http://schemas.microsoft.com/office/drawing/2014/main" id="{499579F6-E746-44CF-BF7B-903B4FA83DE0}"/>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479278" y="4115869"/>
            <a:ext cx="2372212" cy="1581474"/>
          </a:xfrm>
          <a:prstGeom prst="rect">
            <a:avLst/>
          </a:prstGeom>
        </p:spPr>
      </p:pic>
    </p:spTree>
    <p:extLst>
      <p:ext uri="{BB962C8B-B14F-4D97-AF65-F5344CB8AC3E}">
        <p14:creationId xmlns:p14="http://schemas.microsoft.com/office/powerpoint/2010/main" val="13980166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8437594B-6F93-4858-97AD-6256DA22F756}"/>
              </a:ext>
            </a:extLst>
          </p:cNvPr>
          <p:cNvSpPr txBox="1"/>
          <p:nvPr/>
        </p:nvSpPr>
        <p:spPr>
          <a:xfrm>
            <a:off x="571106" y="524285"/>
            <a:ext cx="7844023" cy="523220"/>
          </a:xfrm>
          <a:prstGeom prst="rect">
            <a:avLst/>
          </a:prstGeom>
          <a:noFill/>
        </p:spPr>
        <p:txBody>
          <a:bodyPr wrap="square">
            <a:spAutoFit/>
          </a:bodyPr>
          <a:lstStyle/>
          <a:p>
            <a:r>
              <a:rPr lang="en-GB" sz="2800" b="1" dirty="0"/>
              <a:t>Helpful and unhelpful thoughts</a:t>
            </a:r>
          </a:p>
        </p:txBody>
      </p:sp>
      <p:pic>
        <p:nvPicPr>
          <p:cNvPr id="19" name="Picture 18">
            <a:extLst>
              <a:ext uri="{FF2B5EF4-FFF2-40B4-BE49-F238E27FC236}">
                <a16:creationId xmlns:a16="http://schemas.microsoft.com/office/drawing/2014/main" id="{34C38E4E-03F7-49EB-903F-EDAA6C435E2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919135" y="366663"/>
            <a:ext cx="838812" cy="1082190"/>
          </a:xfrm>
          <a:prstGeom prst="rect">
            <a:avLst/>
          </a:prstGeom>
        </p:spPr>
      </p:pic>
      <p:grpSp>
        <p:nvGrpSpPr>
          <p:cNvPr id="4" name="Group 3">
            <a:extLst>
              <a:ext uri="{FF2B5EF4-FFF2-40B4-BE49-F238E27FC236}">
                <a16:creationId xmlns:a16="http://schemas.microsoft.com/office/drawing/2014/main" id="{564BF196-07B7-48DF-8F78-DE9EA391C707}"/>
              </a:ext>
            </a:extLst>
          </p:cNvPr>
          <p:cNvGrpSpPr/>
          <p:nvPr/>
        </p:nvGrpSpPr>
        <p:grpSpPr>
          <a:xfrm>
            <a:off x="637872" y="1231797"/>
            <a:ext cx="7060290" cy="4478843"/>
            <a:chOff x="505287" y="1263940"/>
            <a:chExt cx="7060290" cy="4478843"/>
          </a:xfrm>
        </p:grpSpPr>
        <p:sp>
          <p:nvSpPr>
            <p:cNvPr id="16" name="TextBox 15">
              <a:extLst>
                <a:ext uri="{FF2B5EF4-FFF2-40B4-BE49-F238E27FC236}">
                  <a16:creationId xmlns:a16="http://schemas.microsoft.com/office/drawing/2014/main" id="{55FE0B43-6023-460D-BEB3-EAC51F3315EF}"/>
                </a:ext>
              </a:extLst>
            </p:cNvPr>
            <p:cNvSpPr txBox="1"/>
            <p:nvPr/>
          </p:nvSpPr>
          <p:spPr>
            <a:xfrm>
              <a:off x="505288" y="4518684"/>
              <a:ext cx="5294433" cy="646331"/>
            </a:xfrm>
            <a:prstGeom prst="rect">
              <a:avLst/>
            </a:prstGeom>
            <a:noFill/>
          </p:spPr>
          <p:txBody>
            <a:bodyPr wrap="square">
              <a:spAutoFit/>
            </a:bodyPr>
            <a:lstStyle/>
            <a:p>
              <a:r>
                <a:rPr lang="en-GB" b="1" dirty="0">
                  <a:solidFill>
                    <a:srgbClr val="0070C0"/>
                  </a:solidFill>
                </a:rPr>
                <a:t>Sometimes they become beliefs and we get attached to them</a:t>
              </a:r>
            </a:p>
          </p:txBody>
        </p:sp>
        <p:sp>
          <p:nvSpPr>
            <p:cNvPr id="17" name="TextBox 16">
              <a:extLst>
                <a:ext uri="{FF2B5EF4-FFF2-40B4-BE49-F238E27FC236}">
                  <a16:creationId xmlns:a16="http://schemas.microsoft.com/office/drawing/2014/main" id="{CF405DEF-7C58-4B29-AE01-2B950B376A8B}"/>
                </a:ext>
              </a:extLst>
            </p:cNvPr>
            <p:cNvSpPr txBox="1"/>
            <p:nvPr/>
          </p:nvSpPr>
          <p:spPr>
            <a:xfrm>
              <a:off x="505288" y="3626359"/>
              <a:ext cx="7060289" cy="923330"/>
            </a:xfrm>
            <a:prstGeom prst="rect">
              <a:avLst/>
            </a:prstGeom>
            <a:noFill/>
          </p:spPr>
          <p:txBody>
            <a:bodyPr wrap="square">
              <a:spAutoFit/>
            </a:bodyPr>
            <a:lstStyle/>
            <a:p>
              <a:r>
                <a:rPr lang="en-GB" b="1" dirty="0"/>
                <a:t>They get bigger over time without us even noticing.                                 And we get used to them </a:t>
              </a:r>
            </a:p>
            <a:p>
              <a:endParaRPr lang="en-GB" dirty="0"/>
            </a:p>
          </p:txBody>
        </p:sp>
        <p:sp>
          <p:nvSpPr>
            <p:cNvPr id="12" name="TextBox 11">
              <a:extLst>
                <a:ext uri="{FF2B5EF4-FFF2-40B4-BE49-F238E27FC236}">
                  <a16:creationId xmlns:a16="http://schemas.microsoft.com/office/drawing/2014/main" id="{04933805-75D8-4C26-9DD4-EA0715F5DC94}"/>
                </a:ext>
              </a:extLst>
            </p:cNvPr>
            <p:cNvSpPr txBox="1"/>
            <p:nvPr/>
          </p:nvSpPr>
          <p:spPr>
            <a:xfrm>
              <a:off x="505287" y="1263940"/>
              <a:ext cx="5829692" cy="369332"/>
            </a:xfrm>
            <a:prstGeom prst="rect">
              <a:avLst/>
            </a:prstGeom>
            <a:noFill/>
          </p:spPr>
          <p:txBody>
            <a:bodyPr wrap="square" rtlCol="0">
              <a:spAutoFit/>
            </a:bodyPr>
            <a:lstStyle/>
            <a:p>
              <a:r>
                <a:rPr lang="en-GB" b="1" dirty="0">
                  <a:solidFill>
                    <a:srgbClr val="0070C0"/>
                  </a:solidFill>
                </a:rPr>
                <a:t>A worry is a thought. </a:t>
              </a:r>
            </a:p>
          </p:txBody>
        </p:sp>
        <p:sp>
          <p:nvSpPr>
            <p:cNvPr id="13" name="TextBox 12">
              <a:extLst>
                <a:ext uri="{FF2B5EF4-FFF2-40B4-BE49-F238E27FC236}">
                  <a16:creationId xmlns:a16="http://schemas.microsoft.com/office/drawing/2014/main" id="{C54252E1-8BB9-4C2C-B7D5-A6C4C142F2B4}"/>
                </a:ext>
              </a:extLst>
            </p:cNvPr>
            <p:cNvSpPr txBox="1"/>
            <p:nvPr/>
          </p:nvSpPr>
          <p:spPr>
            <a:xfrm>
              <a:off x="505287" y="1850145"/>
              <a:ext cx="6831350" cy="400110"/>
            </a:xfrm>
            <a:prstGeom prst="rect">
              <a:avLst/>
            </a:prstGeom>
            <a:noFill/>
          </p:spPr>
          <p:txBody>
            <a:bodyPr wrap="square" rtlCol="0">
              <a:spAutoFit/>
            </a:bodyPr>
            <a:lstStyle/>
            <a:p>
              <a:r>
                <a:rPr lang="en-GB" b="1" dirty="0"/>
                <a:t>Some worries can be </a:t>
              </a:r>
              <a:r>
                <a:rPr lang="en-GB" sz="2000" b="1" dirty="0"/>
                <a:t>helpful</a:t>
              </a:r>
              <a:r>
                <a:rPr lang="en-GB" b="1" dirty="0"/>
                <a:t> and motivate us to take action </a:t>
              </a:r>
            </a:p>
          </p:txBody>
        </p:sp>
        <p:sp>
          <p:nvSpPr>
            <p:cNvPr id="15" name="TextBox 14">
              <a:extLst>
                <a:ext uri="{FF2B5EF4-FFF2-40B4-BE49-F238E27FC236}">
                  <a16:creationId xmlns:a16="http://schemas.microsoft.com/office/drawing/2014/main" id="{52FBF33A-0476-47BE-9D28-DF5ACBF93C76}"/>
                </a:ext>
              </a:extLst>
            </p:cNvPr>
            <p:cNvSpPr txBox="1"/>
            <p:nvPr/>
          </p:nvSpPr>
          <p:spPr>
            <a:xfrm>
              <a:off x="505288" y="2458691"/>
              <a:ext cx="6186531" cy="1015663"/>
            </a:xfrm>
            <a:prstGeom prst="rect">
              <a:avLst/>
            </a:prstGeom>
            <a:noFill/>
          </p:spPr>
          <p:txBody>
            <a:bodyPr wrap="square" rtlCol="0">
              <a:spAutoFit/>
            </a:bodyPr>
            <a:lstStyle/>
            <a:p>
              <a:r>
                <a:rPr lang="en-GB" b="1" dirty="0">
                  <a:solidFill>
                    <a:srgbClr val="0070C0"/>
                  </a:solidFill>
                </a:rPr>
                <a:t>But some can be </a:t>
              </a:r>
              <a:r>
                <a:rPr lang="en-GB" sz="2000" b="1" dirty="0">
                  <a:solidFill>
                    <a:srgbClr val="0070C0"/>
                  </a:solidFill>
                </a:rPr>
                <a:t>unhelpful, </a:t>
              </a:r>
            </a:p>
            <a:p>
              <a:r>
                <a:rPr lang="en-GB" b="1" dirty="0">
                  <a:solidFill>
                    <a:srgbClr val="0070C0"/>
                  </a:solidFill>
                </a:rPr>
                <a:t>especially if they are about things that are </a:t>
              </a:r>
              <a:r>
                <a:rPr lang="en-GB" sz="2000" b="1" dirty="0">
                  <a:solidFill>
                    <a:srgbClr val="0070C0"/>
                  </a:solidFill>
                  <a:latin typeface="+mj-lt"/>
                </a:rPr>
                <a:t>out of our control or unlikely to happen</a:t>
              </a:r>
              <a:r>
                <a:rPr lang="en-GB" b="1" dirty="0">
                  <a:solidFill>
                    <a:srgbClr val="0070C0"/>
                  </a:solidFill>
                  <a:latin typeface="+mj-lt"/>
                </a:rPr>
                <a:t>. </a:t>
              </a:r>
            </a:p>
          </p:txBody>
        </p:sp>
        <p:sp>
          <p:nvSpPr>
            <p:cNvPr id="20" name="TextBox 19">
              <a:extLst>
                <a:ext uri="{FF2B5EF4-FFF2-40B4-BE49-F238E27FC236}">
                  <a16:creationId xmlns:a16="http://schemas.microsoft.com/office/drawing/2014/main" id="{AE9D745E-3BA0-4E09-8DF0-A297CE6B1F24}"/>
                </a:ext>
              </a:extLst>
            </p:cNvPr>
            <p:cNvSpPr txBox="1"/>
            <p:nvPr/>
          </p:nvSpPr>
          <p:spPr>
            <a:xfrm>
              <a:off x="505287" y="5373451"/>
              <a:ext cx="6186531" cy="369332"/>
            </a:xfrm>
            <a:prstGeom prst="rect">
              <a:avLst/>
            </a:prstGeom>
            <a:noFill/>
          </p:spPr>
          <p:txBody>
            <a:bodyPr wrap="square" rtlCol="0">
              <a:spAutoFit/>
            </a:bodyPr>
            <a:lstStyle/>
            <a:p>
              <a:r>
                <a:rPr lang="en-GB" b="1" dirty="0"/>
                <a:t>Worries can take over and step 1 is to notice them</a:t>
              </a:r>
              <a:r>
                <a:rPr lang="en-GB" dirty="0"/>
                <a:t>.  </a:t>
              </a:r>
            </a:p>
          </p:txBody>
        </p:sp>
      </p:grpSp>
      <p:pic>
        <p:nvPicPr>
          <p:cNvPr id="2" name="Picture 1">
            <a:extLst>
              <a:ext uri="{FF2B5EF4-FFF2-40B4-BE49-F238E27FC236}">
                <a16:creationId xmlns:a16="http://schemas.microsoft.com/office/drawing/2014/main" id="{1D3E0225-25ED-4BB4-868E-0A34E816562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621173" y="3904079"/>
            <a:ext cx="1270962" cy="1756362"/>
          </a:xfrm>
          <a:prstGeom prst="rect">
            <a:avLst/>
          </a:prstGeom>
        </p:spPr>
      </p:pic>
      <p:pic>
        <p:nvPicPr>
          <p:cNvPr id="3" name="Picture 2">
            <a:extLst>
              <a:ext uri="{FF2B5EF4-FFF2-40B4-BE49-F238E27FC236}">
                <a16:creationId xmlns:a16="http://schemas.microsoft.com/office/drawing/2014/main" id="{A83FBDC3-1F2F-4D4A-88CE-6549B39C0018}"/>
              </a:ext>
            </a:extLst>
          </p:cNvPr>
          <p:cNvPicPr>
            <a:picLocks noChangeAspect="1"/>
          </p:cNvPicPr>
          <p:nvPr/>
        </p:nvPicPr>
        <p:blipFill>
          <a:blip r:embed="rId5" cstate="email">
            <a:extLst>
              <a:ext uri="{BEBA8EAE-BF5A-486C-A8C5-ECC9F3942E4B}">
                <a14:imgProps xmlns:a14="http://schemas.microsoft.com/office/drawing/2010/main">
                  <a14:imgLayer r:embed="rId6">
                    <a14:imgEffect>
                      <a14:colorTemperature colorTemp="5100"/>
                    </a14:imgEffect>
                    <a14:imgEffect>
                      <a14:brightnessContrast bright="17000"/>
                    </a14:imgEffect>
                  </a14:imgLayer>
                </a14:imgProps>
              </a:ext>
              <a:ext uri="{28A0092B-C50C-407E-A947-70E740481C1C}">
                <a14:useLocalDpi xmlns:a14="http://schemas.microsoft.com/office/drawing/2010/main"/>
              </a:ext>
            </a:extLst>
          </a:blip>
          <a:stretch>
            <a:fillRect/>
          </a:stretch>
        </p:blipFill>
        <p:spPr>
          <a:xfrm>
            <a:off x="7621173" y="510112"/>
            <a:ext cx="1218027" cy="1624036"/>
          </a:xfrm>
          <a:prstGeom prst="rect">
            <a:avLst/>
          </a:prstGeom>
        </p:spPr>
      </p:pic>
      <p:pic>
        <p:nvPicPr>
          <p:cNvPr id="5" name="Picture 4" descr="A picture containing text, book&#10;&#10;Description automatically generated">
            <a:extLst>
              <a:ext uri="{FF2B5EF4-FFF2-40B4-BE49-F238E27FC236}">
                <a16:creationId xmlns:a16="http://schemas.microsoft.com/office/drawing/2014/main" id="{E5FB9133-067E-4BFB-8F78-4791B1250EDB}"/>
              </a:ext>
            </a:extLst>
          </p:cNvPr>
          <p:cNvPicPr>
            <a:picLocks noChangeAspect="1"/>
          </p:cNvPicPr>
          <p:nvPr/>
        </p:nvPicPr>
        <p:blipFill rotWithShape="1">
          <a:blip r:embed="rId7" cstate="email">
            <a:extLst>
              <a:ext uri="{BEBA8EAE-BF5A-486C-A8C5-ECC9F3942E4B}">
                <a14:imgProps xmlns:a14="http://schemas.microsoft.com/office/drawing/2010/main">
                  <a14:imgLayer r:embed="rId8">
                    <a14:imgEffect>
                      <a14:colorTemperature colorTemp="4700"/>
                    </a14:imgEffect>
                    <a14:imgEffect>
                      <a14:brightnessContrast bright="13000"/>
                    </a14:imgEffect>
                  </a14:imgLayer>
                </a14:imgProps>
              </a:ext>
              <a:ext uri="{28A0092B-C50C-407E-A947-70E740481C1C}">
                <a14:useLocalDpi xmlns:a14="http://schemas.microsoft.com/office/drawing/2010/main"/>
              </a:ext>
            </a:extLst>
          </a:blip>
          <a:srcRect/>
          <a:stretch/>
        </p:blipFill>
        <p:spPr>
          <a:xfrm>
            <a:off x="7621173" y="2318563"/>
            <a:ext cx="3254918" cy="1433511"/>
          </a:xfrm>
          <a:prstGeom prst="rect">
            <a:avLst/>
          </a:prstGeom>
        </p:spPr>
      </p:pic>
    </p:spTree>
    <p:extLst>
      <p:ext uri="{BB962C8B-B14F-4D97-AF65-F5344CB8AC3E}">
        <p14:creationId xmlns:p14="http://schemas.microsoft.com/office/powerpoint/2010/main" val="15633361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ints and tips for managing anxiety/worry during coronavirus 2020">
            <a:extLst>
              <a:ext uri="{FF2B5EF4-FFF2-40B4-BE49-F238E27FC236}">
                <a16:creationId xmlns:a16="http://schemas.microsoft.com/office/drawing/2014/main" id="{07D7F032-6ED0-4E01-ABE6-6582CC181DBB}"/>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188055" y="1395535"/>
            <a:ext cx="1967741" cy="2984046"/>
          </a:xfrm>
          <a:prstGeom prst="rect">
            <a:avLst/>
          </a:prstGeom>
          <a:noFill/>
          <a:extLst>
            <a:ext uri="{909E8E84-426E-40DD-AFC4-6F175D3DCCD1}">
              <a14:hiddenFill xmlns:a14="http://schemas.microsoft.com/office/drawing/2010/main">
                <a:solidFill>
                  <a:srgbClr val="FFFFFF"/>
                </a:solidFill>
              </a14:hiddenFill>
            </a:ext>
          </a:extLst>
        </p:spPr>
      </p:pic>
      <p:sp>
        <p:nvSpPr>
          <p:cNvPr id="3" name="Arrow: Left-Right 2">
            <a:extLst>
              <a:ext uri="{FF2B5EF4-FFF2-40B4-BE49-F238E27FC236}">
                <a16:creationId xmlns:a16="http://schemas.microsoft.com/office/drawing/2014/main" id="{C89754BB-BB41-4853-8AC8-821AB4D7FDB9}"/>
              </a:ext>
            </a:extLst>
          </p:cNvPr>
          <p:cNvSpPr/>
          <p:nvPr/>
        </p:nvSpPr>
        <p:spPr>
          <a:xfrm>
            <a:off x="4053866" y="2755094"/>
            <a:ext cx="3905944" cy="954107"/>
          </a:xfrm>
          <a:prstGeom prst="leftRightArrow">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Clock clip art black and white free clipart images - Cliparting.com">
            <a:extLst>
              <a:ext uri="{FF2B5EF4-FFF2-40B4-BE49-F238E27FC236}">
                <a16:creationId xmlns:a16="http://schemas.microsoft.com/office/drawing/2014/main" id="{2EBEB61C-DD8E-463D-AAA2-DF8A18D69509}"/>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8610835" y="1519452"/>
            <a:ext cx="2393110" cy="239311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74B4D7C-4BD7-443D-9778-1BFFBA4EB6F8}"/>
              </a:ext>
            </a:extLst>
          </p:cNvPr>
          <p:cNvSpPr txBox="1"/>
          <p:nvPr/>
        </p:nvSpPr>
        <p:spPr>
          <a:xfrm>
            <a:off x="8293649" y="4297522"/>
            <a:ext cx="3462366" cy="1200329"/>
          </a:xfrm>
          <a:prstGeom prst="rect">
            <a:avLst/>
          </a:prstGeom>
          <a:noFill/>
          <a:ln w="25400">
            <a:noFill/>
          </a:ln>
        </p:spPr>
        <p:txBody>
          <a:bodyPr wrap="square" rtlCol="0">
            <a:spAutoFit/>
          </a:bodyPr>
          <a:lstStyle/>
          <a:p>
            <a:r>
              <a:rPr lang="en-GB" sz="2400" dirty="0">
                <a:solidFill>
                  <a:schemeClr val="accent2">
                    <a:lumMod val="75000"/>
                  </a:schemeClr>
                </a:solidFill>
              </a:rPr>
              <a:t>Worry time –                       Go through the worries one by one. </a:t>
            </a:r>
          </a:p>
        </p:txBody>
      </p:sp>
      <p:sp>
        <p:nvSpPr>
          <p:cNvPr id="6" name="TextBox 5">
            <a:extLst>
              <a:ext uri="{FF2B5EF4-FFF2-40B4-BE49-F238E27FC236}">
                <a16:creationId xmlns:a16="http://schemas.microsoft.com/office/drawing/2014/main" id="{15D5DA0A-2B4A-4ADB-99EB-14C2A4E8192A}"/>
              </a:ext>
            </a:extLst>
          </p:cNvPr>
          <p:cNvSpPr txBox="1"/>
          <p:nvPr/>
        </p:nvSpPr>
        <p:spPr>
          <a:xfrm>
            <a:off x="693009" y="4565073"/>
            <a:ext cx="3292303" cy="1384995"/>
          </a:xfrm>
          <a:prstGeom prst="rect">
            <a:avLst/>
          </a:prstGeom>
          <a:noFill/>
          <a:ln w="25400">
            <a:noFill/>
          </a:ln>
        </p:spPr>
        <p:txBody>
          <a:bodyPr wrap="square" rtlCol="0">
            <a:spAutoFit/>
          </a:bodyPr>
          <a:lstStyle/>
          <a:p>
            <a:r>
              <a:rPr lang="en-GB" sz="2800" dirty="0">
                <a:solidFill>
                  <a:schemeClr val="accent2">
                    <a:lumMod val="75000"/>
                  </a:schemeClr>
                </a:solidFill>
              </a:rPr>
              <a:t>Write down worries and put the in the worry jar (let go)</a:t>
            </a:r>
          </a:p>
        </p:txBody>
      </p:sp>
      <p:sp>
        <p:nvSpPr>
          <p:cNvPr id="9" name="TextBox 8">
            <a:extLst>
              <a:ext uri="{FF2B5EF4-FFF2-40B4-BE49-F238E27FC236}">
                <a16:creationId xmlns:a16="http://schemas.microsoft.com/office/drawing/2014/main" id="{32D2142B-DAFB-40EB-A463-63192EA98D58}"/>
              </a:ext>
            </a:extLst>
          </p:cNvPr>
          <p:cNvSpPr txBox="1"/>
          <p:nvPr/>
        </p:nvSpPr>
        <p:spPr>
          <a:xfrm>
            <a:off x="4479234" y="1415843"/>
            <a:ext cx="3233531" cy="954107"/>
          </a:xfrm>
          <a:prstGeom prst="rect">
            <a:avLst/>
          </a:prstGeom>
          <a:solidFill>
            <a:schemeClr val="bg1"/>
          </a:solidFill>
          <a:ln w="25400">
            <a:noFill/>
          </a:ln>
        </p:spPr>
        <p:txBody>
          <a:bodyPr wrap="square" rtlCol="0">
            <a:spAutoFit/>
          </a:bodyPr>
          <a:lstStyle/>
          <a:p>
            <a:r>
              <a:rPr lang="en-GB" sz="2800" dirty="0">
                <a:solidFill>
                  <a:schemeClr val="accent2">
                    <a:lumMod val="75000"/>
                  </a:schemeClr>
                </a:solidFill>
              </a:rPr>
              <a:t>Plan when to have worry time</a:t>
            </a:r>
          </a:p>
        </p:txBody>
      </p:sp>
      <p:sp>
        <p:nvSpPr>
          <p:cNvPr id="10" name="TextBox 9">
            <a:extLst>
              <a:ext uri="{FF2B5EF4-FFF2-40B4-BE49-F238E27FC236}">
                <a16:creationId xmlns:a16="http://schemas.microsoft.com/office/drawing/2014/main" id="{9A0496E4-B820-4B44-9799-8072363554A4}"/>
              </a:ext>
            </a:extLst>
          </p:cNvPr>
          <p:cNvSpPr txBox="1"/>
          <p:nvPr/>
        </p:nvSpPr>
        <p:spPr>
          <a:xfrm>
            <a:off x="4479234" y="4613737"/>
            <a:ext cx="3233531" cy="954107"/>
          </a:xfrm>
          <a:prstGeom prst="rect">
            <a:avLst/>
          </a:prstGeom>
          <a:noFill/>
          <a:ln w="25400">
            <a:noFill/>
          </a:ln>
        </p:spPr>
        <p:txBody>
          <a:bodyPr wrap="square" rtlCol="0">
            <a:spAutoFit/>
          </a:bodyPr>
          <a:lstStyle/>
          <a:p>
            <a:r>
              <a:rPr lang="en-GB" sz="2800" dirty="0">
                <a:solidFill>
                  <a:schemeClr val="accent2">
                    <a:lumMod val="75000"/>
                  </a:schemeClr>
                </a:solidFill>
              </a:rPr>
              <a:t>Do something else (distract)</a:t>
            </a:r>
          </a:p>
        </p:txBody>
      </p:sp>
      <p:sp>
        <p:nvSpPr>
          <p:cNvPr id="11" name="Title 1">
            <a:extLst>
              <a:ext uri="{FF2B5EF4-FFF2-40B4-BE49-F238E27FC236}">
                <a16:creationId xmlns:a16="http://schemas.microsoft.com/office/drawing/2014/main" id="{9972A981-2AA3-4C88-B0FC-1964712DC176}"/>
              </a:ext>
            </a:extLst>
          </p:cNvPr>
          <p:cNvSpPr txBox="1">
            <a:spLocks/>
          </p:cNvSpPr>
          <p:nvPr/>
        </p:nvSpPr>
        <p:spPr>
          <a:xfrm>
            <a:off x="785642" y="539249"/>
            <a:ext cx="7825193" cy="763540"/>
          </a:xfrm>
          <a:prstGeom prst="rect">
            <a:avLst/>
          </a:prstGeom>
        </p:spPr>
        <p:txBody>
          <a:bodyPr/>
          <a:lstStyle>
            <a:lvl1pPr algn="l" rtl="0" eaLnBrk="1" fontAlgn="base" hangingPunct="1">
              <a:spcBef>
                <a:spcPct val="0"/>
              </a:spcBef>
              <a:spcAft>
                <a:spcPct val="0"/>
              </a:spcAft>
              <a:defRPr sz="3300" b="1">
                <a:solidFill>
                  <a:schemeClr val="tx2"/>
                </a:solidFill>
                <a:latin typeface="+mj-lt"/>
                <a:ea typeface="+mj-ea"/>
                <a:cs typeface="+mj-cs"/>
              </a:defRPr>
            </a:lvl1pPr>
            <a:lvl2pPr algn="l" rtl="0" eaLnBrk="1" fontAlgn="base" hangingPunct="1">
              <a:spcBef>
                <a:spcPct val="0"/>
              </a:spcBef>
              <a:spcAft>
                <a:spcPct val="0"/>
              </a:spcAft>
              <a:defRPr sz="3300" b="1">
                <a:solidFill>
                  <a:schemeClr val="tx2"/>
                </a:solidFill>
                <a:latin typeface="Arial" charset="0"/>
              </a:defRPr>
            </a:lvl2pPr>
            <a:lvl3pPr algn="l" rtl="0" eaLnBrk="1" fontAlgn="base" hangingPunct="1">
              <a:spcBef>
                <a:spcPct val="0"/>
              </a:spcBef>
              <a:spcAft>
                <a:spcPct val="0"/>
              </a:spcAft>
              <a:defRPr sz="3300" b="1">
                <a:solidFill>
                  <a:schemeClr val="tx2"/>
                </a:solidFill>
                <a:latin typeface="Arial" charset="0"/>
              </a:defRPr>
            </a:lvl3pPr>
            <a:lvl4pPr algn="l" rtl="0" eaLnBrk="1" fontAlgn="base" hangingPunct="1">
              <a:spcBef>
                <a:spcPct val="0"/>
              </a:spcBef>
              <a:spcAft>
                <a:spcPct val="0"/>
              </a:spcAft>
              <a:defRPr sz="3300" b="1">
                <a:solidFill>
                  <a:schemeClr val="tx2"/>
                </a:solidFill>
                <a:latin typeface="Arial" charset="0"/>
              </a:defRPr>
            </a:lvl4pPr>
            <a:lvl5pPr algn="l" rtl="0" eaLnBrk="1" fontAlgn="base" hangingPunct="1">
              <a:spcBef>
                <a:spcPct val="0"/>
              </a:spcBef>
              <a:spcAft>
                <a:spcPct val="0"/>
              </a:spcAft>
              <a:defRPr sz="3300" b="1">
                <a:solidFill>
                  <a:schemeClr val="tx2"/>
                </a:solidFill>
                <a:latin typeface="Arial" charset="0"/>
              </a:defRPr>
            </a:lvl5pPr>
            <a:lvl6pPr marL="342900" algn="l" rtl="0" eaLnBrk="1" fontAlgn="base" hangingPunct="1">
              <a:spcBef>
                <a:spcPct val="0"/>
              </a:spcBef>
              <a:spcAft>
                <a:spcPct val="0"/>
              </a:spcAft>
              <a:defRPr sz="3300" b="1">
                <a:solidFill>
                  <a:schemeClr val="tx2"/>
                </a:solidFill>
                <a:latin typeface="Arial" charset="0"/>
              </a:defRPr>
            </a:lvl6pPr>
            <a:lvl7pPr marL="685800" algn="l" rtl="0" eaLnBrk="1" fontAlgn="base" hangingPunct="1">
              <a:spcBef>
                <a:spcPct val="0"/>
              </a:spcBef>
              <a:spcAft>
                <a:spcPct val="0"/>
              </a:spcAft>
              <a:defRPr sz="3300" b="1">
                <a:solidFill>
                  <a:schemeClr val="tx2"/>
                </a:solidFill>
                <a:latin typeface="Arial" charset="0"/>
              </a:defRPr>
            </a:lvl7pPr>
            <a:lvl8pPr marL="1028700" algn="l" rtl="0" eaLnBrk="1" fontAlgn="base" hangingPunct="1">
              <a:spcBef>
                <a:spcPct val="0"/>
              </a:spcBef>
              <a:spcAft>
                <a:spcPct val="0"/>
              </a:spcAft>
              <a:defRPr sz="3300" b="1">
                <a:solidFill>
                  <a:schemeClr val="tx2"/>
                </a:solidFill>
                <a:latin typeface="Arial" charset="0"/>
              </a:defRPr>
            </a:lvl8pPr>
            <a:lvl9pPr marL="1371600" algn="l" rtl="0" eaLnBrk="1" fontAlgn="base" hangingPunct="1">
              <a:spcBef>
                <a:spcPct val="0"/>
              </a:spcBef>
              <a:spcAft>
                <a:spcPct val="0"/>
              </a:spcAft>
              <a:defRPr sz="3300" b="1">
                <a:solidFill>
                  <a:schemeClr val="tx2"/>
                </a:solidFill>
                <a:latin typeface="Arial" charset="0"/>
              </a:defRPr>
            </a:lvl9pPr>
          </a:lstStyle>
          <a:p>
            <a:r>
              <a:rPr lang="en-GB" kern="0" dirty="0"/>
              <a:t>Worry Time</a:t>
            </a:r>
          </a:p>
        </p:txBody>
      </p:sp>
    </p:spTree>
    <p:extLst>
      <p:ext uri="{BB962C8B-B14F-4D97-AF65-F5344CB8AC3E}">
        <p14:creationId xmlns:p14="http://schemas.microsoft.com/office/powerpoint/2010/main" val="22541861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No photo description available.">
            <a:extLst>
              <a:ext uri="{FF2B5EF4-FFF2-40B4-BE49-F238E27FC236}">
                <a16:creationId xmlns:a16="http://schemas.microsoft.com/office/drawing/2014/main" id="{BB19F2F1-5B5C-4FA4-9DA0-31C589D4B5F3}"/>
              </a:ext>
            </a:extLst>
          </p:cNvPr>
          <p:cNvPicPr/>
          <p:nvPr/>
        </p:nvPicPr>
        <p:blipFill>
          <a:blip r:embed="rId3" cstate="email">
            <a:extLst>
              <a:ext uri="{28A0092B-C50C-407E-A947-70E740481C1C}">
                <a14:useLocalDpi xmlns:a14="http://schemas.microsoft.com/office/drawing/2010/main"/>
              </a:ext>
            </a:extLst>
          </a:blip>
          <a:srcRect/>
          <a:stretch>
            <a:fillRect/>
          </a:stretch>
        </p:blipFill>
        <p:spPr bwMode="auto">
          <a:xfrm>
            <a:off x="6781800" y="647700"/>
            <a:ext cx="4730750" cy="4864350"/>
          </a:xfrm>
          <a:prstGeom prst="rect">
            <a:avLst/>
          </a:prstGeom>
          <a:noFill/>
          <a:ln>
            <a:noFill/>
          </a:ln>
        </p:spPr>
      </p:pic>
      <p:sp>
        <p:nvSpPr>
          <p:cNvPr id="5" name="TextBox 4">
            <a:extLst>
              <a:ext uri="{FF2B5EF4-FFF2-40B4-BE49-F238E27FC236}">
                <a16:creationId xmlns:a16="http://schemas.microsoft.com/office/drawing/2014/main" id="{819CFEA6-600D-418D-A694-5D2CDBD574C7}"/>
              </a:ext>
            </a:extLst>
          </p:cNvPr>
          <p:cNvSpPr txBox="1"/>
          <p:nvPr/>
        </p:nvSpPr>
        <p:spPr>
          <a:xfrm>
            <a:off x="533400" y="739507"/>
            <a:ext cx="6096000" cy="4893647"/>
          </a:xfrm>
          <a:prstGeom prst="rect">
            <a:avLst/>
          </a:prstGeom>
          <a:noFill/>
        </p:spPr>
        <p:txBody>
          <a:bodyPr wrap="square">
            <a:spAutoFit/>
          </a:bodyPr>
          <a:lstStyle/>
          <a:p>
            <a:pPr algn="ctr"/>
            <a:r>
              <a:rPr lang="en-GB" sz="3600" kern="1200" dirty="0">
                <a:solidFill>
                  <a:schemeClr val="dk1"/>
                </a:solidFill>
                <a:effectLst/>
                <a:latin typeface="+mn-lt"/>
                <a:ea typeface="+mn-ea"/>
                <a:cs typeface="+mn-cs"/>
              </a:rPr>
              <a:t>The Worry Tree </a:t>
            </a:r>
            <a:r>
              <a:rPr lang="en-GB" sz="1600" kern="1200" dirty="0">
                <a:solidFill>
                  <a:schemeClr val="dk1"/>
                </a:solidFill>
                <a:effectLst/>
                <a:latin typeface="+mn-lt"/>
                <a:ea typeface="+mn-ea"/>
                <a:cs typeface="+mn-cs"/>
              </a:rPr>
              <a:t/>
            </a:r>
            <a:br>
              <a:rPr lang="en-GB" sz="1600" kern="1200" dirty="0">
                <a:solidFill>
                  <a:schemeClr val="dk1"/>
                </a:solidFill>
                <a:effectLst/>
                <a:latin typeface="+mn-lt"/>
                <a:ea typeface="+mn-ea"/>
                <a:cs typeface="+mn-cs"/>
              </a:rPr>
            </a:br>
            <a:r>
              <a:rPr lang="en-GB" sz="1600" kern="1200" dirty="0">
                <a:solidFill>
                  <a:schemeClr val="dk1"/>
                </a:solidFill>
                <a:effectLst/>
                <a:latin typeface="+mn-lt"/>
                <a:ea typeface="+mn-ea"/>
                <a:cs typeface="+mn-cs"/>
              </a:rPr>
              <a:t/>
            </a:r>
            <a:br>
              <a:rPr lang="en-GB" sz="1600" kern="1200" dirty="0">
                <a:solidFill>
                  <a:schemeClr val="dk1"/>
                </a:solidFill>
                <a:effectLst/>
                <a:latin typeface="+mn-lt"/>
                <a:ea typeface="+mn-ea"/>
                <a:cs typeface="+mn-cs"/>
              </a:rPr>
            </a:br>
            <a:r>
              <a:rPr lang="en-GB" sz="2000" kern="1200" dirty="0">
                <a:solidFill>
                  <a:schemeClr val="dk1"/>
                </a:solidFill>
                <a:effectLst/>
                <a:latin typeface="+mn-lt"/>
                <a:ea typeface="+mn-ea"/>
                <a:cs typeface="+mn-cs"/>
              </a:rPr>
              <a:t/>
            </a:r>
            <a:br>
              <a:rPr lang="en-GB" sz="2000" kern="1200" dirty="0">
                <a:solidFill>
                  <a:schemeClr val="dk1"/>
                </a:solidFill>
                <a:effectLst/>
                <a:latin typeface="+mn-lt"/>
                <a:ea typeface="+mn-ea"/>
                <a:cs typeface="+mn-cs"/>
              </a:rPr>
            </a:br>
            <a:r>
              <a:rPr lang="en-GB" sz="2000" b="0" kern="1200" dirty="0">
                <a:solidFill>
                  <a:schemeClr val="dk1"/>
                </a:solidFill>
                <a:latin typeface="+mn-lt"/>
                <a:ea typeface="+mn-ea"/>
                <a:cs typeface="+mn-cs"/>
              </a:rPr>
              <a:t>The Worry Tree aims </a:t>
            </a:r>
            <a:r>
              <a:rPr lang="en-GB" sz="2000" b="0" kern="1200" dirty="0">
                <a:solidFill>
                  <a:schemeClr val="dk1"/>
                </a:solidFill>
                <a:effectLst/>
                <a:latin typeface="+mn-lt"/>
                <a:ea typeface="+mn-ea"/>
                <a:cs typeface="+mn-cs"/>
                <a:sym typeface="Wingdings" panose="05000000000000000000" pitchFamily="2" charset="2"/>
              </a:rPr>
              <a:t>to </a:t>
            </a:r>
            <a:r>
              <a:rPr lang="en-GB" sz="2000" b="0" u="sng" kern="1200" dirty="0">
                <a:solidFill>
                  <a:schemeClr val="dk1"/>
                </a:solidFill>
                <a:effectLst/>
                <a:latin typeface="+mn-lt"/>
                <a:ea typeface="+mn-ea"/>
                <a:cs typeface="+mn-cs"/>
                <a:sym typeface="Wingdings" panose="05000000000000000000" pitchFamily="2" charset="2"/>
              </a:rPr>
              <a:t>validate</a:t>
            </a:r>
            <a:r>
              <a:rPr lang="en-GB" sz="2000" b="0" kern="1200" dirty="0">
                <a:solidFill>
                  <a:schemeClr val="dk1"/>
                </a:solidFill>
                <a:effectLst/>
                <a:latin typeface="+mn-lt"/>
                <a:ea typeface="+mn-ea"/>
                <a:cs typeface="+mn-cs"/>
                <a:sym typeface="Wingdings" panose="05000000000000000000" pitchFamily="2" charset="2"/>
              </a:rPr>
              <a:t> how the young person is feeling</a:t>
            </a:r>
            <a:r>
              <a:rPr lang="en-GB" sz="2000" b="0" kern="1200" dirty="0">
                <a:solidFill>
                  <a:schemeClr val="dk1"/>
                </a:solidFill>
                <a:latin typeface="+mn-lt"/>
                <a:ea typeface="+mn-ea"/>
                <a:cs typeface="+mn-cs"/>
                <a:sym typeface="Wingdings" panose="05000000000000000000" pitchFamily="2" charset="2"/>
              </a:rPr>
              <a:t> and to </a:t>
            </a:r>
            <a:r>
              <a:rPr lang="en-GB" sz="2000" b="0" u="sng" kern="1200" dirty="0">
                <a:solidFill>
                  <a:schemeClr val="dk1"/>
                </a:solidFill>
                <a:effectLst/>
                <a:latin typeface="+mn-lt"/>
                <a:ea typeface="+mn-ea"/>
                <a:cs typeface="+mn-cs"/>
                <a:sym typeface="Wingdings" panose="05000000000000000000" pitchFamily="2" charset="2"/>
              </a:rPr>
              <a:t>support</a:t>
            </a:r>
            <a:r>
              <a:rPr lang="en-GB" sz="2000" b="0" kern="1200" dirty="0">
                <a:solidFill>
                  <a:schemeClr val="dk1"/>
                </a:solidFill>
                <a:effectLst/>
                <a:latin typeface="+mn-lt"/>
                <a:ea typeface="+mn-ea"/>
                <a:cs typeface="+mn-cs"/>
                <a:sym typeface="Wingdings" panose="05000000000000000000" pitchFamily="2" charset="2"/>
              </a:rPr>
              <a:t> them in managing their worries by:</a:t>
            </a:r>
            <a:br>
              <a:rPr lang="en-GB" sz="2000" b="0" kern="1200" dirty="0">
                <a:solidFill>
                  <a:schemeClr val="dk1"/>
                </a:solidFill>
                <a:effectLst/>
                <a:latin typeface="+mn-lt"/>
                <a:ea typeface="+mn-ea"/>
                <a:cs typeface="+mn-cs"/>
                <a:sym typeface="Wingdings" panose="05000000000000000000" pitchFamily="2" charset="2"/>
              </a:rPr>
            </a:br>
            <a:r>
              <a:rPr lang="en-GB" sz="2000" b="0" kern="1200" dirty="0">
                <a:solidFill>
                  <a:schemeClr val="dk1"/>
                </a:solidFill>
                <a:effectLst/>
                <a:latin typeface="+mn-lt"/>
                <a:ea typeface="+mn-ea"/>
                <a:cs typeface="+mn-cs"/>
                <a:sym typeface="Wingdings" panose="05000000000000000000" pitchFamily="2" charset="2"/>
              </a:rPr>
              <a:t/>
            </a:r>
            <a:br>
              <a:rPr lang="en-GB" sz="2000" b="0" kern="1200" dirty="0">
                <a:solidFill>
                  <a:schemeClr val="dk1"/>
                </a:solidFill>
                <a:effectLst/>
                <a:latin typeface="+mn-lt"/>
                <a:ea typeface="+mn-ea"/>
                <a:cs typeface="+mn-cs"/>
                <a:sym typeface="Wingdings" panose="05000000000000000000" pitchFamily="2" charset="2"/>
              </a:rPr>
            </a:br>
            <a:r>
              <a:rPr lang="en-GB" sz="2000" dirty="0">
                <a:solidFill>
                  <a:schemeClr val="dk1"/>
                </a:solidFill>
                <a:effectLst/>
                <a:sym typeface="Wingdings" panose="05000000000000000000" pitchFamily="2" charset="2"/>
              </a:rPr>
              <a:t>1,</a:t>
            </a:r>
            <a:r>
              <a:rPr lang="en-GB" sz="2000" b="0" kern="1200" dirty="0">
                <a:solidFill>
                  <a:schemeClr val="dk1"/>
                </a:solidFill>
                <a:latin typeface="+mn-lt"/>
                <a:ea typeface="+mn-ea"/>
                <a:cs typeface="+mn-cs"/>
                <a:sym typeface="Wingdings" panose="05000000000000000000" pitchFamily="2" charset="2"/>
              </a:rPr>
              <a:t> Identifying whether a worry about </a:t>
            </a:r>
          </a:p>
          <a:p>
            <a:pPr algn="ctr"/>
            <a:r>
              <a:rPr lang="en-GB" sz="2000" dirty="0">
                <a:solidFill>
                  <a:schemeClr val="dk1"/>
                </a:solidFill>
                <a:sym typeface="Wingdings" panose="05000000000000000000" pitchFamily="2" charset="2"/>
              </a:rPr>
              <a:t>Practical worry e.g. about </a:t>
            </a:r>
            <a:r>
              <a:rPr lang="en-GB" sz="2000" b="0" kern="1200" dirty="0">
                <a:solidFill>
                  <a:schemeClr val="dk1"/>
                </a:solidFill>
                <a:latin typeface="+mn-lt"/>
                <a:ea typeface="+mn-ea"/>
                <a:cs typeface="+mn-cs"/>
                <a:sym typeface="Wingdings" panose="05000000000000000000" pitchFamily="2" charset="2"/>
              </a:rPr>
              <a:t>a current problem </a:t>
            </a:r>
          </a:p>
          <a:p>
            <a:pPr algn="ctr"/>
            <a:r>
              <a:rPr lang="en-GB" sz="2000" dirty="0">
                <a:solidFill>
                  <a:schemeClr val="dk1"/>
                </a:solidFill>
                <a:sym typeface="Wingdings" panose="05000000000000000000" pitchFamily="2" charset="2"/>
              </a:rPr>
              <a:t>or a </a:t>
            </a:r>
            <a:r>
              <a:rPr lang="en-GB" sz="2000" b="0" kern="1200" dirty="0">
                <a:solidFill>
                  <a:schemeClr val="dk1"/>
                </a:solidFill>
                <a:latin typeface="+mn-lt"/>
                <a:ea typeface="+mn-ea"/>
                <a:cs typeface="+mn-cs"/>
                <a:sym typeface="Wingdings" panose="05000000000000000000" pitchFamily="2" charset="2"/>
              </a:rPr>
              <a:t>hypothetical worries e.g. about something that might happen. </a:t>
            </a:r>
            <a:br>
              <a:rPr lang="en-GB" sz="2000" b="0" kern="1200" dirty="0">
                <a:solidFill>
                  <a:schemeClr val="dk1"/>
                </a:solidFill>
                <a:latin typeface="+mn-lt"/>
                <a:ea typeface="+mn-ea"/>
                <a:cs typeface="+mn-cs"/>
                <a:sym typeface="Wingdings" panose="05000000000000000000" pitchFamily="2" charset="2"/>
              </a:rPr>
            </a:br>
            <a:r>
              <a:rPr lang="en-GB" sz="2000" b="0" kern="1200" dirty="0">
                <a:solidFill>
                  <a:schemeClr val="dk1"/>
                </a:solidFill>
                <a:latin typeface="+mn-lt"/>
                <a:ea typeface="+mn-ea"/>
                <a:cs typeface="+mn-cs"/>
                <a:sym typeface="Wingdings" panose="05000000000000000000" pitchFamily="2" charset="2"/>
              </a:rPr>
              <a:t/>
            </a:r>
            <a:br>
              <a:rPr lang="en-GB" sz="2000" b="0" kern="1200" dirty="0">
                <a:solidFill>
                  <a:schemeClr val="dk1"/>
                </a:solidFill>
                <a:latin typeface="+mn-lt"/>
                <a:ea typeface="+mn-ea"/>
                <a:cs typeface="+mn-cs"/>
                <a:sym typeface="Wingdings" panose="05000000000000000000" pitchFamily="2" charset="2"/>
              </a:rPr>
            </a:br>
            <a:r>
              <a:rPr lang="en-GB" sz="2000" b="0" kern="1200" dirty="0">
                <a:solidFill>
                  <a:schemeClr val="dk1"/>
                </a:solidFill>
                <a:latin typeface="+mn-lt"/>
                <a:ea typeface="+mn-ea"/>
                <a:cs typeface="+mn-cs"/>
                <a:sym typeface="Wingdings" panose="05000000000000000000" pitchFamily="2" charset="2"/>
              </a:rPr>
              <a:t>2 Working out what to do with those worries</a:t>
            </a:r>
            <a:br>
              <a:rPr lang="en-GB" sz="2000" b="0" kern="1200" dirty="0">
                <a:solidFill>
                  <a:schemeClr val="dk1"/>
                </a:solidFill>
                <a:latin typeface="+mn-lt"/>
                <a:ea typeface="+mn-ea"/>
                <a:cs typeface="+mn-cs"/>
                <a:sym typeface="Wingdings" panose="05000000000000000000" pitchFamily="2" charset="2"/>
              </a:rPr>
            </a:br>
            <a:r>
              <a:rPr lang="en-GB" sz="2000" b="0" kern="1200" dirty="0">
                <a:solidFill>
                  <a:schemeClr val="dk1"/>
                </a:solidFill>
                <a:latin typeface="+mn-lt"/>
                <a:ea typeface="+mn-ea"/>
                <a:cs typeface="+mn-cs"/>
                <a:sym typeface="Wingdings" panose="05000000000000000000" pitchFamily="2" charset="2"/>
              </a:rPr>
              <a:t>Letting go of hypothetical worries </a:t>
            </a:r>
          </a:p>
          <a:p>
            <a:pPr algn="ctr"/>
            <a:r>
              <a:rPr lang="en-GB" sz="2000" dirty="0">
                <a:solidFill>
                  <a:schemeClr val="dk1"/>
                </a:solidFill>
                <a:sym typeface="Wingdings" panose="05000000000000000000" pitchFamily="2" charset="2"/>
              </a:rPr>
              <a:t>P</a:t>
            </a:r>
            <a:r>
              <a:rPr lang="en-GB" sz="2000" b="0" kern="1200" dirty="0">
                <a:solidFill>
                  <a:schemeClr val="dk1"/>
                </a:solidFill>
                <a:latin typeface="+mn-lt"/>
                <a:ea typeface="+mn-ea"/>
                <a:cs typeface="+mn-cs"/>
                <a:sym typeface="Wingdings" panose="05000000000000000000" pitchFamily="2" charset="2"/>
              </a:rPr>
              <a:t>roblem solving practical worries</a:t>
            </a:r>
            <a:endParaRPr lang="en-GB" sz="2000" dirty="0"/>
          </a:p>
        </p:txBody>
      </p:sp>
    </p:spTree>
    <p:extLst>
      <p:ext uri="{BB962C8B-B14F-4D97-AF65-F5344CB8AC3E}">
        <p14:creationId xmlns:p14="http://schemas.microsoft.com/office/powerpoint/2010/main" val="5985360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1B24B-87FA-4C3D-B8CE-FD84F4146241}"/>
              </a:ext>
            </a:extLst>
          </p:cNvPr>
          <p:cNvSpPr>
            <a:spLocks noGrp="1"/>
          </p:cNvSpPr>
          <p:nvPr>
            <p:ph type="title"/>
          </p:nvPr>
        </p:nvSpPr>
        <p:spPr>
          <a:xfrm>
            <a:off x="779755" y="475978"/>
            <a:ext cx="7640345" cy="979580"/>
          </a:xfrm>
        </p:spPr>
        <p:txBody>
          <a:bodyPr/>
          <a:lstStyle/>
          <a:p>
            <a:r>
              <a:rPr lang="en-GB" dirty="0"/>
              <a:t>The problem solving octopus </a:t>
            </a:r>
          </a:p>
        </p:txBody>
      </p:sp>
      <p:pic>
        <p:nvPicPr>
          <p:cNvPr id="2050" name="Picture 2" descr="Cute Octopus Coloring Pages - GetColoringPages.com">
            <a:extLst>
              <a:ext uri="{FF2B5EF4-FFF2-40B4-BE49-F238E27FC236}">
                <a16:creationId xmlns:a16="http://schemas.microsoft.com/office/drawing/2014/main" id="{695B1C44-CCE4-4E6D-8B76-F8F9311DE780}"/>
              </a:ext>
            </a:extLst>
          </p:cNvPr>
          <p:cNvPicPr>
            <a:picLocks noGrp="1" noChangeAspect="1" noChangeArrowheads="1"/>
          </p:cNvPicPr>
          <p:nvPr>
            <p:ph idx="1"/>
          </p:nvPr>
        </p:nvPicPr>
        <p:blipFill>
          <a:blip r:embed="rId3">
            <a:extLst>
              <a:ext uri="{28A0092B-C50C-407E-A947-70E740481C1C}">
                <a14:useLocalDpi xmlns:a14="http://schemas.microsoft.com/office/drawing/2010/main"/>
              </a:ext>
            </a:extLst>
          </a:blip>
          <a:srcRect/>
          <a:stretch>
            <a:fillRect/>
          </a:stretch>
        </p:blipFill>
        <p:spPr bwMode="auto">
          <a:xfrm>
            <a:off x="4622750" y="1733628"/>
            <a:ext cx="2966720" cy="259588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E9D52D1-6B02-438D-AC81-BD1310FEDC47}"/>
              </a:ext>
            </a:extLst>
          </p:cNvPr>
          <p:cNvSpPr txBox="1"/>
          <p:nvPr/>
        </p:nvSpPr>
        <p:spPr>
          <a:xfrm>
            <a:off x="1844448" y="1816467"/>
            <a:ext cx="2357120" cy="1015663"/>
          </a:xfrm>
          <a:prstGeom prst="rect">
            <a:avLst/>
          </a:prstGeom>
          <a:noFill/>
        </p:spPr>
        <p:txBody>
          <a:bodyPr wrap="square" rtlCol="0">
            <a:spAutoFit/>
          </a:bodyPr>
          <a:lstStyle/>
          <a:p>
            <a:r>
              <a:rPr lang="en-GB" sz="2000" dirty="0"/>
              <a:t>1, Write down the problem in one or two sentences </a:t>
            </a:r>
          </a:p>
        </p:txBody>
      </p:sp>
      <p:sp>
        <p:nvSpPr>
          <p:cNvPr id="5" name="TextBox 4">
            <a:extLst>
              <a:ext uri="{FF2B5EF4-FFF2-40B4-BE49-F238E27FC236}">
                <a16:creationId xmlns:a16="http://schemas.microsoft.com/office/drawing/2014/main" id="{62EA8253-73AD-47AF-9A8F-48B1212913A3}"/>
              </a:ext>
            </a:extLst>
          </p:cNvPr>
          <p:cNvSpPr txBox="1"/>
          <p:nvPr/>
        </p:nvSpPr>
        <p:spPr>
          <a:xfrm>
            <a:off x="899160" y="3031568"/>
            <a:ext cx="2966720" cy="1323439"/>
          </a:xfrm>
          <a:prstGeom prst="rect">
            <a:avLst/>
          </a:prstGeom>
          <a:noFill/>
        </p:spPr>
        <p:txBody>
          <a:bodyPr wrap="square" rtlCol="0">
            <a:spAutoFit/>
          </a:bodyPr>
          <a:lstStyle/>
          <a:p>
            <a:r>
              <a:rPr lang="en-GB" sz="2000" dirty="0"/>
              <a:t>2, On each tentacles write a possible solution, starting with your child’s ideas.</a:t>
            </a:r>
          </a:p>
        </p:txBody>
      </p:sp>
      <p:sp>
        <p:nvSpPr>
          <p:cNvPr id="6" name="TextBox 5">
            <a:extLst>
              <a:ext uri="{FF2B5EF4-FFF2-40B4-BE49-F238E27FC236}">
                <a16:creationId xmlns:a16="http://schemas.microsoft.com/office/drawing/2014/main" id="{7FABCCCA-EF73-49EA-BBBA-DBC1F7954BBF}"/>
              </a:ext>
            </a:extLst>
          </p:cNvPr>
          <p:cNvSpPr txBox="1"/>
          <p:nvPr/>
        </p:nvSpPr>
        <p:spPr>
          <a:xfrm>
            <a:off x="1625600" y="4533701"/>
            <a:ext cx="2380817" cy="707886"/>
          </a:xfrm>
          <a:prstGeom prst="rect">
            <a:avLst/>
          </a:prstGeom>
          <a:noFill/>
        </p:spPr>
        <p:txBody>
          <a:bodyPr wrap="square" rtlCol="0">
            <a:spAutoFit/>
          </a:bodyPr>
          <a:lstStyle/>
          <a:p>
            <a:r>
              <a:rPr lang="en-GB" sz="2000" b="1" dirty="0"/>
              <a:t>No matter what it is!!</a:t>
            </a:r>
          </a:p>
        </p:txBody>
      </p:sp>
      <p:sp>
        <p:nvSpPr>
          <p:cNvPr id="7" name="TextBox 6">
            <a:extLst>
              <a:ext uri="{FF2B5EF4-FFF2-40B4-BE49-F238E27FC236}">
                <a16:creationId xmlns:a16="http://schemas.microsoft.com/office/drawing/2014/main" id="{D8DCFB9B-C02D-46B8-AFAE-10B98571C744}"/>
              </a:ext>
            </a:extLst>
          </p:cNvPr>
          <p:cNvSpPr txBox="1"/>
          <p:nvPr/>
        </p:nvSpPr>
        <p:spPr>
          <a:xfrm>
            <a:off x="4622750" y="4317571"/>
            <a:ext cx="3261360" cy="1323439"/>
          </a:xfrm>
          <a:prstGeom prst="rect">
            <a:avLst/>
          </a:prstGeom>
          <a:noFill/>
        </p:spPr>
        <p:txBody>
          <a:bodyPr wrap="square" rtlCol="0">
            <a:spAutoFit/>
          </a:bodyPr>
          <a:lstStyle/>
          <a:p>
            <a:r>
              <a:rPr lang="en-GB" sz="2000" dirty="0"/>
              <a:t>3, Discuss each possible solution, weighing up the pros and cons before choosing one to try </a:t>
            </a:r>
          </a:p>
        </p:txBody>
      </p:sp>
      <p:sp>
        <p:nvSpPr>
          <p:cNvPr id="8" name="TextBox 7">
            <a:extLst>
              <a:ext uri="{FF2B5EF4-FFF2-40B4-BE49-F238E27FC236}">
                <a16:creationId xmlns:a16="http://schemas.microsoft.com/office/drawing/2014/main" id="{0A6E7E85-A54F-49F2-A6EC-29EC093282D6}"/>
              </a:ext>
            </a:extLst>
          </p:cNvPr>
          <p:cNvSpPr txBox="1"/>
          <p:nvPr/>
        </p:nvSpPr>
        <p:spPr>
          <a:xfrm>
            <a:off x="8646111" y="1272674"/>
            <a:ext cx="3261360" cy="3139321"/>
          </a:xfrm>
          <a:prstGeom prst="rect">
            <a:avLst/>
          </a:prstGeom>
          <a:noFill/>
        </p:spPr>
        <p:txBody>
          <a:bodyPr wrap="square" rtlCol="0">
            <a:spAutoFit/>
          </a:bodyPr>
          <a:lstStyle/>
          <a:p>
            <a:r>
              <a:rPr lang="en-GB" sz="2000" dirty="0"/>
              <a:t>4, Make a plan including </a:t>
            </a:r>
          </a:p>
          <a:p>
            <a:pPr marL="342900" indent="-342900">
              <a:buFont typeface="Arial" panose="020B0604020202020204" pitchFamily="34" charset="0"/>
              <a:buChar char="•"/>
            </a:pPr>
            <a:r>
              <a:rPr lang="en-GB" sz="2000" dirty="0"/>
              <a:t>Choose a possible solution</a:t>
            </a:r>
          </a:p>
          <a:p>
            <a:pPr marL="342900" indent="-342900">
              <a:buFont typeface="Arial" panose="020B0604020202020204" pitchFamily="34" charset="0"/>
              <a:buChar char="•"/>
            </a:pPr>
            <a:r>
              <a:rPr lang="en-GB" sz="2000" dirty="0"/>
              <a:t>When you will do it</a:t>
            </a:r>
          </a:p>
          <a:p>
            <a:pPr marL="342900" indent="-342900">
              <a:buFont typeface="Arial" panose="020B0604020202020204" pitchFamily="34" charset="0"/>
              <a:buChar char="•"/>
            </a:pPr>
            <a:r>
              <a:rPr lang="en-GB" sz="2000" dirty="0"/>
              <a:t>How you will do it </a:t>
            </a:r>
          </a:p>
          <a:p>
            <a:pPr marL="342900" indent="-342900">
              <a:buFont typeface="Arial" panose="020B0604020202020204" pitchFamily="34" charset="0"/>
              <a:buChar char="•"/>
            </a:pPr>
            <a:r>
              <a:rPr lang="en-GB" sz="2000" dirty="0"/>
              <a:t>Who will might you do it with</a:t>
            </a:r>
          </a:p>
          <a:p>
            <a:pPr marL="342900" indent="-342900">
              <a:buFont typeface="Arial" panose="020B0604020202020204" pitchFamily="34" charset="0"/>
              <a:buChar char="•"/>
            </a:pPr>
            <a:r>
              <a:rPr lang="en-GB" sz="2000" dirty="0"/>
              <a:t>What will help to overcome difficulties </a:t>
            </a:r>
          </a:p>
          <a:p>
            <a:pPr marL="342900" indent="-342900">
              <a:buFont typeface="+mj-lt"/>
              <a:buAutoNum type="arabicPeriod"/>
            </a:pPr>
            <a:endParaRPr lang="en-GB" dirty="0"/>
          </a:p>
        </p:txBody>
      </p:sp>
      <p:sp>
        <p:nvSpPr>
          <p:cNvPr id="9" name="TextBox 8">
            <a:extLst>
              <a:ext uri="{FF2B5EF4-FFF2-40B4-BE49-F238E27FC236}">
                <a16:creationId xmlns:a16="http://schemas.microsoft.com/office/drawing/2014/main" id="{EABCA1C7-5DFA-4493-B90B-56C28CE17BB7}"/>
              </a:ext>
            </a:extLst>
          </p:cNvPr>
          <p:cNvSpPr txBox="1"/>
          <p:nvPr/>
        </p:nvSpPr>
        <p:spPr>
          <a:xfrm>
            <a:off x="8148715" y="4411995"/>
            <a:ext cx="3889557" cy="1015663"/>
          </a:xfrm>
          <a:prstGeom prst="rect">
            <a:avLst/>
          </a:prstGeom>
          <a:noFill/>
        </p:spPr>
        <p:txBody>
          <a:bodyPr wrap="square" rtlCol="0">
            <a:spAutoFit/>
          </a:bodyPr>
          <a:lstStyle/>
          <a:p>
            <a:r>
              <a:rPr lang="en-GB" sz="2000" dirty="0"/>
              <a:t>5, Make a time to review how it went, together and decide what’s next. </a:t>
            </a:r>
          </a:p>
        </p:txBody>
      </p:sp>
    </p:spTree>
    <p:extLst>
      <p:ext uri="{BB962C8B-B14F-4D97-AF65-F5344CB8AC3E}">
        <p14:creationId xmlns:p14="http://schemas.microsoft.com/office/powerpoint/2010/main" val="33113786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B69F3-731E-4BF8-8859-33320E0679B8}"/>
              </a:ext>
            </a:extLst>
          </p:cNvPr>
          <p:cNvSpPr>
            <a:spLocks noGrp="1"/>
          </p:cNvSpPr>
          <p:nvPr>
            <p:ph type="title"/>
          </p:nvPr>
        </p:nvSpPr>
        <p:spPr/>
        <p:txBody>
          <a:bodyPr>
            <a:normAutofit fontScale="90000"/>
          </a:bodyPr>
          <a:lstStyle/>
          <a:p>
            <a:r>
              <a:rPr lang="en-GB" sz="4400" dirty="0"/>
              <a:t>Special time –for when you child creates worries because they love worry time!</a:t>
            </a:r>
          </a:p>
        </p:txBody>
      </p:sp>
      <p:pic>
        <p:nvPicPr>
          <p:cNvPr id="10" name="Picture 9">
            <a:extLst>
              <a:ext uri="{FF2B5EF4-FFF2-40B4-BE49-F238E27FC236}">
                <a16:creationId xmlns:a16="http://schemas.microsoft.com/office/drawing/2014/main" id="{60D1BDC2-68E7-4C95-AA27-5E72F898216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43985" y="2046231"/>
            <a:ext cx="2143125" cy="2143125"/>
          </a:xfrm>
          <a:prstGeom prst="rect">
            <a:avLst/>
          </a:prstGeom>
        </p:spPr>
      </p:pic>
      <p:sp>
        <p:nvSpPr>
          <p:cNvPr id="3" name="TextBox 2">
            <a:extLst>
              <a:ext uri="{FF2B5EF4-FFF2-40B4-BE49-F238E27FC236}">
                <a16:creationId xmlns:a16="http://schemas.microsoft.com/office/drawing/2014/main" id="{D591057D-3DC2-4DAC-A097-435949568628}"/>
              </a:ext>
            </a:extLst>
          </p:cNvPr>
          <p:cNvSpPr txBox="1"/>
          <p:nvPr/>
        </p:nvSpPr>
        <p:spPr>
          <a:xfrm>
            <a:off x="3654213" y="2277695"/>
            <a:ext cx="3563796" cy="523220"/>
          </a:xfrm>
          <a:prstGeom prst="rect">
            <a:avLst/>
          </a:prstGeom>
          <a:noFill/>
        </p:spPr>
        <p:txBody>
          <a:bodyPr wrap="none" rtlCol="0">
            <a:spAutoFit/>
          </a:bodyPr>
          <a:lstStyle/>
          <a:p>
            <a:r>
              <a:rPr lang="en-GB" sz="2800" dirty="0"/>
              <a:t>For 10 minutes a day</a:t>
            </a:r>
          </a:p>
        </p:txBody>
      </p:sp>
      <p:sp>
        <p:nvSpPr>
          <p:cNvPr id="5" name="Rectangle 4">
            <a:extLst>
              <a:ext uri="{FF2B5EF4-FFF2-40B4-BE49-F238E27FC236}">
                <a16:creationId xmlns:a16="http://schemas.microsoft.com/office/drawing/2014/main" id="{370910EE-30D1-40A1-8F06-4E389B3F62FF}"/>
              </a:ext>
            </a:extLst>
          </p:cNvPr>
          <p:cNvSpPr/>
          <p:nvPr/>
        </p:nvSpPr>
        <p:spPr>
          <a:xfrm>
            <a:off x="1287736" y="4570757"/>
            <a:ext cx="2916183"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Benefits</a:t>
            </a:r>
          </a:p>
        </p:txBody>
      </p:sp>
      <p:sp>
        <p:nvSpPr>
          <p:cNvPr id="7" name="TextBox 6">
            <a:extLst>
              <a:ext uri="{FF2B5EF4-FFF2-40B4-BE49-F238E27FC236}">
                <a16:creationId xmlns:a16="http://schemas.microsoft.com/office/drawing/2014/main" id="{55F13A6E-2846-46A0-954D-126CFC4D94D4}"/>
              </a:ext>
            </a:extLst>
          </p:cNvPr>
          <p:cNvSpPr txBox="1"/>
          <p:nvPr/>
        </p:nvSpPr>
        <p:spPr>
          <a:xfrm>
            <a:off x="4738125" y="3781400"/>
            <a:ext cx="5416868" cy="2246769"/>
          </a:xfrm>
          <a:prstGeom prst="rect">
            <a:avLst/>
          </a:prstGeom>
          <a:noFill/>
        </p:spPr>
        <p:txBody>
          <a:bodyPr wrap="none" rtlCol="0">
            <a:spAutoFit/>
          </a:bodyPr>
          <a:lstStyle/>
          <a:p>
            <a:pPr marL="342900" lvl="0" indent="-342900">
              <a:buFont typeface="Arial" panose="020B0604020202020204" pitchFamily="34" charset="0"/>
              <a:buChar char="•"/>
              <a:defRPr/>
            </a:pPr>
            <a:r>
              <a:rPr lang="en-GB" sz="2000" dirty="0"/>
              <a:t>Improves the parent and child relationship</a:t>
            </a:r>
          </a:p>
          <a:p>
            <a:pPr marL="342900" lvl="0" indent="-342900">
              <a:buFont typeface="Arial" panose="020B0604020202020204" pitchFamily="34" charset="0"/>
              <a:buChar char="•"/>
              <a:defRPr/>
            </a:pPr>
            <a:r>
              <a:rPr lang="en-GB" sz="2000" dirty="0"/>
              <a:t>Improves trust and communication</a:t>
            </a:r>
          </a:p>
          <a:p>
            <a:pPr marL="342900" lvl="0" indent="-342900">
              <a:buFont typeface="Arial" panose="020B0604020202020204" pitchFamily="34" charset="0"/>
              <a:buChar char="•"/>
              <a:defRPr/>
            </a:pPr>
            <a:r>
              <a:rPr lang="en-GB" sz="2000" dirty="0"/>
              <a:t>Enhances your child’s play or interests.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b="0" dirty="0"/>
              <a:t>Improves concentration.</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b="0" dirty="0"/>
              <a:t>Improves self esteem</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b="0" dirty="0"/>
              <a:t>Improves problem solving skills.</a:t>
            </a:r>
            <a:endParaRPr lang="en-GB" sz="1400" b="0" dirty="0"/>
          </a:p>
          <a:p>
            <a:endParaRPr lang="en-GB" sz="2000" dirty="0"/>
          </a:p>
        </p:txBody>
      </p:sp>
      <p:sp>
        <p:nvSpPr>
          <p:cNvPr id="11" name="Rectangle 10">
            <a:extLst>
              <a:ext uri="{FF2B5EF4-FFF2-40B4-BE49-F238E27FC236}">
                <a16:creationId xmlns:a16="http://schemas.microsoft.com/office/drawing/2014/main" id="{FF80C766-D3AC-4F50-B5C6-737B3F47BB08}"/>
              </a:ext>
            </a:extLst>
          </p:cNvPr>
          <p:cNvSpPr/>
          <p:nvPr/>
        </p:nvSpPr>
        <p:spPr>
          <a:xfrm>
            <a:off x="7662459" y="1813637"/>
            <a:ext cx="3604591" cy="1754326"/>
          </a:xfrm>
          <a:prstGeom prst="rect">
            <a:avLst/>
          </a:prstGeom>
          <a:noFill/>
        </p:spPr>
        <p:txBody>
          <a:bodyPr wrap="square" lIns="91440" tIns="45720" rIns="91440" bIns="45720">
            <a:spAutoFit/>
          </a:bodyPr>
          <a:lstStyle/>
          <a:p>
            <a:pPr algn="ctr"/>
            <a:r>
              <a:rPr lang="en-US" sz="3600" b="1" cap="none" spc="0" dirty="0">
                <a:ln w="22225">
                  <a:solidFill>
                    <a:schemeClr val="accent2"/>
                  </a:solidFill>
                  <a:prstDash val="solid"/>
                </a:ln>
                <a:solidFill>
                  <a:schemeClr val="accent2">
                    <a:lumMod val="40000"/>
                    <a:lumOff val="60000"/>
                  </a:schemeClr>
                </a:solidFill>
                <a:effectLst/>
              </a:rPr>
              <a:t>Join your child in </a:t>
            </a:r>
            <a:r>
              <a:rPr lang="en-US" sz="3600" b="1" u="sng" cap="none" spc="0" dirty="0">
                <a:ln w="22225">
                  <a:solidFill>
                    <a:schemeClr val="accent2"/>
                  </a:solidFill>
                  <a:prstDash val="solid"/>
                </a:ln>
                <a:solidFill>
                  <a:schemeClr val="accent2">
                    <a:lumMod val="40000"/>
                    <a:lumOff val="60000"/>
                  </a:schemeClr>
                </a:solidFill>
                <a:effectLst/>
              </a:rPr>
              <a:t>their</a:t>
            </a:r>
            <a:r>
              <a:rPr lang="en-US" sz="3600" b="1" cap="none" spc="0" dirty="0">
                <a:ln w="22225">
                  <a:solidFill>
                    <a:schemeClr val="accent2"/>
                  </a:solidFill>
                  <a:prstDash val="solid"/>
                </a:ln>
                <a:solidFill>
                  <a:schemeClr val="accent2">
                    <a:lumMod val="40000"/>
                    <a:lumOff val="60000"/>
                  </a:schemeClr>
                </a:solidFill>
                <a:effectLst/>
              </a:rPr>
              <a:t> play or activity.</a:t>
            </a:r>
          </a:p>
        </p:txBody>
      </p:sp>
    </p:spTree>
    <p:extLst>
      <p:ext uri="{BB962C8B-B14F-4D97-AF65-F5344CB8AC3E}">
        <p14:creationId xmlns:p14="http://schemas.microsoft.com/office/powerpoint/2010/main" val="31371050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A7295-31D2-4AEB-B341-5F8A9F5B8B3D}"/>
              </a:ext>
            </a:extLst>
          </p:cNvPr>
          <p:cNvSpPr>
            <a:spLocks noGrp="1"/>
          </p:cNvSpPr>
          <p:nvPr>
            <p:ph type="title"/>
          </p:nvPr>
        </p:nvSpPr>
        <p:spPr>
          <a:xfrm>
            <a:off x="432022" y="773794"/>
            <a:ext cx="3726366" cy="663498"/>
          </a:xfrm>
          <a:ln>
            <a:noFill/>
          </a:ln>
        </p:spPr>
        <p:txBody>
          <a:bodyPr>
            <a:normAutofit fontScale="90000"/>
          </a:bodyPr>
          <a:lstStyle/>
          <a:p>
            <a:r>
              <a:rPr lang="en-GB" dirty="0"/>
              <a:t>Choose one thing</a:t>
            </a:r>
          </a:p>
        </p:txBody>
      </p:sp>
      <p:sp>
        <p:nvSpPr>
          <p:cNvPr id="6" name="TextBox 5">
            <a:extLst>
              <a:ext uri="{FF2B5EF4-FFF2-40B4-BE49-F238E27FC236}">
                <a16:creationId xmlns:a16="http://schemas.microsoft.com/office/drawing/2014/main" id="{555B9AAC-A67F-4E95-8573-DEBB778C0D26}"/>
              </a:ext>
            </a:extLst>
          </p:cNvPr>
          <p:cNvSpPr txBox="1"/>
          <p:nvPr/>
        </p:nvSpPr>
        <p:spPr>
          <a:xfrm>
            <a:off x="2610120" y="2008906"/>
            <a:ext cx="2015691" cy="369332"/>
          </a:xfrm>
          <a:prstGeom prst="rect">
            <a:avLst/>
          </a:prstGeom>
          <a:noFill/>
        </p:spPr>
        <p:txBody>
          <a:bodyPr wrap="square" rtlCol="0">
            <a:spAutoFit/>
          </a:bodyPr>
          <a:lstStyle/>
          <a:p>
            <a:pPr algn="r"/>
            <a:r>
              <a:rPr lang="en-GB" i="1" dirty="0"/>
              <a:t>Sooth our bodies </a:t>
            </a:r>
          </a:p>
        </p:txBody>
      </p:sp>
      <p:sp>
        <p:nvSpPr>
          <p:cNvPr id="7" name="TextBox 6">
            <a:extLst>
              <a:ext uri="{FF2B5EF4-FFF2-40B4-BE49-F238E27FC236}">
                <a16:creationId xmlns:a16="http://schemas.microsoft.com/office/drawing/2014/main" id="{7E22410B-A9F5-4F6C-943F-49FD12795E2C}"/>
              </a:ext>
            </a:extLst>
          </p:cNvPr>
          <p:cNvSpPr txBox="1"/>
          <p:nvPr/>
        </p:nvSpPr>
        <p:spPr>
          <a:xfrm>
            <a:off x="7881326" y="2048410"/>
            <a:ext cx="1731039" cy="369332"/>
          </a:xfrm>
          <a:prstGeom prst="rect">
            <a:avLst/>
          </a:prstGeom>
          <a:noFill/>
        </p:spPr>
        <p:txBody>
          <a:bodyPr wrap="square" rtlCol="0">
            <a:spAutoFit/>
          </a:bodyPr>
          <a:lstStyle/>
          <a:p>
            <a:r>
              <a:rPr lang="en-GB" i="1" dirty="0"/>
              <a:t>Actively listen</a:t>
            </a:r>
          </a:p>
        </p:txBody>
      </p:sp>
      <p:sp>
        <p:nvSpPr>
          <p:cNvPr id="8" name="TextBox 7">
            <a:extLst>
              <a:ext uri="{FF2B5EF4-FFF2-40B4-BE49-F238E27FC236}">
                <a16:creationId xmlns:a16="http://schemas.microsoft.com/office/drawing/2014/main" id="{CDBF04E1-B19C-4DDB-A6D8-BAC7E3F19107}"/>
              </a:ext>
            </a:extLst>
          </p:cNvPr>
          <p:cNvSpPr txBox="1"/>
          <p:nvPr/>
        </p:nvSpPr>
        <p:spPr>
          <a:xfrm>
            <a:off x="6307847" y="4662251"/>
            <a:ext cx="1758676" cy="369332"/>
          </a:xfrm>
          <a:prstGeom prst="rect">
            <a:avLst/>
          </a:prstGeom>
          <a:noFill/>
        </p:spPr>
        <p:txBody>
          <a:bodyPr wrap="square" rtlCol="0">
            <a:spAutoFit/>
          </a:bodyPr>
          <a:lstStyle/>
          <a:p>
            <a:r>
              <a:rPr lang="en-GB" i="1" dirty="0"/>
              <a:t>Make a plan</a:t>
            </a:r>
          </a:p>
        </p:txBody>
      </p:sp>
      <p:pic>
        <p:nvPicPr>
          <p:cNvPr id="4" name="Picture 3">
            <a:extLst>
              <a:ext uri="{FF2B5EF4-FFF2-40B4-BE49-F238E27FC236}">
                <a16:creationId xmlns:a16="http://schemas.microsoft.com/office/drawing/2014/main" id="{EEB6346F-608A-4B63-8797-73C4B6D0E87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flipH="1">
            <a:off x="4625811" y="1776733"/>
            <a:ext cx="3210181" cy="3053937"/>
          </a:xfrm>
          <a:prstGeom prst="rect">
            <a:avLst/>
          </a:prstGeom>
        </p:spPr>
      </p:pic>
      <p:pic>
        <p:nvPicPr>
          <p:cNvPr id="9" name="Picture 2" descr="Cute Octopus Coloring Pages - GetColoringPages.com">
            <a:extLst>
              <a:ext uri="{FF2B5EF4-FFF2-40B4-BE49-F238E27FC236}">
                <a16:creationId xmlns:a16="http://schemas.microsoft.com/office/drawing/2014/main" id="{46FB80C1-CBF9-4554-9C7B-FC473B2D9D76}"/>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190987" y="4577599"/>
            <a:ext cx="1196010" cy="104650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96604309-9736-455A-98E7-AF534CF8190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881326" y="2413382"/>
            <a:ext cx="1918071" cy="1276797"/>
          </a:xfrm>
          <a:prstGeom prst="rect">
            <a:avLst/>
          </a:prstGeom>
        </p:spPr>
      </p:pic>
      <p:pic>
        <p:nvPicPr>
          <p:cNvPr id="11" name="Picture 10">
            <a:extLst>
              <a:ext uri="{FF2B5EF4-FFF2-40B4-BE49-F238E27FC236}">
                <a16:creationId xmlns:a16="http://schemas.microsoft.com/office/drawing/2014/main" id="{EE7F585A-D556-441A-B782-03FF8284F0D5}"/>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r="-1883"/>
          <a:stretch/>
        </p:blipFill>
        <p:spPr>
          <a:xfrm>
            <a:off x="2743594" y="2413382"/>
            <a:ext cx="1981724" cy="1229968"/>
          </a:xfrm>
          <a:prstGeom prst="rect">
            <a:avLst/>
          </a:prstGeom>
        </p:spPr>
      </p:pic>
      <p:sp>
        <p:nvSpPr>
          <p:cNvPr id="13" name="TextBox 12">
            <a:extLst>
              <a:ext uri="{FF2B5EF4-FFF2-40B4-BE49-F238E27FC236}">
                <a16:creationId xmlns:a16="http://schemas.microsoft.com/office/drawing/2014/main" id="{8F5DA3F5-FBB0-44EE-B14C-B7EB8367C999}"/>
              </a:ext>
            </a:extLst>
          </p:cNvPr>
          <p:cNvSpPr txBox="1"/>
          <p:nvPr/>
        </p:nvSpPr>
        <p:spPr>
          <a:xfrm>
            <a:off x="9183383" y="4146746"/>
            <a:ext cx="2592919" cy="954107"/>
          </a:xfrm>
          <a:prstGeom prst="rect">
            <a:avLst/>
          </a:prstGeom>
          <a:noFill/>
        </p:spPr>
        <p:txBody>
          <a:bodyPr wrap="square">
            <a:spAutoFit/>
          </a:bodyPr>
          <a:lstStyle/>
          <a:p>
            <a:r>
              <a:rPr lang="en-GB" sz="2800" b="1" i="1" dirty="0"/>
              <a:t>And try it for at least week</a:t>
            </a:r>
          </a:p>
        </p:txBody>
      </p:sp>
      <p:pic>
        <p:nvPicPr>
          <p:cNvPr id="14" name="Picture 13">
            <a:extLst>
              <a:ext uri="{FF2B5EF4-FFF2-40B4-BE49-F238E27FC236}">
                <a16:creationId xmlns:a16="http://schemas.microsoft.com/office/drawing/2014/main" id="{E40C0147-B0DA-4DAF-88BB-E6A795AC40D6}"/>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426201" y="331471"/>
            <a:ext cx="743509" cy="1127520"/>
          </a:xfrm>
          <a:prstGeom prst="rect">
            <a:avLst/>
          </a:prstGeom>
        </p:spPr>
      </p:pic>
      <p:sp>
        <p:nvSpPr>
          <p:cNvPr id="15" name="TextBox 14">
            <a:extLst>
              <a:ext uri="{FF2B5EF4-FFF2-40B4-BE49-F238E27FC236}">
                <a16:creationId xmlns:a16="http://schemas.microsoft.com/office/drawing/2014/main" id="{10B755A3-78D9-49CA-A25D-898EAD4049DE}"/>
              </a:ext>
            </a:extLst>
          </p:cNvPr>
          <p:cNvSpPr txBox="1"/>
          <p:nvPr/>
        </p:nvSpPr>
        <p:spPr>
          <a:xfrm>
            <a:off x="4437130" y="1525107"/>
            <a:ext cx="4010988" cy="369332"/>
          </a:xfrm>
          <a:prstGeom prst="rect">
            <a:avLst/>
          </a:prstGeom>
          <a:noFill/>
        </p:spPr>
        <p:txBody>
          <a:bodyPr wrap="square" rtlCol="0">
            <a:spAutoFit/>
          </a:bodyPr>
          <a:lstStyle/>
          <a:p>
            <a:r>
              <a:rPr lang="en-GB" i="1" dirty="0"/>
              <a:t>Notice and contain unhelpful thoughts </a:t>
            </a:r>
          </a:p>
        </p:txBody>
      </p:sp>
      <p:pic>
        <p:nvPicPr>
          <p:cNvPr id="16" name="Picture 15">
            <a:extLst>
              <a:ext uri="{FF2B5EF4-FFF2-40B4-BE49-F238E27FC236}">
                <a16:creationId xmlns:a16="http://schemas.microsoft.com/office/drawing/2014/main" id="{8509944E-0507-4113-A281-D8CB7067BE8B}"/>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252527" y="406530"/>
            <a:ext cx="1026545" cy="1029856"/>
          </a:xfrm>
          <a:prstGeom prst="rect">
            <a:avLst/>
          </a:prstGeom>
        </p:spPr>
      </p:pic>
      <p:pic>
        <p:nvPicPr>
          <p:cNvPr id="3" name="Picture 2">
            <a:extLst>
              <a:ext uri="{FF2B5EF4-FFF2-40B4-BE49-F238E27FC236}">
                <a16:creationId xmlns:a16="http://schemas.microsoft.com/office/drawing/2014/main" id="{24FCBB87-89C9-4386-95E3-4D0AFEF32420}"/>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398506" y="4663815"/>
            <a:ext cx="1797495" cy="1775663"/>
          </a:xfrm>
          <a:prstGeom prst="rect">
            <a:avLst/>
          </a:prstGeom>
        </p:spPr>
      </p:pic>
      <p:sp>
        <p:nvSpPr>
          <p:cNvPr id="5" name="TextBox 4">
            <a:extLst>
              <a:ext uri="{FF2B5EF4-FFF2-40B4-BE49-F238E27FC236}">
                <a16:creationId xmlns:a16="http://schemas.microsoft.com/office/drawing/2014/main" id="{6CAEC0B5-BD66-4EEB-AB64-E81EFB65A846}"/>
              </a:ext>
            </a:extLst>
          </p:cNvPr>
          <p:cNvSpPr txBox="1"/>
          <p:nvPr/>
        </p:nvSpPr>
        <p:spPr>
          <a:xfrm>
            <a:off x="2212157" y="5216785"/>
            <a:ext cx="1797495" cy="646331"/>
          </a:xfrm>
          <a:prstGeom prst="rect">
            <a:avLst/>
          </a:prstGeom>
          <a:noFill/>
        </p:spPr>
        <p:txBody>
          <a:bodyPr wrap="square" rtlCol="0">
            <a:spAutoFit/>
          </a:bodyPr>
          <a:lstStyle/>
          <a:p>
            <a:r>
              <a:rPr lang="en-GB" b="1" dirty="0"/>
              <a:t>Avoid avoiding</a:t>
            </a:r>
          </a:p>
        </p:txBody>
      </p:sp>
    </p:spTree>
    <p:extLst>
      <p:ext uri="{BB962C8B-B14F-4D97-AF65-F5344CB8AC3E}">
        <p14:creationId xmlns:p14="http://schemas.microsoft.com/office/powerpoint/2010/main" val="2385335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1202" y="2463360"/>
            <a:ext cx="9905998" cy="1478570"/>
          </a:xfrm>
        </p:spPr>
        <p:txBody>
          <a:bodyPr>
            <a:noAutofit/>
          </a:bodyPr>
          <a:lstStyle/>
          <a:p>
            <a:pPr algn="ctr"/>
            <a:r>
              <a:rPr lang="en-GB" sz="11500" dirty="0" smtClean="0"/>
              <a:t>What’s staying the same?</a:t>
            </a:r>
            <a:endParaRPr lang="en-GB" sz="11500" dirty="0"/>
          </a:p>
        </p:txBody>
      </p:sp>
    </p:spTree>
    <p:extLst>
      <p:ext uri="{BB962C8B-B14F-4D97-AF65-F5344CB8AC3E}">
        <p14:creationId xmlns:p14="http://schemas.microsoft.com/office/powerpoint/2010/main" val="24228753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r>
              <a:rPr lang="en-GB" b="1"/>
              <a:t>Preparation Toolkit</a:t>
            </a:r>
            <a:endParaRPr lang="en-GB" b="1" dirty="0"/>
          </a:p>
        </p:txBody>
      </p:sp>
      <p:pic>
        <p:nvPicPr>
          <p:cNvPr id="3" name="Picture 2"/>
          <p:cNvPicPr/>
          <p:nvPr/>
        </p:nvPicPr>
        <p:blipFill>
          <a:blip r:embed="rId2"/>
          <a:stretch>
            <a:fillRect/>
          </a:stretch>
        </p:blipFill>
        <p:spPr>
          <a:xfrm>
            <a:off x="1524000" y="0"/>
            <a:ext cx="9144000" cy="6858000"/>
          </a:xfrm>
          <a:prstGeom prst="rect">
            <a:avLst/>
          </a:prstGeom>
        </p:spPr>
      </p:pic>
    </p:spTree>
    <p:extLst>
      <p:ext uri="{BB962C8B-B14F-4D97-AF65-F5344CB8AC3E}">
        <p14:creationId xmlns:p14="http://schemas.microsoft.com/office/powerpoint/2010/main" val="4171515600"/>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9.7"/>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TM04033919[[fn=Circuit]]</Template>
  <TotalTime>194</TotalTime>
  <Words>4015</Words>
  <Application>Microsoft Office PowerPoint</Application>
  <PresentationFormat>Widescreen</PresentationFormat>
  <Paragraphs>472</Paragraphs>
  <Slides>35</Slides>
  <Notes>21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35</vt:i4>
      </vt:variant>
    </vt:vector>
  </HeadingPairs>
  <TitlesOfParts>
    <vt:vector size="45" baseType="lpstr">
      <vt:lpstr>Arial</vt:lpstr>
      <vt:lpstr>Arial</vt:lpstr>
      <vt:lpstr>Calibri</vt:lpstr>
      <vt:lpstr>Calibri Light</vt:lpstr>
      <vt:lpstr>Segoe UI</vt:lpstr>
      <vt:lpstr>Times New Roman</vt:lpstr>
      <vt:lpstr>Trebuchet MS</vt:lpstr>
      <vt:lpstr>Tw Cen MT</vt:lpstr>
      <vt:lpstr>Wingdings</vt:lpstr>
      <vt:lpstr>Circuit</vt:lpstr>
      <vt:lpstr>Supporting children  with transition</vt:lpstr>
      <vt:lpstr>PowerPoint Presentation</vt:lpstr>
      <vt:lpstr>Our aims in school:</vt:lpstr>
      <vt:lpstr>Changes</vt:lpstr>
      <vt:lpstr>Why do we prepare for transition?</vt:lpstr>
      <vt:lpstr>What causes the anxiety?</vt:lpstr>
      <vt:lpstr>What behaviours can be demonstrated?</vt:lpstr>
      <vt:lpstr>PowerPoint Presentation</vt:lpstr>
      <vt:lpstr>6 key principles to aid successful transition:</vt:lpstr>
      <vt:lpstr>Different aspects of transition…</vt:lpstr>
      <vt:lpstr>PowerPoint Presentation</vt:lpstr>
      <vt:lpstr>PowerPoint Presentation</vt:lpstr>
      <vt:lpstr>How will I know if my child is struggling with transition?</vt:lpstr>
      <vt:lpstr>What is Anxiety? </vt:lpstr>
      <vt:lpstr>How anxiety works</vt:lpstr>
      <vt:lpstr>What anxiety in children can look like:</vt:lpstr>
      <vt:lpstr>PowerPoint Presentation</vt:lpstr>
      <vt:lpstr>PowerPoint Presentation</vt:lpstr>
      <vt:lpstr>Anxiety Maintenance Cycle.  </vt:lpstr>
      <vt:lpstr>PowerPoint Presentation</vt:lpstr>
      <vt:lpstr>Things we can do to support your child</vt:lpstr>
      <vt:lpstr>PowerPoint Presentation</vt:lpstr>
      <vt:lpstr>Teacher to teacher Handover</vt:lpstr>
      <vt:lpstr>MIXING CLASSES – why?</vt:lpstr>
      <vt:lpstr>Active Listening Strategy</vt:lpstr>
      <vt:lpstr>Calming our bodies using our breath.</vt:lpstr>
      <vt:lpstr> Using our senses for soothing and grounding  </vt:lpstr>
      <vt:lpstr>PowerPoint Presentation</vt:lpstr>
      <vt:lpstr>PowerPoint Presentation</vt:lpstr>
      <vt:lpstr>PowerPoint Presentation</vt:lpstr>
      <vt:lpstr>The problem solving octopus </vt:lpstr>
      <vt:lpstr>Special time –for when you child creates worries because they love worry time!</vt:lpstr>
      <vt:lpstr>Choose one thing</vt:lpstr>
      <vt:lpstr>What’s staying the same?</vt:lpstr>
      <vt:lpstr>Preparation Toolkit</vt:lpstr>
    </vt:vector>
  </TitlesOfParts>
  <Company>Solihull MBC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Supporting children  with transition</dc:title>
  <dc:creator>Alexandra Heaven</dc:creator>
  <cp:lastModifiedBy>Alexandra Heaven</cp:lastModifiedBy>
  <cp:revision>13</cp:revision>
  <dcterms:created xsi:type="dcterms:W3CDTF">2023-06-01T13:54:01Z</dcterms:created>
  <dcterms:modified xsi:type="dcterms:W3CDTF">2023-06-08T20:06:24Z</dcterms:modified>
</cp:coreProperties>
</file>