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6" r:id="rId6"/>
    <p:sldMasterId id="2147483668" r:id="rId7"/>
    <p:sldMasterId id="2147483670"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Lst>
  <p:sldSz cy="6858000" cx="9144000"/>
  <p:notesSz cx="6797675" cy="9926625"/>
  <p:embeddedFontLst>
    <p:embeddedFont>
      <p:font typeface="Tahoma"/>
      <p:regular r:id="rId40"/>
      <p:bold r:id="rId41"/>
    </p:embeddedFont>
    <p:embeddedFont>
      <p:font typeface="Century Gothic"/>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3127">
          <p15:clr>
            <a:srgbClr val="A4A3A4"/>
          </p15:clr>
        </p15:guide>
        <p15:guide id="2" pos="2141">
          <p15:clr>
            <a:srgbClr val="A4A3A4"/>
          </p15:clr>
        </p15:guide>
      </p15:notesGuideLst>
    </p:ext>
    <p:ext uri="GoogleSlidesCustomDataVersion2">
      <go:slidesCustomData xmlns:go="http://customooxmlschemas.google.com/" r:id="rId46" roundtripDataSignature="AMtx7mhHCpszOepswdgsMbKw3uslXdm1o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096731B-11E8-4F4B-8C84-2C4184F322CA}">
  <a:tblStyle styleId="{9096731B-11E8-4F4B-8C84-2C4184F322CA}" styleName="Table_0">
    <a:wholeTbl>
      <a:tcTxStyle b="off" i="off">
        <a:font>
          <a:latin typeface="Century Gothic"/>
          <a:ea typeface="Century Gothic"/>
          <a:cs typeface="Century Gothic"/>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2E6EA"/>
          </a:solidFill>
        </a:fill>
      </a:tcStyle>
    </a:wholeTbl>
    <a:band1H>
      <a:tcTxStyle b="off" i="off"/>
      <a:tcStyle>
        <a:fill>
          <a:solidFill>
            <a:srgbClr val="E4CAD2"/>
          </a:solidFill>
        </a:fill>
      </a:tcStyle>
    </a:band1H>
    <a:band2H>
      <a:tcTxStyle b="off" i="off"/>
    </a:band2H>
    <a:band1V>
      <a:tcTxStyle b="off" i="off"/>
      <a:tcStyle>
        <a:fill>
          <a:solidFill>
            <a:srgbClr val="E4CAD2"/>
          </a:solidFill>
        </a:fill>
      </a:tcStyle>
    </a:band1V>
    <a:band2V>
      <a:tcTxStyle b="off" i="off"/>
    </a:band2V>
    <a:lastCol>
      <a:tcTxStyle b="on" i="off">
        <a:font>
          <a:latin typeface="Century Gothic"/>
          <a:ea typeface="Century Gothic"/>
          <a:cs typeface="Century Gothic"/>
        </a:font>
        <a:schemeClr val="lt1"/>
      </a:tcTxStyle>
      <a:tcStyle>
        <a:fill>
          <a:solidFill>
            <a:schemeClr val="accent1"/>
          </a:solidFill>
        </a:fill>
      </a:tcStyle>
    </a:lastCol>
    <a:firstCol>
      <a:tcTxStyle b="on" i="off">
        <a:font>
          <a:latin typeface="Century Gothic"/>
          <a:ea typeface="Century Gothic"/>
          <a:cs typeface="Century Gothic"/>
        </a:font>
        <a:schemeClr val="lt1"/>
      </a:tcTxStyle>
      <a:tcStyle>
        <a:fill>
          <a:solidFill>
            <a:schemeClr val="accent1"/>
          </a:solidFill>
        </a:fill>
      </a:tcStyle>
    </a:firstCol>
    <a:lastRow>
      <a:tcTxStyle b="on" i="off">
        <a:font>
          <a:latin typeface="Century Gothic"/>
          <a:ea typeface="Century Gothic"/>
          <a:cs typeface="Century Gothic"/>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entury Gothic"/>
          <a:ea typeface="Century Gothic"/>
          <a:cs typeface="Century Gothic"/>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 styleId="{054F7CD0-B0C6-4664-9592-5F18188E6B5D}" styleName="Table_1">
    <a:wholeTbl>
      <a:tcTxStyle b="off" i="off">
        <a:font>
          <a:latin typeface="Century Gothic"/>
          <a:ea typeface="Century Gothic"/>
          <a:cs typeface="Century Gothic"/>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12700">
              <a:solidFill>
                <a:schemeClr val="accent1"/>
              </a:solidFill>
              <a:prstDash val="solid"/>
              <a:round/>
              <a:headEnd len="sm" w="sm" type="none"/>
              <a:tailEnd len="sm" w="sm" type="none"/>
            </a:ln>
          </a:insideV>
        </a:tcBdr>
        <a:fill>
          <a:solidFill>
            <a:srgbClr val="FFFFFF">
              <a:alpha val="0"/>
            </a:srgbClr>
          </a:solidFill>
        </a:fill>
      </a:tcStyle>
    </a:wholeTbl>
    <a:band1H>
      <a:tcTxStyle/>
      <a:tcStyle>
        <a:fill>
          <a:solidFill>
            <a:schemeClr val="accent1">
              <a:alpha val="20000"/>
            </a:schemeClr>
          </a:solidFill>
        </a:fill>
      </a:tcStyle>
    </a:band1H>
    <a:band2H>
      <a:tcTxStyle/>
    </a:band2H>
    <a:band1V>
      <a:tcTxStyle/>
      <a:tcStyle>
        <a:fill>
          <a:solidFill>
            <a:schemeClr val="accent1">
              <a:alpha val="20000"/>
            </a:schemeClr>
          </a:solidFill>
        </a:fill>
      </a:tcStyle>
    </a:band1V>
    <a:band2V>
      <a:tcTxStyle/>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accent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 styleId="{9BAE8AA1-5152-410E-8FC8-AABCA8179D41}" styleName="Table_2">
    <a:wholeTbl>
      <a:tcTxStyle b="off" i="off">
        <a:font>
          <a:latin typeface="Century Gothic"/>
          <a:ea typeface="Century Gothic"/>
          <a:cs typeface="Century Gothic"/>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12700">
              <a:solidFill>
                <a:schemeClr val="accent1"/>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1">
              <a:alpha val="20000"/>
            </a:schemeClr>
          </a:solidFill>
        </a:fill>
      </a:tcStyle>
    </a:band1H>
    <a:band2H>
      <a:tcTxStyle b="off" i="off"/>
    </a:band2H>
    <a:band1V>
      <a:tcTxStyle b="off" i="off"/>
      <a:tcStyle>
        <a:fill>
          <a:solidFill>
            <a:schemeClr val="accent1">
              <a:alpha val="20000"/>
            </a:schemeClr>
          </a:solidFill>
        </a:fill>
      </a:tcStyle>
    </a:band1V>
    <a:band2V>
      <a:tcTxStyle b="off" i="off"/>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fill>
          <a:solidFill>
            <a:srgbClr val="FFFFFF">
              <a:alpha val="0"/>
            </a:srgbClr>
          </a:solidFill>
        </a:fill>
      </a:tcStyle>
    </a:lastRow>
    <a:seCell>
      <a:tcTxStyle b="off" i="off"/>
    </a:seCell>
    <a:swCell>
      <a:tcTxStyle b="off" i="off"/>
    </a:swCell>
    <a:firstRow>
      <a:tcTxStyle b="on" i="off"/>
      <a:tcStyle>
        <a:tcBdr>
          <a:bottom>
            <a:ln cap="flat" cmpd="sng" w="25400">
              <a:solidFill>
                <a:schemeClr val="accent1"/>
              </a:solidFill>
              <a:prstDash val="solid"/>
              <a:round/>
              <a:headEnd len="sm" w="sm" type="none"/>
              <a:tailEnd len="sm" w="sm" type="none"/>
            </a:ln>
          </a:bottom>
        </a:tcBdr>
        <a:fill>
          <a:solidFill>
            <a:srgbClr val="FFFFFF">
              <a:alpha val="0"/>
            </a:srgbClr>
          </a:solidFill>
        </a:fill>
      </a:tcStyle>
    </a:firstRow>
    <a:neCell>
      <a:tcTxStyle b="off" i="off"/>
    </a:neCell>
    <a:nwCell>
      <a:tcTxStyle b="off" i="off"/>
    </a:nwCell>
  </a:tblStyle>
  <a:tblStyle styleId="{C194430D-42EB-4E73-8D70-23B365E42442}" styleName="Table_3">
    <a:wholeTbl>
      <a:tcTxStyle b="off" i="off">
        <a:font>
          <a:latin typeface="Century Gothic"/>
          <a:ea typeface="Century Gothic"/>
          <a:cs typeface="Century Gothic"/>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2E6EA"/>
          </a:solidFill>
        </a:fill>
      </a:tcStyle>
    </a:wholeTbl>
    <a:band1H>
      <a:tcTxStyle/>
      <a:tcStyle>
        <a:fill>
          <a:solidFill>
            <a:srgbClr val="E4CAD2"/>
          </a:solidFill>
        </a:fill>
      </a:tcStyle>
    </a:band1H>
    <a:band2H>
      <a:tcTxStyle/>
    </a:band2H>
    <a:band1V>
      <a:tcTxStyle/>
      <a:tcStyle>
        <a:fill>
          <a:solidFill>
            <a:srgbClr val="E4CAD2"/>
          </a:solidFill>
        </a:fill>
      </a:tcStyle>
    </a:band1V>
    <a:band2V>
      <a:tcTxStyle/>
    </a:band2V>
    <a:lastCol>
      <a:tcTxStyle b="on" i="off">
        <a:font>
          <a:latin typeface="Century Gothic"/>
          <a:ea typeface="Century Gothic"/>
          <a:cs typeface="Century Gothic"/>
        </a:font>
        <a:schemeClr val="lt1"/>
      </a:tcTxStyle>
      <a:tcStyle>
        <a:fill>
          <a:solidFill>
            <a:schemeClr val="accent1"/>
          </a:solidFill>
        </a:fill>
      </a:tcStyle>
    </a:lastCol>
    <a:firstCol>
      <a:tcTxStyle b="on" i="off">
        <a:font>
          <a:latin typeface="Century Gothic"/>
          <a:ea typeface="Century Gothic"/>
          <a:cs typeface="Century Gothic"/>
        </a:font>
        <a:schemeClr val="lt1"/>
      </a:tcTxStyle>
      <a:tcStyle>
        <a:fill>
          <a:solidFill>
            <a:schemeClr val="accent1"/>
          </a:solidFill>
        </a:fill>
      </a:tcStyle>
    </a:firstCol>
    <a:lastRow>
      <a:tcTxStyle b="on" i="off">
        <a:font>
          <a:latin typeface="Century Gothic"/>
          <a:ea typeface="Century Gothic"/>
          <a:cs typeface="Century Gothic"/>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entury Gothic"/>
          <a:ea typeface="Century Gothic"/>
          <a:cs typeface="Century Gothic"/>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27" orient="horz"/>
        <p:guide pos="2141"/>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font" Target="fonts/Tahoma-regular.fntdata"/><Relationship Id="rId20" Type="http://schemas.openxmlformats.org/officeDocument/2006/relationships/slide" Target="slides/slide11.xml"/><Relationship Id="rId42" Type="http://schemas.openxmlformats.org/officeDocument/2006/relationships/font" Target="fonts/CenturyGothic-regular.fntdata"/><Relationship Id="rId41" Type="http://schemas.openxmlformats.org/officeDocument/2006/relationships/font" Target="fonts/Tahoma-bold.fntdata"/><Relationship Id="rId22" Type="http://schemas.openxmlformats.org/officeDocument/2006/relationships/slide" Target="slides/slide13.xml"/><Relationship Id="rId44" Type="http://schemas.openxmlformats.org/officeDocument/2006/relationships/font" Target="fonts/CenturyGothic-italic.fntdata"/><Relationship Id="rId21" Type="http://schemas.openxmlformats.org/officeDocument/2006/relationships/slide" Target="slides/slide12.xml"/><Relationship Id="rId43" Type="http://schemas.openxmlformats.org/officeDocument/2006/relationships/font" Target="fonts/CenturyGothic-bold.fntdata"/><Relationship Id="rId24" Type="http://schemas.openxmlformats.org/officeDocument/2006/relationships/slide" Target="slides/slide15.xml"/><Relationship Id="rId46" Type="http://customschemas.google.com/relationships/presentationmetadata" Target="metadata"/><Relationship Id="rId23" Type="http://schemas.openxmlformats.org/officeDocument/2006/relationships/slide" Target="slides/slide14.xml"/><Relationship Id="rId45" Type="http://schemas.openxmlformats.org/officeDocument/2006/relationships/font" Target="fonts/CenturyGothic-boldItalic.fntdata"/><Relationship Id="rId1" Type="http://schemas.openxmlformats.org/officeDocument/2006/relationships/theme" Target="theme/theme5.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notesMaster" Target="notesMasters/notesMaster1.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0.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2.xml"/><Relationship Id="rId30" Type="http://schemas.openxmlformats.org/officeDocument/2006/relationships/slide" Target="slides/slide21.xml"/><Relationship Id="rId11" Type="http://schemas.openxmlformats.org/officeDocument/2006/relationships/slide" Target="slides/slide2.xml"/><Relationship Id="rId33" Type="http://schemas.openxmlformats.org/officeDocument/2006/relationships/slide" Target="slides/slide24.xml"/><Relationship Id="rId10" Type="http://schemas.openxmlformats.org/officeDocument/2006/relationships/slide" Target="slides/slide1.xml"/><Relationship Id="rId32" Type="http://schemas.openxmlformats.org/officeDocument/2006/relationships/slide" Target="slides/slide23.xml"/><Relationship Id="rId13" Type="http://schemas.openxmlformats.org/officeDocument/2006/relationships/slide" Target="slides/slide4.xml"/><Relationship Id="rId35" Type="http://schemas.openxmlformats.org/officeDocument/2006/relationships/slide" Target="slides/slide26.xml"/><Relationship Id="rId12" Type="http://schemas.openxmlformats.org/officeDocument/2006/relationships/slide" Target="slides/slide3.xml"/><Relationship Id="rId34" Type="http://schemas.openxmlformats.org/officeDocument/2006/relationships/slide" Target="slides/slide25.xml"/><Relationship Id="rId15" Type="http://schemas.openxmlformats.org/officeDocument/2006/relationships/slide" Target="slides/slide6.xml"/><Relationship Id="rId37" Type="http://schemas.openxmlformats.org/officeDocument/2006/relationships/slide" Target="slides/slide28.xml"/><Relationship Id="rId14" Type="http://schemas.openxmlformats.org/officeDocument/2006/relationships/slide" Target="slides/slide5.xml"/><Relationship Id="rId36" Type="http://schemas.openxmlformats.org/officeDocument/2006/relationships/slide" Target="slides/slide27.xml"/><Relationship Id="rId17" Type="http://schemas.openxmlformats.org/officeDocument/2006/relationships/slide" Target="slides/slide8.xml"/><Relationship Id="rId39" Type="http://schemas.openxmlformats.org/officeDocument/2006/relationships/slide" Target="slides/slide30.xml"/><Relationship Id="rId16" Type="http://schemas.openxmlformats.org/officeDocument/2006/relationships/slide" Target="slides/slide7.xml"/><Relationship Id="rId38" Type="http://schemas.openxmlformats.org/officeDocument/2006/relationships/slide" Target="slides/slide29.xml"/><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945659" cy="49633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8" name="Google Shape;8;n"/>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Tahoma"/>
                <a:ea typeface="Tahoma"/>
                <a:cs typeface="Tahoma"/>
                <a:sym typeface="Tahoma"/>
              </a:rPr>
              <a:t>‹#›</a:t>
            </a:fld>
            <a:endParaRPr b="0" i="0" sz="1200" u="none" cap="none" strike="noStrike">
              <a:solidFill>
                <a:schemeClr val="dk1"/>
              </a:solidFill>
              <a:latin typeface="Tahoma"/>
              <a:ea typeface="Tahoma"/>
              <a:cs typeface="Tahoma"/>
              <a:sym typeface="Tahom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9" name="Google Shape;569;p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570" name="Google Shape;570;p1: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g37bb904b955_0_268: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4" name="Google Shape;584;g37bb904b955_0_268: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6" name="Google Shape;606;p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607" name="Google Shape;607;p3: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1" name="Google Shape;621;p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622" name="Google Shape;622;p4: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0" name="Google Shape;640;p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641" name="Google Shape;641;p5: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1" name="Google Shape;651;p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652" name="Google Shape;652;p6: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7: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0" name="Google Shape;660;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p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0" name="Google Shape;670;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p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1" name="Google Shape;681;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0" name="Shape 690"/>
        <p:cNvGrpSpPr/>
        <p:nvPr/>
      </p:nvGrpSpPr>
      <p:grpSpPr>
        <a:xfrm>
          <a:off x="0" y="0"/>
          <a:ext cx="0" cy="0"/>
          <a:chOff x="0" y="0"/>
          <a:chExt cx="0" cy="0"/>
        </a:xfrm>
      </p:grpSpPr>
      <p:sp>
        <p:nvSpPr>
          <p:cNvPr id="691" name="Google Shape;691;g37bb904b955_0_536: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2" name="Google Shape;692;g37bb904b955_0_536: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1" name="Shape 701"/>
        <p:cNvGrpSpPr/>
        <p:nvPr/>
      </p:nvGrpSpPr>
      <p:grpSpPr>
        <a:xfrm>
          <a:off x="0" y="0"/>
          <a:ext cx="0" cy="0"/>
          <a:chOff x="0" y="0"/>
          <a:chExt cx="0" cy="0"/>
        </a:xfrm>
      </p:grpSpPr>
      <p:sp>
        <p:nvSpPr>
          <p:cNvPr id="702" name="Google Shape;702;g37bb904b955_0_546: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3" name="Google Shape;703;g37bb904b955_0_546: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p12: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14" name="Google Shape;714;p1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3" name="Shape 723"/>
        <p:cNvGrpSpPr/>
        <p:nvPr/>
      </p:nvGrpSpPr>
      <p:grpSpPr>
        <a:xfrm>
          <a:off x="0" y="0"/>
          <a:ext cx="0" cy="0"/>
          <a:chOff x="0" y="0"/>
          <a:chExt cx="0" cy="0"/>
        </a:xfrm>
      </p:grpSpPr>
      <p:sp>
        <p:nvSpPr>
          <p:cNvPr id="724" name="Google Shape;724;p1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25" name="Google Shape;725;p1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1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33" name="Google Shape;733;p1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p1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38" name="Google Shape;738;p1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p1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50" name="Google Shape;750;p1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g37bb904b955_0_845: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2" name="Google Shape;762;g37bb904b955_0_845: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Natasha</a:t>
            </a:r>
            <a:endParaRPr/>
          </a:p>
        </p:txBody>
      </p:sp>
      <p:sp>
        <p:nvSpPr>
          <p:cNvPr id="763" name="Google Shape;763;g37bb904b955_0_845: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GB" sz="1200" u="none" cap="none" strike="noStrike">
                <a:solidFill>
                  <a:srgbClr val="000000"/>
                </a:solidFill>
                <a:latin typeface="Tahoma"/>
                <a:ea typeface="Tahoma"/>
                <a:cs typeface="Tahoma"/>
                <a:sym typeface="Tahoma"/>
              </a:rPr>
              <a:t>‹#›</a:t>
            </a:fld>
            <a:endParaRPr b="0" i="0" sz="1200" u="none" cap="none" strike="noStrike">
              <a:solidFill>
                <a:srgbClr val="000000"/>
              </a:solidFill>
              <a:latin typeface="Tahoma"/>
              <a:ea typeface="Tahoma"/>
              <a:cs typeface="Tahoma"/>
              <a:sym typeface="Tahoma"/>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1" name="Shape 771"/>
        <p:cNvGrpSpPr/>
        <p:nvPr/>
      </p:nvGrpSpPr>
      <p:grpSpPr>
        <a:xfrm>
          <a:off x="0" y="0"/>
          <a:ext cx="0" cy="0"/>
          <a:chOff x="0" y="0"/>
          <a:chExt cx="0" cy="0"/>
        </a:xfrm>
      </p:grpSpPr>
      <p:sp>
        <p:nvSpPr>
          <p:cNvPr id="772" name="Google Shape;772;g37adf6259d1_6_12: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3" name="Google Shape;773;g37adf6259d1_6_12: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Jon</a:t>
            </a:r>
            <a:endParaRPr/>
          </a:p>
        </p:txBody>
      </p:sp>
      <p:sp>
        <p:nvSpPr>
          <p:cNvPr id="774" name="Google Shape;774;g37adf6259d1_6_12: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3" name="Shape 783"/>
        <p:cNvGrpSpPr/>
        <p:nvPr/>
      </p:nvGrpSpPr>
      <p:grpSpPr>
        <a:xfrm>
          <a:off x="0" y="0"/>
          <a:ext cx="0" cy="0"/>
          <a:chOff x="0" y="0"/>
          <a:chExt cx="0" cy="0"/>
        </a:xfrm>
      </p:grpSpPr>
      <p:sp>
        <p:nvSpPr>
          <p:cNvPr id="784" name="Google Shape;784;p1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5" name="Google Shape;785;p1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Natasha</a:t>
            </a:r>
            <a:endParaRPr/>
          </a:p>
        </p:txBody>
      </p:sp>
      <p:sp>
        <p:nvSpPr>
          <p:cNvPr id="786" name="Google Shape;786;p18: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6" name="Shape 796"/>
        <p:cNvGrpSpPr/>
        <p:nvPr/>
      </p:nvGrpSpPr>
      <p:grpSpPr>
        <a:xfrm>
          <a:off x="0" y="0"/>
          <a:ext cx="0" cy="0"/>
          <a:chOff x="0" y="0"/>
          <a:chExt cx="0" cy="0"/>
        </a:xfrm>
      </p:grpSpPr>
      <p:sp>
        <p:nvSpPr>
          <p:cNvPr id="797" name="Google Shape;797;p1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8" name="Google Shape;798;p1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799" name="Google Shape;799;p19: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p2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10" name="Google Shape;810;p20: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811" name="Google Shape;811;p20: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0" name="Shape 820"/>
        <p:cNvGrpSpPr/>
        <p:nvPr/>
      </p:nvGrpSpPr>
      <p:grpSpPr>
        <a:xfrm>
          <a:off x="0" y="0"/>
          <a:ext cx="0" cy="0"/>
          <a:chOff x="0" y="0"/>
          <a:chExt cx="0" cy="0"/>
        </a:xfrm>
      </p:grpSpPr>
      <p:sp>
        <p:nvSpPr>
          <p:cNvPr id="821" name="Google Shape;821;p2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2" name="Google Shape;822;p2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823" name="Google Shape;823;p21: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2" name="Shape 832"/>
        <p:cNvGrpSpPr/>
        <p:nvPr/>
      </p:nvGrpSpPr>
      <p:grpSpPr>
        <a:xfrm>
          <a:off x="0" y="0"/>
          <a:ext cx="0" cy="0"/>
          <a:chOff x="0" y="0"/>
          <a:chExt cx="0" cy="0"/>
        </a:xfrm>
      </p:grpSpPr>
      <p:sp>
        <p:nvSpPr>
          <p:cNvPr id="833" name="Google Shape;833;g37bb904b955_0_1372: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4" name="Google Shape;834;g37bb904b955_0_1372: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Jon</a:t>
            </a:r>
            <a:endParaRPr/>
          </a:p>
        </p:txBody>
      </p:sp>
      <p:sp>
        <p:nvSpPr>
          <p:cNvPr id="835" name="Google Shape;835;g37bb904b955_0_1372: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6" name="Shape 856"/>
        <p:cNvGrpSpPr/>
        <p:nvPr/>
      </p:nvGrpSpPr>
      <p:grpSpPr>
        <a:xfrm>
          <a:off x="0" y="0"/>
          <a:ext cx="0" cy="0"/>
          <a:chOff x="0" y="0"/>
          <a:chExt cx="0" cy="0"/>
        </a:xfrm>
      </p:grpSpPr>
      <p:sp>
        <p:nvSpPr>
          <p:cNvPr id="857" name="Google Shape;857;p2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8" name="Google Shape;858;p2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859" name="Google Shape;859;p23: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8" name="Shape 868"/>
        <p:cNvGrpSpPr/>
        <p:nvPr/>
      </p:nvGrpSpPr>
      <p:grpSpPr>
        <a:xfrm>
          <a:off x="0" y="0"/>
          <a:ext cx="0" cy="0"/>
          <a:chOff x="0" y="0"/>
          <a:chExt cx="0" cy="0"/>
        </a:xfrm>
      </p:grpSpPr>
      <p:sp>
        <p:nvSpPr>
          <p:cNvPr id="869" name="Google Shape;869;p2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0" name="Google Shape;870;p2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871" name="Google Shape;871;p24: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0" name="Shape 880"/>
        <p:cNvGrpSpPr/>
        <p:nvPr/>
      </p:nvGrpSpPr>
      <p:grpSpPr>
        <a:xfrm>
          <a:off x="0" y="0"/>
          <a:ext cx="0" cy="0"/>
          <a:chOff x="0" y="0"/>
          <a:chExt cx="0" cy="0"/>
        </a:xfrm>
      </p:grpSpPr>
      <p:sp>
        <p:nvSpPr>
          <p:cNvPr id="881" name="Google Shape;881;p2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2" name="Google Shape;882;p2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883" name="Google Shape;883;p25: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2" name="Shape 892"/>
        <p:cNvGrpSpPr/>
        <p:nvPr/>
      </p:nvGrpSpPr>
      <p:grpSpPr>
        <a:xfrm>
          <a:off x="0" y="0"/>
          <a:ext cx="0" cy="0"/>
          <a:chOff x="0" y="0"/>
          <a:chExt cx="0" cy="0"/>
        </a:xfrm>
      </p:grpSpPr>
      <p:sp>
        <p:nvSpPr>
          <p:cNvPr id="893" name="Google Shape;893;p2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4" name="Google Shape;894;p2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895" name="Google Shape;895;p26: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4" name="Shape 904"/>
        <p:cNvGrpSpPr/>
        <p:nvPr/>
      </p:nvGrpSpPr>
      <p:grpSpPr>
        <a:xfrm>
          <a:off x="0" y="0"/>
          <a:ext cx="0" cy="0"/>
          <a:chOff x="0" y="0"/>
          <a:chExt cx="0" cy="0"/>
        </a:xfrm>
      </p:grpSpPr>
      <p:sp>
        <p:nvSpPr>
          <p:cNvPr id="905" name="Google Shape;905;g37baf046934_2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6" name="Google Shape;906;g37baf046934_2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Jon</a:t>
            </a:r>
            <a:endParaRPr/>
          </a:p>
        </p:txBody>
      </p:sp>
      <p:sp>
        <p:nvSpPr>
          <p:cNvPr id="907" name="Google Shape;907;g37baf046934_2_0: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6" name="Shape 916"/>
        <p:cNvGrpSpPr/>
        <p:nvPr/>
      </p:nvGrpSpPr>
      <p:grpSpPr>
        <a:xfrm>
          <a:off x="0" y="0"/>
          <a:ext cx="0" cy="0"/>
          <a:chOff x="0" y="0"/>
          <a:chExt cx="0" cy="0"/>
        </a:xfrm>
      </p:grpSpPr>
      <p:sp>
        <p:nvSpPr>
          <p:cNvPr id="917" name="Google Shape;917;p2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8" name="Google Shape;918;p2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919" name="Google Shape;919;p28: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p2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41" name="Google Shape;941;p2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6" name="Shape 26"/>
        <p:cNvGrpSpPr/>
        <p:nvPr/>
      </p:nvGrpSpPr>
      <p:grpSpPr>
        <a:xfrm>
          <a:off x="0" y="0"/>
          <a:ext cx="0" cy="0"/>
          <a:chOff x="0" y="0"/>
          <a:chExt cx="0" cy="0"/>
        </a:xfrm>
      </p:grpSpPr>
      <p:sp>
        <p:nvSpPr>
          <p:cNvPr id="27" name="Google Shape;27;p31"/>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31"/>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1"/>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31"/>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31" name="Shape 31"/>
        <p:cNvGrpSpPr/>
        <p:nvPr/>
      </p:nvGrpSpPr>
      <p:grpSpPr>
        <a:xfrm>
          <a:off x="0" y="0"/>
          <a:ext cx="0" cy="0"/>
          <a:chOff x="0" y="0"/>
          <a:chExt cx="0" cy="0"/>
        </a:xfrm>
      </p:grpSpPr>
      <p:grpSp>
        <p:nvGrpSpPr>
          <p:cNvPr id="32" name="Google Shape;32;p32"/>
          <p:cNvGrpSpPr/>
          <p:nvPr/>
        </p:nvGrpSpPr>
        <p:grpSpPr>
          <a:xfrm>
            <a:off x="-1588" y="0"/>
            <a:ext cx="9145588" cy="6860798"/>
            <a:chOff x="-1588" y="0"/>
            <a:chExt cx="9145588" cy="6860798"/>
          </a:xfrm>
        </p:grpSpPr>
        <p:sp>
          <p:nvSpPr>
            <p:cNvPr id="33" name="Google Shape;33;p32"/>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32"/>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32"/>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32"/>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32"/>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32"/>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3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0" name="Google Shape;40;p32"/>
          <p:cNvSpPr txBox="1"/>
          <p:nvPr>
            <p:ph type="ctrTitle"/>
          </p:nvPr>
        </p:nvSpPr>
        <p:spPr>
          <a:xfrm>
            <a:off x="866440" y="2226503"/>
            <a:ext cx="5917679" cy="2550877"/>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4800"/>
              <a:buFont typeface="Century Gothic"/>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32"/>
          <p:cNvSpPr txBox="1"/>
          <p:nvPr>
            <p:ph idx="1" type="subTitle"/>
          </p:nvPr>
        </p:nvSpPr>
        <p:spPr>
          <a:xfrm>
            <a:off x="866440" y="4777380"/>
            <a:ext cx="5917679" cy="86142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440"/>
              <a:buNone/>
              <a:defRPr cap="none">
                <a:solidFill>
                  <a:srgbClr val="EE52A4"/>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42" name="Google Shape;42;p32"/>
          <p:cNvSpPr txBox="1"/>
          <p:nvPr>
            <p:ph idx="10" type="dt"/>
          </p:nvPr>
        </p:nvSpPr>
        <p:spPr>
          <a:xfrm rot="5400000">
            <a:off x="7498080" y="1828800"/>
            <a:ext cx="990599" cy="228659"/>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0" i="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2"/>
          <p:cNvSpPr txBox="1"/>
          <p:nvPr>
            <p:ph idx="11" type="ftr"/>
          </p:nvPr>
        </p:nvSpPr>
        <p:spPr>
          <a:xfrm rot="5400000">
            <a:off x="6236208" y="326440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0" i="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2"/>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2"/>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6" name="Shape 46"/>
        <p:cNvGrpSpPr/>
        <p:nvPr/>
      </p:nvGrpSpPr>
      <p:grpSpPr>
        <a:xfrm>
          <a:off x="0" y="0"/>
          <a:ext cx="0" cy="0"/>
          <a:chOff x="0" y="0"/>
          <a:chExt cx="0" cy="0"/>
        </a:xfrm>
      </p:grpSpPr>
      <p:sp>
        <p:nvSpPr>
          <p:cNvPr id="47" name="Google Shape;47;p33"/>
          <p:cNvSpPr txBox="1"/>
          <p:nvPr>
            <p:ph type="title"/>
          </p:nvPr>
        </p:nvSpPr>
        <p:spPr>
          <a:xfrm>
            <a:off x="865970" y="927098"/>
            <a:ext cx="6343672"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3"/>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49" name="Google Shape;49;p33"/>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33"/>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3"/>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36"/>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36"/>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6"/>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6"/>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57" name="Shape 57"/>
        <p:cNvGrpSpPr/>
        <p:nvPr/>
      </p:nvGrpSpPr>
      <p:grpSpPr>
        <a:xfrm>
          <a:off x="0" y="0"/>
          <a:ext cx="0" cy="0"/>
          <a:chOff x="0" y="0"/>
          <a:chExt cx="0" cy="0"/>
        </a:xfrm>
      </p:grpSpPr>
      <p:grpSp>
        <p:nvGrpSpPr>
          <p:cNvPr id="58" name="Google Shape;58;p37"/>
          <p:cNvGrpSpPr/>
          <p:nvPr/>
        </p:nvGrpSpPr>
        <p:grpSpPr>
          <a:xfrm>
            <a:off x="-1588" y="0"/>
            <a:ext cx="9145588" cy="6860798"/>
            <a:chOff x="-1588" y="0"/>
            <a:chExt cx="9145588" cy="6860798"/>
          </a:xfrm>
        </p:grpSpPr>
        <p:sp>
          <p:nvSpPr>
            <p:cNvPr id="59" name="Google Shape;59;p37"/>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37"/>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37"/>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37"/>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37"/>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37"/>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37"/>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 name="Google Shape;66;p37"/>
            <p:cNvSpPr/>
            <p:nvPr/>
          </p:nvSpPr>
          <p:spPr>
            <a:xfrm rot="-5400000">
              <a:off x="3105027"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67" name="Google Shape;67;p37"/>
            <p:cNvSpPr/>
            <p:nvPr/>
          </p:nvSpPr>
          <p:spPr>
            <a:xfrm rot="-5912394">
              <a:off x="3320102"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 name="Google Shape;68;p3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69" name="Google Shape;69;p37"/>
          <p:cNvSpPr txBox="1"/>
          <p:nvPr>
            <p:ph type="title"/>
          </p:nvPr>
        </p:nvSpPr>
        <p:spPr>
          <a:xfrm>
            <a:off x="877534" y="2257588"/>
            <a:ext cx="3090672" cy="30203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b="0" sz="32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7"/>
          <p:cNvSpPr txBox="1"/>
          <p:nvPr>
            <p:ph idx="1" type="body"/>
          </p:nvPr>
        </p:nvSpPr>
        <p:spPr>
          <a:xfrm>
            <a:off x="5119261" y="2257588"/>
            <a:ext cx="3082516" cy="3020344"/>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600"/>
              <a:buNone/>
              <a:defRPr sz="2000" cap="none">
                <a:solidFill>
                  <a:srgbClr val="EE52A4"/>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71" name="Google Shape;71;p37"/>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7"/>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7"/>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37"/>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5" name="Shape 75"/>
        <p:cNvGrpSpPr/>
        <p:nvPr/>
      </p:nvGrpSpPr>
      <p:grpSpPr>
        <a:xfrm>
          <a:off x="0" y="0"/>
          <a:ext cx="0" cy="0"/>
          <a:chOff x="0" y="0"/>
          <a:chExt cx="0" cy="0"/>
        </a:xfrm>
      </p:grpSpPr>
      <p:sp>
        <p:nvSpPr>
          <p:cNvPr id="76" name="Google Shape;76;p38"/>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8"/>
          <p:cNvSpPr txBox="1"/>
          <p:nvPr>
            <p:ph idx="1" type="body"/>
          </p:nvPr>
        </p:nvSpPr>
        <p:spPr>
          <a:xfrm>
            <a:off x="866440" y="2489200"/>
            <a:ext cx="3636980" cy="353060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8" name="Google Shape;78;p38"/>
          <p:cNvSpPr txBox="1"/>
          <p:nvPr>
            <p:ph idx="2" type="body"/>
          </p:nvPr>
        </p:nvSpPr>
        <p:spPr>
          <a:xfrm>
            <a:off x="4640581" y="2489203"/>
            <a:ext cx="3636980" cy="353060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9" name="Google Shape;79;p38"/>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8"/>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38"/>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2" name="Shape 82"/>
        <p:cNvGrpSpPr/>
        <p:nvPr/>
      </p:nvGrpSpPr>
      <p:grpSpPr>
        <a:xfrm>
          <a:off x="0" y="0"/>
          <a:ext cx="0" cy="0"/>
          <a:chOff x="0" y="0"/>
          <a:chExt cx="0" cy="0"/>
        </a:xfrm>
      </p:grpSpPr>
      <p:sp>
        <p:nvSpPr>
          <p:cNvPr id="83" name="Google Shape;83;p39"/>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39"/>
          <p:cNvSpPr txBox="1"/>
          <p:nvPr>
            <p:ph idx="1" type="body"/>
          </p:nvPr>
        </p:nvSpPr>
        <p:spPr>
          <a:xfrm>
            <a:off x="869918" y="2489200"/>
            <a:ext cx="3633502" cy="75929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85" name="Google Shape;85;p39"/>
          <p:cNvSpPr txBox="1"/>
          <p:nvPr>
            <p:ph idx="2" type="body"/>
          </p:nvPr>
        </p:nvSpPr>
        <p:spPr>
          <a:xfrm>
            <a:off x="866440" y="3248490"/>
            <a:ext cx="3636980" cy="2771311"/>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6" name="Google Shape;86;p39"/>
          <p:cNvSpPr txBox="1"/>
          <p:nvPr>
            <p:ph idx="3" type="body"/>
          </p:nvPr>
        </p:nvSpPr>
        <p:spPr>
          <a:xfrm>
            <a:off x="4640581" y="2489200"/>
            <a:ext cx="3636979" cy="756635"/>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87" name="Google Shape;87;p39"/>
          <p:cNvSpPr txBox="1"/>
          <p:nvPr>
            <p:ph idx="4" type="body"/>
          </p:nvPr>
        </p:nvSpPr>
        <p:spPr>
          <a:xfrm>
            <a:off x="4640581" y="3245835"/>
            <a:ext cx="3636980" cy="277396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8" name="Google Shape;88;p39"/>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39"/>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39"/>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91" name="Shape 91"/>
        <p:cNvGrpSpPr/>
        <p:nvPr/>
      </p:nvGrpSpPr>
      <p:grpSpPr>
        <a:xfrm>
          <a:off x="0" y="0"/>
          <a:ext cx="0" cy="0"/>
          <a:chOff x="0" y="0"/>
          <a:chExt cx="0" cy="0"/>
        </a:xfrm>
      </p:grpSpPr>
      <p:grpSp>
        <p:nvGrpSpPr>
          <p:cNvPr id="92" name="Google Shape;92;p40"/>
          <p:cNvGrpSpPr/>
          <p:nvPr/>
        </p:nvGrpSpPr>
        <p:grpSpPr>
          <a:xfrm>
            <a:off x="-1588" y="0"/>
            <a:ext cx="9145588" cy="6860798"/>
            <a:chOff x="-1588" y="0"/>
            <a:chExt cx="9145588" cy="6860798"/>
          </a:xfrm>
        </p:grpSpPr>
        <p:sp>
          <p:nvSpPr>
            <p:cNvPr id="93" name="Google Shape;93;p40"/>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40"/>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40"/>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40"/>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40"/>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40"/>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40"/>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40"/>
            <p:cNvSpPr/>
            <p:nvPr/>
          </p:nvSpPr>
          <p:spPr>
            <a:xfrm rot="-5400000">
              <a:off x="2548536"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01" name="Google Shape;101;p40"/>
            <p:cNvSpPr/>
            <p:nvPr/>
          </p:nvSpPr>
          <p:spPr>
            <a:xfrm rot="-5912394">
              <a:off x="2769747"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4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03" name="Google Shape;103;p40"/>
          <p:cNvSpPr txBox="1"/>
          <p:nvPr>
            <p:ph type="title"/>
          </p:nvPr>
        </p:nvSpPr>
        <p:spPr>
          <a:xfrm>
            <a:off x="866440" y="1447800"/>
            <a:ext cx="2712590" cy="149558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40"/>
          <p:cNvSpPr txBox="1"/>
          <p:nvPr>
            <p:ph idx="1" type="body"/>
          </p:nvPr>
        </p:nvSpPr>
        <p:spPr>
          <a:xfrm>
            <a:off x="4568927" y="1447800"/>
            <a:ext cx="3632850" cy="4572000"/>
          </a:xfrm>
          <a:prstGeom prst="rect">
            <a:avLst/>
          </a:prstGeom>
          <a:noFill/>
          <a:ln>
            <a:noFill/>
          </a:ln>
        </p:spPr>
        <p:txBody>
          <a:bodyPr anchorCtr="0" anchor="ctr"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05" name="Google Shape;105;p40"/>
          <p:cNvSpPr txBox="1"/>
          <p:nvPr>
            <p:ph idx="2" type="body"/>
          </p:nvPr>
        </p:nvSpPr>
        <p:spPr>
          <a:xfrm>
            <a:off x="866441" y="3086845"/>
            <a:ext cx="2712589" cy="293370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06" name="Google Shape;106;p40"/>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40"/>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40"/>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40"/>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10" name="Shape 110"/>
        <p:cNvGrpSpPr/>
        <p:nvPr/>
      </p:nvGrpSpPr>
      <p:grpSpPr>
        <a:xfrm>
          <a:off x="0" y="0"/>
          <a:ext cx="0" cy="0"/>
          <a:chOff x="0" y="0"/>
          <a:chExt cx="0" cy="0"/>
        </a:xfrm>
      </p:grpSpPr>
      <p:grpSp>
        <p:nvGrpSpPr>
          <p:cNvPr id="111" name="Google Shape;111;p41"/>
          <p:cNvGrpSpPr/>
          <p:nvPr/>
        </p:nvGrpSpPr>
        <p:grpSpPr>
          <a:xfrm>
            <a:off x="-1588" y="0"/>
            <a:ext cx="9145588" cy="6860798"/>
            <a:chOff x="-1588" y="0"/>
            <a:chExt cx="9145588" cy="6860798"/>
          </a:xfrm>
        </p:grpSpPr>
        <p:sp>
          <p:nvSpPr>
            <p:cNvPr id="112" name="Google Shape;112;p41"/>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41"/>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41"/>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41"/>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41"/>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41"/>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41"/>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41"/>
            <p:cNvSpPr/>
            <p:nvPr/>
          </p:nvSpPr>
          <p:spPr>
            <a:xfrm rot="-5400000">
              <a:off x="2852610"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20" name="Google Shape;120;p41"/>
            <p:cNvSpPr/>
            <p:nvPr/>
          </p:nvSpPr>
          <p:spPr>
            <a:xfrm rot="-5912394">
              <a:off x="3074559"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41"/>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22" name="Google Shape;122;p41"/>
          <p:cNvSpPr txBox="1"/>
          <p:nvPr>
            <p:ph type="title"/>
          </p:nvPr>
        </p:nvSpPr>
        <p:spPr>
          <a:xfrm>
            <a:off x="866440" y="1381390"/>
            <a:ext cx="2987089" cy="157480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41"/>
          <p:cNvSpPr/>
          <p:nvPr>
            <p:ph idx="2" type="pic"/>
          </p:nvPr>
        </p:nvSpPr>
        <p:spPr>
          <a:xfrm>
            <a:off x="4722909" y="1320800"/>
            <a:ext cx="2791102" cy="4216400"/>
          </a:xfrm>
          <a:prstGeom prst="roundRect">
            <a:avLst>
              <a:gd fmla="val 1858" name="adj"/>
            </a:avLst>
          </a:prstGeom>
          <a:noFill/>
          <a:ln>
            <a:noFill/>
          </a:ln>
          <a:effectLst>
            <a:outerShdw blurRad="50800" rotWithShape="0" algn="tl" dir="5400000" dist="50800">
              <a:srgbClr val="000000">
                <a:alpha val="41960"/>
              </a:srgbClr>
            </a:outerShdw>
          </a:effectLst>
        </p:spPr>
      </p:sp>
      <p:sp>
        <p:nvSpPr>
          <p:cNvPr id="124" name="Google Shape;124;p41"/>
          <p:cNvSpPr txBox="1"/>
          <p:nvPr>
            <p:ph idx="1" type="body"/>
          </p:nvPr>
        </p:nvSpPr>
        <p:spPr>
          <a:xfrm>
            <a:off x="866440" y="3086100"/>
            <a:ext cx="2987089" cy="24511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25" name="Google Shape;125;p41"/>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41"/>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41"/>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41"/>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showMasterSp="0">
  <p:cSld name="Panoramic Picture with Caption">
    <p:spTree>
      <p:nvGrpSpPr>
        <p:cNvPr id="129" name="Shape 129"/>
        <p:cNvGrpSpPr/>
        <p:nvPr/>
      </p:nvGrpSpPr>
      <p:grpSpPr>
        <a:xfrm>
          <a:off x="0" y="0"/>
          <a:ext cx="0" cy="0"/>
          <a:chOff x="0" y="0"/>
          <a:chExt cx="0" cy="0"/>
        </a:xfrm>
      </p:grpSpPr>
      <p:grpSp>
        <p:nvGrpSpPr>
          <p:cNvPr id="130" name="Google Shape;130;p42"/>
          <p:cNvGrpSpPr/>
          <p:nvPr/>
        </p:nvGrpSpPr>
        <p:grpSpPr>
          <a:xfrm>
            <a:off x="-1588" y="0"/>
            <a:ext cx="9145588" cy="6860798"/>
            <a:chOff x="-1588" y="0"/>
            <a:chExt cx="9145588" cy="6860798"/>
          </a:xfrm>
        </p:grpSpPr>
        <p:sp>
          <p:nvSpPr>
            <p:cNvPr id="131" name="Google Shape;131;p42"/>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42"/>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42"/>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42"/>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42"/>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42"/>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42"/>
            <p:cNvSpPr/>
            <p:nvPr/>
          </p:nvSpPr>
          <p:spPr>
            <a:xfrm rot="10204164">
              <a:off x="426788" y="4564241"/>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42"/>
            <p:cNvSpPr/>
            <p:nvPr/>
          </p:nvSpPr>
          <p:spPr>
            <a:xfrm>
              <a:off x="421503" y="402165"/>
              <a:ext cx="8327939" cy="3141135"/>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42"/>
            <p:cNvSpPr/>
            <p:nvPr/>
          </p:nvSpPr>
          <p:spPr>
            <a:xfrm rot="10800000">
              <a:off x="485023" y="2670079"/>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4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41" name="Google Shape;141;p42"/>
          <p:cNvSpPr txBox="1"/>
          <p:nvPr>
            <p:ph type="title"/>
          </p:nvPr>
        </p:nvSpPr>
        <p:spPr>
          <a:xfrm>
            <a:off x="866441" y="4961454"/>
            <a:ext cx="6422004"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42"/>
          <p:cNvSpPr/>
          <p:nvPr>
            <p:ph idx="2" type="pic"/>
          </p:nvPr>
        </p:nvSpPr>
        <p:spPr>
          <a:xfrm>
            <a:off x="866441" y="685800"/>
            <a:ext cx="6422004" cy="3429000"/>
          </a:xfrm>
          <a:prstGeom prst="roundRect">
            <a:avLst>
              <a:gd fmla="val 1858" name="adj"/>
            </a:avLst>
          </a:prstGeom>
          <a:noFill/>
          <a:ln>
            <a:noFill/>
          </a:ln>
          <a:effectLst>
            <a:outerShdw blurRad="50800" rotWithShape="0" algn="tl" dir="5400000" dist="50800">
              <a:srgbClr val="000000">
                <a:alpha val="41960"/>
              </a:srgbClr>
            </a:outerShdw>
          </a:effectLst>
        </p:spPr>
      </p:sp>
      <p:sp>
        <p:nvSpPr>
          <p:cNvPr id="143" name="Google Shape;143;p42"/>
          <p:cNvSpPr txBox="1"/>
          <p:nvPr>
            <p:ph idx="1" type="body"/>
          </p:nvPr>
        </p:nvSpPr>
        <p:spPr>
          <a:xfrm>
            <a:off x="866440" y="5528192"/>
            <a:ext cx="6422004" cy="49371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44" name="Google Shape;144;p42"/>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42"/>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42"/>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42"/>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148" name="Shape 148"/>
        <p:cNvGrpSpPr/>
        <p:nvPr/>
      </p:nvGrpSpPr>
      <p:grpSpPr>
        <a:xfrm>
          <a:off x="0" y="0"/>
          <a:ext cx="0" cy="0"/>
          <a:chOff x="0" y="0"/>
          <a:chExt cx="0" cy="0"/>
        </a:xfrm>
      </p:grpSpPr>
      <p:grpSp>
        <p:nvGrpSpPr>
          <p:cNvPr id="149" name="Google Shape;149;p43"/>
          <p:cNvGrpSpPr/>
          <p:nvPr/>
        </p:nvGrpSpPr>
        <p:grpSpPr>
          <a:xfrm>
            <a:off x="-1588" y="0"/>
            <a:ext cx="9145588" cy="6860798"/>
            <a:chOff x="-1588" y="0"/>
            <a:chExt cx="9145588" cy="6860798"/>
          </a:xfrm>
        </p:grpSpPr>
        <p:sp>
          <p:nvSpPr>
            <p:cNvPr id="150" name="Google Shape;150;p43"/>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43"/>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43"/>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43"/>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43"/>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43"/>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43"/>
            <p:cNvSpPr/>
            <p:nvPr/>
          </p:nvSpPr>
          <p:spPr>
            <a:xfrm rot="-589932">
              <a:off x="6359946" y="2780895"/>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43"/>
            <p:cNvSpPr/>
            <p:nvPr/>
          </p:nvSpPr>
          <p:spPr>
            <a:xfrm>
              <a:off x="485023" y="4343399"/>
              <a:ext cx="8182128" cy="2112436"/>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43"/>
            <p:cNvSpPr/>
            <p:nvPr/>
          </p:nvSpPr>
          <p:spPr>
            <a:xfrm>
              <a:off x="485023" y="2854646"/>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43"/>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60" name="Google Shape;160;p43"/>
          <p:cNvSpPr txBox="1"/>
          <p:nvPr>
            <p:ph type="title"/>
          </p:nvPr>
        </p:nvSpPr>
        <p:spPr>
          <a:xfrm>
            <a:off x="866440" y="927100"/>
            <a:ext cx="6422005" cy="169272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600"/>
              <a:buFont typeface="Century Gothic"/>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43"/>
          <p:cNvSpPr txBox="1"/>
          <p:nvPr>
            <p:ph idx="1" type="body"/>
          </p:nvPr>
        </p:nvSpPr>
        <p:spPr>
          <a:xfrm>
            <a:off x="866440" y="3488023"/>
            <a:ext cx="6422005" cy="2536857"/>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62" name="Google Shape;162;p43"/>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43"/>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4" name="Google Shape;164;p43"/>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43"/>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166" name="Shape 166"/>
        <p:cNvGrpSpPr/>
        <p:nvPr/>
      </p:nvGrpSpPr>
      <p:grpSpPr>
        <a:xfrm>
          <a:off x="0" y="0"/>
          <a:ext cx="0" cy="0"/>
          <a:chOff x="0" y="0"/>
          <a:chExt cx="0" cy="0"/>
        </a:xfrm>
      </p:grpSpPr>
      <p:grpSp>
        <p:nvGrpSpPr>
          <p:cNvPr id="167" name="Google Shape;167;p44"/>
          <p:cNvGrpSpPr/>
          <p:nvPr/>
        </p:nvGrpSpPr>
        <p:grpSpPr>
          <a:xfrm>
            <a:off x="-1588" y="0"/>
            <a:ext cx="9145588" cy="6860798"/>
            <a:chOff x="-1588" y="0"/>
            <a:chExt cx="9145588" cy="6860798"/>
          </a:xfrm>
        </p:grpSpPr>
        <p:sp>
          <p:nvSpPr>
            <p:cNvPr id="168" name="Google Shape;168;p44"/>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44"/>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44"/>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44"/>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44"/>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44"/>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44"/>
            <p:cNvSpPr/>
            <p:nvPr/>
          </p:nvSpPr>
          <p:spPr>
            <a:xfrm rot="-589932">
              <a:off x="6359946" y="4309201"/>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44"/>
            <p:cNvSpPr/>
            <p:nvPr/>
          </p:nvSpPr>
          <p:spPr>
            <a:xfrm>
              <a:off x="485023" y="4381500"/>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4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77" name="Google Shape;177;p44"/>
          <p:cNvSpPr txBox="1"/>
          <p:nvPr/>
        </p:nvSpPr>
        <p:spPr>
          <a:xfrm>
            <a:off x="647430" y="651690"/>
            <a:ext cx="601591" cy="1323439"/>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8000"/>
              <a:buFont typeface="Arial"/>
              <a:buNone/>
            </a:pPr>
            <a:r>
              <a:rPr b="0" i="0" lang="en-GB" sz="8000" u="none" cap="none" strike="noStrike">
                <a:solidFill>
                  <a:srgbClr val="EE52A4"/>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78" name="Google Shape;178;p44"/>
          <p:cNvSpPr txBox="1"/>
          <p:nvPr/>
        </p:nvSpPr>
        <p:spPr>
          <a:xfrm>
            <a:off x="7069418" y="2900292"/>
            <a:ext cx="619063" cy="1323439"/>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8000"/>
              <a:buFont typeface="Arial"/>
              <a:buNone/>
            </a:pPr>
            <a:r>
              <a:rPr b="0" i="0" lang="en-GB" sz="8000" u="none" cap="none" strike="noStrike">
                <a:solidFill>
                  <a:srgbClr val="EE52A4"/>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79" name="Google Shape;179;p44"/>
          <p:cNvSpPr txBox="1"/>
          <p:nvPr>
            <p:ph type="title"/>
          </p:nvPr>
        </p:nvSpPr>
        <p:spPr>
          <a:xfrm>
            <a:off x="1128060" y="927099"/>
            <a:ext cx="6160385" cy="288217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600"/>
              <a:buFont typeface="Century Gothic"/>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44"/>
          <p:cNvSpPr txBox="1"/>
          <p:nvPr>
            <p:ph idx="1" type="body"/>
          </p:nvPr>
        </p:nvSpPr>
        <p:spPr>
          <a:xfrm>
            <a:off x="1387278" y="3809278"/>
            <a:ext cx="5646143" cy="33311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81" name="Google Shape;181;p44"/>
          <p:cNvSpPr txBox="1"/>
          <p:nvPr>
            <p:ph idx="2" type="body"/>
          </p:nvPr>
        </p:nvSpPr>
        <p:spPr>
          <a:xfrm>
            <a:off x="866440" y="5000816"/>
            <a:ext cx="6343673" cy="1010619"/>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82" name="Google Shape;182;p44"/>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44"/>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44"/>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44"/>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186" name="Shape 186"/>
        <p:cNvGrpSpPr/>
        <p:nvPr/>
      </p:nvGrpSpPr>
      <p:grpSpPr>
        <a:xfrm>
          <a:off x="0" y="0"/>
          <a:ext cx="0" cy="0"/>
          <a:chOff x="0" y="0"/>
          <a:chExt cx="0" cy="0"/>
        </a:xfrm>
      </p:grpSpPr>
      <p:grpSp>
        <p:nvGrpSpPr>
          <p:cNvPr id="187" name="Google Shape;187;p45"/>
          <p:cNvGrpSpPr/>
          <p:nvPr/>
        </p:nvGrpSpPr>
        <p:grpSpPr>
          <a:xfrm>
            <a:off x="-1588" y="0"/>
            <a:ext cx="9145588" cy="6860798"/>
            <a:chOff x="-1588" y="0"/>
            <a:chExt cx="9145588" cy="6860798"/>
          </a:xfrm>
        </p:grpSpPr>
        <p:sp>
          <p:nvSpPr>
            <p:cNvPr id="188" name="Google Shape;188;p45"/>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45"/>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p45"/>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45"/>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45"/>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p45"/>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 name="Google Shape;194;p45"/>
            <p:cNvSpPr/>
            <p:nvPr/>
          </p:nvSpPr>
          <p:spPr>
            <a:xfrm rot="-589932">
              <a:off x="6359946" y="431124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45"/>
            <p:cNvSpPr/>
            <p:nvPr/>
          </p:nvSpPr>
          <p:spPr>
            <a:xfrm>
              <a:off x="485023" y="4381500"/>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4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97" name="Google Shape;197;p45"/>
          <p:cNvSpPr txBox="1"/>
          <p:nvPr>
            <p:ph type="title"/>
          </p:nvPr>
        </p:nvSpPr>
        <p:spPr>
          <a:xfrm>
            <a:off x="866440" y="2057400"/>
            <a:ext cx="6422005" cy="20955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4000"/>
              <a:buFont typeface="Century Gothic"/>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45"/>
          <p:cNvSpPr txBox="1"/>
          <p:nvPr>
            <p:ph idx="1" type="body"/>
          </p:nvPr>
        </p:nvSpPr>
        <p:spPr>
          <a:xfrm>
            <a:off x="866441" y="5024908"/>
            <a:ext cx="6422004" cy="99489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cap="none">
                <a:solidFill>
                  <a:srgbClr val="EE52A4"/>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99" name="Google Shape;199;p45"/>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45"/>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1" name="Google Shape;201;p45"/>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p45"/>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203" name="Shape 203"/>
        <p:cNvGrpSpPr/>
        <p:nvPr/>
      </p:nvGrpSpPr>
      <p:grpSpPr>
        <a:xfrm>
          <a:off x="0" y="0"/>
          <a:ext cx="0" cy="0"/>
          <a:chOff x="0" y="0"/>
          <a:chExt cx="0" cy="0"/>
        </a:xfrm>
      </p:grpSpPr>
      <p:sp>
        <p:nvSpPr>
          <p:cNvPr id="204" name="Google Shape;204;p46"/>
          <p:cNvSpPr txBox="1"/>
          <p:nvPr>
            <p:ph type="title"/>
          </p:nvPr>
        </p:nvSpPr>
        <p:spPr>
          <a:xfrm>
            <a:off x="866440" y="927100"/>
            <a:ext cx="6423593" cy="70986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5" name="Google Shape;205;p46"/>
          <p:cNvSpPr txBox="1"/>
          <p:nvPr>
            <p:ph idx="1" type="body"/>
          </p:nvPr>
        </p:nvSpPr>
        <p:spPr>
          <a:xfrm>
            <a:off x="866440" y="2489200"/>
            <a:ext cx="2313432"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06" name="Google Shape;206;p46"/>
          <p:cNvSpPr txBox="1"/>
          <p:nvPr>
            <p:ph idx="2" type="body"/>
          </p:nvPr>
        </p:nvSpPr>
        <p:spPr>
          <a:xfrm>
            <a:off x="866440" y="3147164"/>
            <a:ext cx="2313432"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07" name="Google Shape;207;p46"/>
          <p:cNvSpPr txBox="1"/>
          <p:nvPr>
            <p:ph idx="3" type="body"/>
          </p:nvPr>
        </p:nvSpPr>
        <p:spPr>
          <a:xfrm>
            <a:off x="3405614" y="2489200"/>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08" name="Google Shape;208;p46"/>
          <p:cNvSpPr txBox="1"/>
          <p:nvPr>
            <p:ph idx="4" type="body"/>
          </p:nvPr>
        </p:nvSpPr>
        <p:spPr>
          <a:xfrm>
            <a:off x="3408471" y="3147164"/>
            <a:ext cx="2318918"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09" name="Google Shape;209;p46"/>
          <p:cNvSpPr txBox="1"/>
          <p:nvPr>
            <p:ph idx="5" type="body"/>
          </p:nvPr>
        </p:nvSpPr>
        <p:spPr>
          <a:xfrm>
            <a:off x="5958642" y="2489200"/>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10" name="Google Shape;210;p46"/>
          <p:cNvSpPr txBox="1"/>
          <p:nvPr>
            <p:ph idx="6" type="body"/>
          </p:nvPr>
        </p:nvSpPr>
        <p:spPr>
          <a:xfrm>
            <a:off x="5960935" y="3147164"/>
            <a:ext cx="2316625"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cxnSp>
        <p:nvCxnSpPr>
          <p:cNvPr id="211" name="Google Shape;211;p46"/>
          <p:cNvCxnSpPr/>
          <p:nvPr/>
        </p:nvCxnSpPr>
        <p:spPr>
          <a:xfrm>
            <a:off x="3294530"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12" name="Google Shape;212;p46"/>
          <p:cNvCxnSpPr/>
          <p:nvPr/>
        </p:nvCxnSpPr>
        <p:spPr>
          <a:xfrm>
            <a:off x="5849521"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13" name="Google Shape;213;p46"/>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46"/>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46"/>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216" name="Shape 216"/>
        <p:cNvGrpSpPr/>
        <p:nvPr/>
      </p:nvGrpSpPr>
      <p:grpSpPr>
        <a:xfrm>
          <a:off x="0" y="0"/>
          <a:ext cx="0" cy="0"/>
          <a:chOff x="0" y="0"/>
          <a:chExt cx="0" cy="0"/>
        </a:xfrm>
      </p:grpSpPr>
      <p:sp>
        <p:nvSpPr>
          <p:cNvPr id="217" name="Google Shape;217;p47"/>
          <p:cNvSpPr txBox="1"/>
          <p:nvPr>
            <p:ph type="title"/>
          </p:nvPr>
        </p:nvSpPr>
        <p:spPr>
          <a:xfrm>
            <a:off x="866440" y="927100"/>
            <a:ext cx="6345260" cy="70986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8" name="Google Shape;218;p47"/>
          <p:cNvSpPr txBox="1"/>
          <p:nvPr>
            <p:ph idx="1" type="body"/>
          </p:nvPr>
        </p:nvSpPr>
        <p:spPr>
          <a:xfrm>
            <a:off x="866440" y="4179596"/>
            <a:ext cx="2313432"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19" name="Google Shape;219;p47"/>
          <p:cNvSpPr/>
          <p:nvPr>
            <p:ph idx="2" type="pic"/>
          </p:nvPr>
        </p:nvSpPr>
        <p:spPr>
          <a:xfrm>
            <a:off x="1019055" y="2489200"/>
            <a:ext cx="2015144" cy="1447342"/>
          </a:xfrm>
          <a:prstGeom prst="roundRect">
            <a:avLst>
              <a:gd fmla="val 1858" name="adj"/>
            </a:avLst>
          </a:prstGeom>
          <a:noFill/>
          <a:ln>
            <a:noFill/>
          </a:ln>
          <a:effectLst>
            <a:outerShdw blurRad="50800" rotWithShape="0" algn="tl" dir="5400000" dist="50800">
              <a:srgbClr val="000000">
                <a:alpha val="41960"/>
              </a:srgbClr>
            </a:outerShdw>
          </a:effectLst>
        </p:spPr>
      </p:sp>
      <p:sp>
        <p:nvSpPr>
          <p:cNvPr id="220" name="Google Shape;220;p47"/>
          <p:cNvSpPr txBox="1"/>
          <p:nvPr>
            <p:ph idx="3" type="body"/>
          </p:nvPr>
        </p:nvSpPr>
        <p:spPr>
          <a:xfrm>
            <a:off x="866439" y="4837558"/>
            <a:ext cx="2313432"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21" name="Google Shape;221;p47"/>
          <p:cNvSpPr txBox="1"/>
          <p:nvPr>
            <p:ph idx="4" type="body"/>
          </p:nvPr>
        </p:nvSpPr>
        <p:spPr>
          <a:xfrm>
            <a:off x="3411125" y="4179595"/>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22" name="Google Shape;222;p47"/>
          <p:cNvSpPr/>
          <p:nvPr>
            <p:ph idx="5" type="pic"/>
          </p:nvPr>
        </p:nvSpPr>
        <p:spPr>
          <a:xfrm>
            <a:off x="3553189" y="2489200"/>
            <a:ext cx="2015144" cy="1447342"/>
          </a:xfrm>
          <a:prstGeom prst="roundRect">
            <a:avLst>
              <a:gd fmla="val 1858" name="adj"/>
            </a:avLst>
          </a:prstGeom>
          <a:noFill/>
          <a:ln>
            <a:noFill/>
          </a:ln>
          <a:effectLst>
            <a:outerShdw blurRad="50800" rotWithShape="0" algn="tl" dir="5400000" dist="50800">
              <a:srgbClr val="000000">
                <a:alpha val="41960"/>
              </a:srgbClr>
            </a:outerShdw>
          </a:effectLst>
        </p:spPr>
      </p:sp>
      <p:sp>
        <p:nvSpPr>
          <p:cNvPr id="223" name="Google Shape;223;p47"/>
          <p:cNvSpPr txBox="1"/>
          <p:nvPr>
            <p:ph idx="6" type="body"/>
          </p:nvPr>
        </p:nvSpPr>
        <p:spPr>
          <a:xfrm>
            <a:off x="3411125" y="4848208"/>
            <a:ext cx="2318918"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24" name="Google Shape;224;p47"/>
          <p:cNvSpPr txBox="1"/>
          <p:nvPr>
            <p:ph idx="7" type="body"/>
          </p:nvPr>
        </p:nvSpPr>
        <p:spPr>
          <a:xfrm>
            <a:off x="5958642" y="4179596"/>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25" name="Google Shape;225;p47"/>
          <p:cNvSpPr/>
          <p:nvPr>
            <p:ph idx="8" type="pic"/>
          </p:nvPr>
        </p:nvSpPr>
        <p:spPr>
          <a:xfrm>
            <a:off x="6108641" y="2489200"/>
            <a:ext cx="2015144" cy="1447342"/>
          </a:xfrm>
          <a:prstGeom prst="roundRect">
            <a:avLst>
              <a:gd fmla="val 1858" name="adj"/>
            </a:avLst>
          </a:prstGeom>
          <a:noFill/>
          <a:ln>
            <a:noFill/>
          </a:ln>
          <a:effectLst>
            <a:outerShdw blurRad="50800" rotWithShape="0" algn="tl" dir="5400000" dist="50800">
              <a:srgbClr val="000000">
                <a:alpha val="41960"/>
              </a:srgbClr>
            </a:outerShdw>
          </a:effectLst>
        </p:spPr>
      </p:sp>
      <p:sp>
        <p:nvSpPr>
          <p:cNvPr id="226" name="Google Shape;226;p47"/>
          <p:cNvSpPr txBox="1"/>
          <p:nvPr>
            <p:ph idx="9" type="body"/>
          </p:nvPr>
        </p:nvSpPr>
        <p:spPr>
          <a:xfrm>
            <a:off x="5958642" y="4837558"/>
            <a:ext cx="2318918"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cxnSp>
        <p:nvCxnSpPr>
          <p:cNvPr id="227" name="Google Shape;227;p47"/>
          <p:cNvCxnSpPr/>
          <p:nvPr/>
        </p:nvCxnSpPr>
        <p:spPr>
          <a:xfrm>
            <a:off x="3290019"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28" name="Google Shape;228;p47"/>
          <p:cNvCxnSpPr/>
          <p:nvPr/>
        </p:nvCxnSpPr>
        <p:spPr>
          <a:xfrm>
            <a:off x="5849521"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29" name="Google Shape;229;p47"/>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0" name="Google Shape;230;p47"/>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p47"/>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32" name="Shape 232"/>
        <p:cNvGrpSpPr/>
        <p:nvPr/>
      </p:nvGrpSpPr>
      <p:grpSpPr>
        <a:xfrm>
          <a:off x="0" y="0"/>
          <a:ext cx="0" cy="0"/>
          <a:chOff x="0" y="0"/>
          <a:chExt cx="0" cy="0"/>
        </a:xfrm>
      </p:grpSpPr>
      <p:sp>
        <p:nvSpPr>
          <p:cNvPr id="233" name="Google Shape;233;p48"/>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48"/>
          <p:cNvSpPr txBox="1"/>
          <p:nvPr>
            <p:ph idx="1" type="body"/>
          </p:nvPr>
        </p:nvSpPr>
        <p:spPr>
          <a:xfrm rot="5400000">
            <a:off x="2271712" y="1081870"/>
            <a:ext cx="3530600" cy="634526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35" name="Google Shape;235;p48"/>
          <p:cNvSpPr txBox="1"/>
          <p:nvPr>
            <p:ph idx="10" type="dt"/>
          </p:nvPr>
        </p:nvSpPr>
        <p:spPr>
          <a:xfrm>
            <a:off x="7621301" y="6387910"/>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6" name="Google Shape;236;p48"/>
          <p:cNvSpPr txBox="1"/>
          <p:nvPr>
            <p:ph idx="11" type="ftr"/>
          </p:nvPr>
        </p:nvSpPr>
        <p:spPr>
          <a:xfrm>
            <a:off x="516133" y="6387910"/>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7" name="Google Shape;237;p48"/>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238" name="Shape 238"/>
        <p:cNvGrpSpPr/>
        <p:nvPr/>
      </p:nvGrpSpPr>
      <p:grpSpPr>
        <a:xfrm>
          <a:off x="0" y="0"/>
          <a:ext cx="0" cy="0"/>
          <a:chOff x="0" y="0"/>
          <a:chExt cx="0" cy="0"/>
        </a:xfrm>
      </p:grpSpPr>
      <p:grpSp>
        <p:nvGrpSpPr>
          <p:cNvPr id="239" name="Google Shape;239;p49"/>
          <p:cNvGrpSpPr/>
          <p:nvPr/>
        </p:nvGrpSpPr>
        <p:grpSpPr>
          <a:xfrm>
            <a:off x="-1588" y="0"/>
            <a:ext cx="9120420" cy="6860798"/>
            <a:chOff x="-1588" y="0"/>
            <a:chExt cx="9120420" cy="6860798"/>
          </a:xfrm>
        </p:grpSpPr>
        <p:sp>
          <p:nvSpPr>
            <p:cNvPr id="240" name="Google Shape;240;p49"/>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 name="Google Shape;241;p49"/>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49"/>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49"/>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 name="Google Shape;244;p49"/>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 name="Google Shape;245;p49"/>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 name="Google Shape;246;p49"/>
            <p:cNvSpPr/>
            <p:nvPr/>
          </p:nvSpPr>
          <p:spPr>
            <a:xfrm rot="4966650">
              <a:off x="4673046" y="5107506"/>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47" name="Google Shape;247;p49"/>
          <p:cNvSpPr/>
          <p:nvPr/>
        </p:nvSpPr>
        <p:spPr>
          <a:xfrm>
            <a:off x="414867" y="402165"/>
            <a:ext cx="4610565"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 name="Google Shape;248;p49"/>
          <p:cNvSpPr/>
          <p:nvPr/>
        </p:nvSpPr>
        <p:spPr>
          <a:xfrm rot="5400000">
            <a:off x="1299309"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249" name="Google Shape;249;p49"/>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sp>
        <p:nvSpPr>
          <p:cNvPr id="250" name="Google Shape;250;p49"/>
          <p:cNvSpPr txBox="1"/>
          <p:nvPr>
            <p:ph type="title"/>
          </p:nvPr>
        </p:nvSpPr>
        <p:spPr>
          <a:xfrm rot="5400000">
            <a:off x="4445686" y="3177042"/>
            <a:ext cx="4572001" cy="1113516"/>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49"/>
          <p:cNvSpPr txBox="1"/>
          <p:nvPr>
            <p:ph idx="1" type="body"/>
          </p:nvPr>
        </p:nvSpPr>
        <p:spPr>
          <a:xfrm rot="5400000">
            <a:off x="789205" y="1525332"/>
            <a:ext cx="4572001" cy="4416936"/>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52" name="Google Shape;252;p49"/>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3" name="Google Shape;253;p49"/>
          <p:cNvSpPr txBox="1"/>
          <p:nvPr>
            <p:ph idx="11" type="ftr"/>
          </p:nvPr>
        </p:nvSpPr>
        <p:spPr>
          <a:xfrm>
            <a:off x="538546" y="636549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49"/>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49"/>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73" name="Shape 273"/>
        <p:cNvGrpSpPr/>
        <p:nvPr/>
      </p:nvGrpSpPr>
      <p:grpSpPr>
        <a:xfrm>
          <a:off x="0" y="0"/>
          <a:ext cx="0" cy="0"/>
          <a:chOff x="0" y="0"/>
          <a:chExt cx="0" cy="0"/>
        </a:xfrm>
      </p:grpSpPr>
      <p:grpSp>
        <p:nvGrpSpPr>
          <p:cNvPr id="274" name="Google Shape;274;p35"/>
          <p:cNvGrpSpPr/>
          <p:nvPr/>
        </p:nvGrpSpPr>
        <p:grpSpPr>
          <a:xfrm>
            <a:off x="-1588" y="0"/>
            <a:ext cx="9145588" cy="6860798"/>
            <a:chOff x="-1588" y="0"/>
            <a:chExt cx="9145588" cy="6860798"/>
          </a:xfrm>
        </p:grpSpPr>
        <p:sp>
          <p:nvSpPr>
            <p:cNvPr id="275" name="Google Shape;275;p35"/>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35"/>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35"/>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35"/>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35"/>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p35"/>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 name="Google Shape;281;p3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82" name="Google Shape;282;p35"/>
          <p:cNvSpPr txBox="1"/>
          <p:nvPr>
            <p:ph type="ctrTitle"/>
          </p:nvPr>
        </p:nvSpPr>
        <p:spPr>
          <a:xfrm>
            <a:off x="866440" y="2226503"/>
            <a:ext cx="5917679" cy="2550877"/>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dk1"/>
              </a:buClr>
              <a:buSzPts val="4800"/>
              <a:buFont typeface="Century Gothic"/>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3" name="Google Shape;283;p35"/>
          <p:cNvSpPr txBox="1"/>
          <p:nvPr>
            <p:ph idx="1" type="subTitle"/>
          </p:nvPr>
        </p:nvSpPr>
        <p:spPr>
          <a:xfrm>
            <a:off x="866440" y="4777380"/>
            <a:ext cx="5917679" cy="86142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440"/>
              <a:buNone/>
              <a:defRPr cap="none">
                <a:solidFill>
                  <a:srgbClr val="EE52A4"/>
                </a:solidFill>
              </a:defRPr>
            </a:lvl1pPr>
            <a:lvl2pPr lvl="1" algn="ctr">
              <a:lnSpc>
                <a:spcPct val="100000"/>
              </a:lnSpc>
              <a:spcBef>
                <a:spcPts val="1000"/>
              </a:spcBef>
              <a:spcAft>
                <a:spcPts val="0"/>
              </a:spcAft>
              <a:buSzPts val="1280"/>
              <a:buNone/>
              <a:defRPr>
                <a:solidFill>
                  <a:schemeClr val="lt1"/>
                </a:solidFill>
              </a:defRPr>
            </a:lvl2pPr>
            <a:lvl3pPr lvl="2" algn="ctr">
              <a:lnSpc>
                <a:spcPct val="100000"/>
              </a:lnSpc>
              <a:spcBef>
                <a:spcPts val="1000"/>
              </a:spcBef>
              <a:spcAft>
                <a:spcPts val="0"/>
              </a:spcAft>
              <a:buSzPts val="1120"/>
              <a:buNone/>
              <a:defRPr>
                <a:solidFill>
                  <a:schemeClr val="lt1"/>
                </a:solidFill>
              </a:defRPr>
            </a:lvl3pPr>
            <a:lvl4pPr lvl="3" algn="ctr">
              <a:lnSpc>
                <a:spcPct val="100000"/>
              </a:lnSpc>
              <a:spcBef>
                <a:spcPts val="1000"/>
              </a:spcBef>
              <a:spcAft>
                <a:spcPts val="0"/>
              </a:spcAft>
              <a:buSzPts val="960"/>
              <a:buNone/>
              <a:defRPr>
                <a:solidFill>
                  <a:schemeClr val="lt1"/>
                </a:solidFill>
              </a:defRPr>
            </a:lvl4pPr>
            <a:lvl5pPr lvl="4" algn="ctr">
              <a:lnSpc>
                <a:spcPct val="100000"/>
              </a:lnSpc>
              <a:spcBef>
                <a:spcPts val="1000"/>
              </a:spcBef>
              <a:spcAft>
                <a:spcPts val="0"/>
              </a:spcAft>
              <a:buSzPts val="960"/>
              <a:buNone/>
              <a:defRPr>
                <a:solidFill>
                  <a:schemeClr val="lt1"/>
                </a:solidFill>
              </a:defRPr>
            </a:lvl5pPr>
            <a:lvl6pPr lvl="5" algn="ctr">
              <a:lnSpc>
                <a:spcPct val="100000"/>
              </a:lnSpc>
              <a:spcBef>
                <a:spcPts val="1000"/>
              </a:spcBef>
              <a:spcAft>
                <a:spcPts val="0"/>
              </a:spcAft>
              <a:buSzPts val="960"/>
              <a:buNone/>
              <a:defRPr>
                <a:solidFill>
                  <a:schemeClr val="lt1"/>
                </a:solidFill>
              </a:defRPr>
            </a:lvl6pPr>
            <a:lvl7pPr lvl="6" algn="ctr">
              <a:lnSpc>
                <a:spcPct val="100000"/>
              </a:lnSpc>
              <a:spcBef>
                <a:spcPts val="1000"/>
              </a:spcBef>
              <a:spcAft>
                <a:spcPts val="0"/>
              </a:spcAft>
              <a:buSzPts val="960"/>
              <a:buNone/>
              <a:defRPr>
                <a:solidFill>
                  <a:schemeClr val="lt1"/>
                </a:solidFill>
              </a:defRPr>
            </a:lvl7pPr>
            <a:lvl8pPr lvl="7" algn="ctr">
              <a:lnSpc>
                <a:spcPct val="100000"/>
              </a:lnSpc>
              <a:spcBef>
                <a:spcPts val="1000"/>
              </a:spcBef>
              <a:spcAft>
                <a:spcPts val="0"/>
              </a:spcAft>
              <a:buSzPts val="960"/>
              <a:buNone/>
              <a:defRPr>
                <a:solidFill>
                  <a:schemeClr val="lt1"/>
                </a:solidFill>
              </a:defRPr>
            </a:lvl8pPr>
            <a:lvl9pPr lvl="8" algn="ctr">
              <a:lnSpc>
                <a:spcPct val="100000"/>
              </a:lnSpc>
              <a:spcBef>
                <a:spcPts val="1000"/>
              </a:spcBef>
              <a:spcAft>
                <a:spcPts val="0"/>
              </a:spcAft>
              <a:buSzPts val="960"/>
              <a:buNone/>
              <a:defRPr>
                <a:solidFill>
                  <a:schemeClr val="lt1"/>
                </a:solidFill>
              </a:defRPr>
            </a:lvl9pPr>
          </a:lstStyle>
          <a:p/>
        </p:txBody>
      </p:sp>
      <p:sp>
        <p:nvSpPr>
          <p:cNvPr id="284" name="Google Shape;284;p35"/>
          <p:cNvSpPr txBox="1"/>
          <p:nvPr>
            <p:ph idx="10" type="dt"/>
          </p:nvPr>
        </p:nvSpPr>
        <p:spPr>
          <a:xfrm rot="5400000">
            <a:off x="7498080" y="1828800"/>
            <a:ext cx="990599" cy="228659"/>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35"/>
          <p:cNvSpPr txBox="1"/>
          <p:nvPr>
            <p:ph idx="11" type="ftr"/>
          </p:nvPr>
        </p:nvSpPr>
        <p:spPr>
          <a:xfrm rot="5400000">
            <a:off x="6236208" y="326440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6" name="Google Shape;286;p35"/>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 name="Google Shape;287;p35"/>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305" name="Shape 305"/>
        <p:cNvGrpSpPr/>
        <p:nvPr/>
      </p:nvGrpSpPr>
      <p:grpSpPr>
        <a:xfrm>
          <a:off x="0" y="0"/>
          <a:ext cx="0" cy="0"/>
          <a:chOff x="0" y="0"/>
          <a:chExt cx="0" cy="0"/>
        </a:xfrm>
      </p:grpSpPr>
      <p:grpSp>
        <p:nvGrpSpPr>
          <p:cNvPr id="306" name="Google Shape;306;g37af09c34cc_0_733"/>
          <p:cNvGrpSpPr/>
          <p:nvPr/>
        </p:nvGrpSpPr>
        <p:grpSpPr>
          <a:xfrm>
            <a:off x="-1588" y="0"/>
            <a:ext cx="9145588" cy="6860798"/>
            <a:chOff x="-1588" y="0"/>
            <a:chExt cx="9145588" cy="6860798"/>
          </a:xfrm>
        </p:grpSpPr>
        <p:sp>
          <p:nvSpPr>
            <p:cNvPr id="307" name="Google Shape;307;g37af09c34cc_0_733"/>
            <p:cNvSpPr/>
            <p:nvPr/>
          </p:nvSpPr>
          <p:spPr>
            <a:xfrm>
              <a:off x="0" y="0"/>
              <a:ext cx="9118800" cy="6858000"/>
            </a:xfrm>
            <a:prstGeom prst="rect">
              <a:avLst/>
            </a:prstGeom>
            <a:blipFill rotWithShape="1">
              <a:blip r:embed="rId2">
                <a:alphaModFix/>
              </a:blip>
              <a:stretch>
                <a:fillRect b="0" l="-16707" r="-16987"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 name="Google Shape;308;g37af09c34cc_0_733"/>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 name="Google Shape;309;g37af09c34cc_0_733"/>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 name="Google Shape;310;g37af09c34cc_0_733"/>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 name="Google Shape;311;g37af09c34cc_0_733"/>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 name="Google Shape;312;g37af09c34cc_0_733"/>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 name="Google Shape;313;g37af09c34cc_0_733"/>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14" name="Google Shape;314;g37af09c34cc_0_733"/>
          <p:cNvSpPr txBox="1"/>
          <p:nvPr>
            <p:ph type="ctrTitle"/>
          </p:nvPr>
        </p:nvSpPr>
        <p:spPr>
          <a:xfrm>
            <a:off x="866440" y="2226503"/>
            <a:ext cx="5917800" cy="25509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dk1"/>
              </a:buClr>
              <a:buSzPts val="4800"/>
              <a:buFont typeface="Century Gothic"/>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5" name="Google Shape;315;g37af09c34cc_0_733"/>
          <p:cNvSpPr txBox="1"/>
          <p:nvPr>
            <p:ph idx="1" type="subTitle"/>
          </p:nvPr>
        </p:nvSpPr>
        <p:spPr>
          <a:xfrm>
            <a:off x="866440" y="4777380"/>
            <a:ext cx="5917800" cy="8613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440"/>
              <a:buNone/>
              <a:defRPr cap="none">
                <a:solidFill>
                  <a:srgbClr val="EE52A4"/>
                </a:solidFill>
              </a:defRPr>
            </a:lvl1pPr>
            <a:lvl2pPr lvl="1" algn="ctr">
              <a:lnSpc>
                <a:spcPct val="100000"/>
              </a:lnSpc>
              <a:spcBef>
                <a:spcPts val="1000"/>
              </a:spcBef>
              <a:spcAft>
                <a:spcPts val="0"/>
              </a:spcAft>
              <a:buSzPts val="1280"/>
              <a:buNone/>
              <a:defRPr>
                <a:solidFill>
                  <a:schemeClr val="lt1"/>
                </a:solidFill>
              </a:defRPr>
            </a:lvl2pPr>
            <a:lvl3pPr lvl="2" algn="ctr">
              <a:lnSpc>
                <a:spcPct val="100000"/>
              </a:lnSpc>
              <a:spcBef>
                <a:spcPts val="1000"/>
              </a:spcBef>
              <a:spcAft>
                <a:spcPts val="0"/>
              </a:spcAft>
              <a:buSzPts val="1120"/>
              <a:buNone/>
              <a:defRPr>
                <a:solidFill>
                  <a:schemeClr val="lt1"/>
                </a:solidFill>
              </a:defRPr>
            </a:lvl3pPr>
            <a:lvl4pPr lvl="3" algn="ctr">
              <a:lnSpc>
                <a:spcPct val="100000"/>
              </a:lnSpc>
              <a:spcBef>
                <a:spcPts val="1000"/>
              </a:spcBef>
              <a:spcAft>
                <a:spcPts val="0"/>
              </a:spcAft>
              <a:buSzPts val="960"/>
              <a:buNone/>
              <a:defRPr>
                <a:solidFill>
                  <a:schemeClr val="lt1"/>
                </a:solidFill>
              </a:defRPr>
            </a:lvl4pPr>
            <a:lvl5pPr lvl="4" algn="ctr">
              <a:lnSpc>
                <a:spcPct val="100000"/>
              </a:lnSpc>
              <a:spcBef>
                <a:spcPts val="1000"/>
              </a:spcBef>
              <a:spcAft>
                <a:spcPts val="0"/>
              </a:spcAft>
              <a:buSzPts val="960"/>
              <a:buNone/>
              <a:defRPr>
                <a:solidFill>
                  <a:schemeClr val="lt1"/>
                </a:solidFill>
              </a:defRPr>
            </a:lvl5pPr>
            <a:lvl6pPr lvl="5" algn="ctr">
              <a:lnSpc>
                <a:spcPct val="100000"/>
              </a:lnSpc>
              <a:spcBef>
                <a:spcPts val="1000"/>
              </a:spcBef>
              <a:spcAft>
                <a:spcPts val="0"/>
              </a:spcAft>
              <a:buSzPts val="960"/>
              <a:buNone/>
              <a:defRPr>
                <a:solidFill>
                  <a:schemeClr val="lt1"/>
                </a:solidFill>
              </a:defRPr>
            </a:lvl6pPr>
            <a:lvl7pPr lvl="6" algn="ctr">
              <a:lnSpc>
                <a:spcPct val="100000"/>
              </a:lnSpc>
              <a:spcBef>
                <a:spcPts val="1000"/>
              </a:spcBef>
              <a:spcAft>
                <a:spcPts val="0"/>
              </a:spcAft>
              <a:buSzPts val="960"/>
              <a:buNone/>
              <a:defRPr>
                <a:solidFill>
                  <a:schemeClr val="lt1"/>
                </a:solidFill>
              </a:defRPr>
            </a:lvl7pPr>
            <a:lvl8pPr lvl="7" algn="ctr">
              <a:lnSpc>
                <a:spcPct val="100000"/>
              </a:lnSpc>
              <a:spcBef>
                <a:spcPts val="1000"/>
              </a:spcBef>
              <a:spcAft>
                <a:spcPts val="0"/>
              </a:spcAft>
              <a:buSzPts val="960"/>
              <a:buNone/>
              <a:defRPr>
                <a:solidFill>
                  <a:schemeClr val="lt1"/>
                </a:solidFill>
              </a:defRPr>
            </a:lvl8pPr>
            <a:lvl9pPr lvl="8" algn="ctr">
              <a:lnSpc>
                <a:spcPct val="100000"/>
              </a:lnSpc>
              <a:spcBef>
                <a:spcPts val="1000"/>
              </a:spcBef>
              <a:spcAft>
                <a:spcPts val="0"/>
              </a:spcAft>
              <a:buSzPts val="960"/>
              <a:buNone/>
              <a:defRPr>
                <a:solidFill>
                  <a:schemeClr val="lt1"/>
                </a:solidFill>
              </a:defRPr>
            </a:lvl9pPr>
          </a:lstStyle>
          <a:p/>
        </p:txBody>
      </p:sp>
      <p:sp>
        <p:nvSpPr>
          <p:cNvPr id="316" name="Google Shape;316;g37af09c34cc_0_733"/>
          <p:cNvSpPr txBox="1"/>
          <p:nvPr>
            <p:ph idx="10" type="dt"/>
          </p:nvPr>
        </p:nvSpPr>
        <p:spPr>
          <a:xfrm rot="5400000">
            <a:off x="7498109" y="1828830"/>
            <a:ext cx="990600" cy="2286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7" name="Google Shape;317;g37af09c34cc_0_733"/>
          <p:cNvSpPr txBox="1"/>
          <p:nvPr>
            <p:ph idx="11" type="ftr"/>
          </p:nvPr>
        </p:nvSpPr>
        <p:spPr>
          <a:xfrm rot="5400000">
            <a:off x="6236236" y="3264441"/>
            <a:ext cx="3859800" cy="2286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8" name="Google Shape;318;g37af09c34cc_0_733"/>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 name="Google Shape;319;g37af09c34cc_0_733"/>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37" name="Shape 337"/>
        <p:cNvGrpSpPr/>
        <p:nvPr/>
      </p:nvGrpSpPr>
      <p:grpSpPr>
        <a:xfrm>
          <a:off x="0" y="0"/>
          <a:ext cx="0" cy="0"/>
          <a:chOff x="0" y="0"/>
          <a:chExt cx="0" cy="0"/>
        </a:xfrm>
      </p:grpSpPr>
      <p:sp>
        <p:nvSpPr>
          <p:cNvPr id="338" name="Google Shape;338;g37bb904b955_0_1412"/>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g37bb904b955_0_141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0" name="Google Shape;340;g37bb904b955_0_141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1" name="Google Shape;341;g37bb904b955_0_141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b="0" i="0" sz="2800" u="none" cap="none" strike="noStrike">
                <a:solidFill>
                  <a:schemeClr val="lt1"/>
                </a:solidFill>
                <a:latin typeface="Tahoma"/>
                <a:ea typeface="Tahoma"/>
                <a:cs typeface="Tahoma"/>
                <a:sym typeface="Tahoma"/>
              </a:defRPr>
            </a:lvl1pPr>
            <a:lvl2pPr indent="0" lvl="1" marL="0" algn="ctr">
              <a:spcBef>
                <a:spcPts val="0"/>
              </a:spcBef>
              <a:spcAft>
                <a:spcPts val="0"/>
              </a:spcAft>
              <a:buNone/>
              <a:defRPr b="0" i="0" sz="2800" u="none" cap="none" strike="noStrike">
                <a:solidFill>
                  <a:schemeClr val="lt1"/>
                </a:solidFill>
                <a:latin typeface="Tahoma"/>
                <a:ea typeface="Tahoma"/>
                <a:cs typeface="Tahoma"/>
                <a:sym typeface="Tahoma"/>
              </a:defRPr>
            </a:lvl2pPr>
            <a:lvl3pPr indent="0" lvl="2" marL="0" algn="ctr">
              <a:spcBef>
                <a:spcPts val="0"/>
              </a:spcBef>
              <a:spcAft>
                <a:spcPts val="0"/>
              </a:spcAft>
              <a:buNone/>
              <a:defRPr b="0" i="0" sz="2800" u="none" cap="none" strike="noStrike">
                <a:solidFill>
                  <a:schemeClr val="lt1"/>
                </a:solidFill>
                <a:latin typeface="Tahoma"/>
                <a:ea typeface="Tahoma"/>
                <a:cs typeface="Tahoma"/>
                <a:sym typeface="Tahoma"/>
              </a:defRPr>
            </a:lvl3pPr>
            <a:lvl4pPr indent="0" lvl="3" marL="0" algn="ctr">
              <a:spcBef>
                <a:spcPts val="0"/>
              </a:spcBef>
              <a:spcAft>
                <a:spcPts val="0"/>
              </a:spcAft>
              <a:buNone/>
              <a:defRPr b="0" i="0" sz="2800" u="none" cap="none" strike="noStrike">
                <a:solidFill>
                  <a:schemeClr val="lt1"/>
                </a:solidFill>
                <a:latin typeface="Tahoma"/>
                <a:ea typeface="Tahoma"/>
                <a:cs typeface="Tahoma"/>
                <a:sym typeface="Tahoma"/>
              </a:defRPr>
            </a:lvl4pPr>
            <a:lvl5pPr indent="0" lvl="4" marL="0" algn="ctr">
              <a:spcBef>
                <a:spcPts val="0"/>
              </a:spcBef>
              <a:spcAft>
                <a:spcPts val="0"/>
              </a:spcAft>
              <a:buNone/>
              <a:defRPr b="0" i="0" sz="2800" u="none" cap="none" strike="noStrike">
                <a:solidFill>
                  <a:schemeClr val="lt1"/>
                </a:solidFill>
                <a:latin typeface="Tahoma"/>
                <a:ea typeface="Tahoma"/>
                <a:cs typeface="Tahoma"/>
                <a:sym typeface="Tahoma"/>
              </a:defRPr>
            </a:lvl5pPr>
            <a:lvl6pPr indent="0" lvl="5" marL="0" algn="ctr">
              <a:spcBef>
                <a:spcPts val="0"/>
              </a:spcBef>
              <a:spcAft>
                <a:spcPts val="0"/>
              </a:spcAft>
              <a:buNone/>
              <a:defRPr b="0" i="0" sz="2800" u="none" cap="none" strike="noStrike">
                <a:solidFill>
                  <a:schemeClr val="lt1"/>
                </a:solidFill>
                <a:latin typeface="Tahoma"/>
                <a:ea typeface="Tahoma"/>
                <a:cs typeface="Tahoma"/>
                <a:sym typeface="Tahoma"/>
              </a:defRPr>
            </a:lvl6pPr>
            <a:lvl7pPr indent="0" lvl="6" marL="0" algn="ctr">
              <a:spcBef>
                <a:spcPts val="0"/>
              </a:spcBef>
              <a:spcAft>
                <a:spcPts val="0"/>
              </a:spcAft>
              <a:buNone/>
              <a:defRPr b="0" i="0" sz="2800" u="none" cap="none" strike="noStrike">
                <a:solidFill>
                  <a:schemeClr val="lt1"/>
                </a:solidFill>
                <a:latin typeface="Tahoma"/>
                <a:ea typeface="Tahoma"/>
                <a:cs typeface="Tahoma"/>
                <a:sym typeface="Tahoma"/>
              </a:defRPr>
            </a:lvl7pPr>
            <a:lvl8pPr indent="0" lvl="7" marL="0" algn="ctr">
              <a:spcBef>
                <a:spcPts val="0"/>
              </a:spcBef>
              <a:spcAft>
                <a:spcPts val="0"/>
              </a:spcAft>
              <a:buNone/>
              <a:defRPr b="0" i="0" sz="2800" u="none" cap="none" strike="noStrike">
                <a:solidFill>
                  <a:schemeClr val="lt1"/>
                </a:solidFill>
                <a:latin typeface="Tahoma"/>
                <a:ea typeface="Tahoma"/>
                <a:cs typeface="Tahoma"/>
                <a:sym typeface="Tahoma"/>
              </a:defRPr>
            </a:lvl8pPr>
            <a:lvl9pPr indent="0" lvl="8" marL="0" algn="ctr">
              <a:spcBef>
                <a:spcPts val="0"/>
              </a:spcBef>
              <a:spcAft>
                <a:spcPts val="0"/>
              </a:spcAft>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342" name="Shape 342"/>
        <p:cNvGrpSpPr/>
        <p:nvPr/>
      </p:nvGrpSpPr>
      <p:grpSpPr>
        <a:xfrm>
          <a:off x="0" y="0"/>
          <a:ext cx="0" cy="0"/>
          <a:chOff x="0" y="0"/>
          <a:chExt cx="0" cy="0"/>
        </a:xfrm>
      </p:grpSpPr>
      <p:grpSp>
        <p:nvGrpSpPr>
          <p:cNvPr id="343" name="Google Shape;343;g37bb904b955_0_1417"/>
          <p:cNvGrpSpPr/>
          <p:nvPr/>
        </p:nvGrpSpPr>
        <p:grpSpPr>
          <a:xfrm>
            <a:off x="-1588" y="0"/>
            <a:ext cx="9145588" cy="6860798"/>
            <a:chOff x="-1588" y="0"/>
            <a:chExt cx="9145588" cy="6860798"/>
          </a:xfrm>
        </p:grpSpPr>
        <p:sp>
          <p:nvSpPr>
            <p:cNvPr id="344" name="Google Shape;344;g37bb904b955_0_1417"/>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g37bb904b955_0_1417"/>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g37bb904b955_0_1417"/>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g37bb904b955_0_1417"/>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g37bb904b955_0_1417"/>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g37bb904b955_0_1417"/>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g37bb904b955_0_141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51" name="Google Shape;351;g37bb904b955_0_1417"/>
          <p:cNvSpPr txBox="1"/>
          <p:nvPr>
            <p:ph type="ctrTitle"/>
          </p:nvPr>
        </p:nvSpPr>
        <p:spPr>
          <a:xfrm>
            <a:off x="866440" y="2226503"/>
            <a:ext cx="5917800" cy="25509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2" name="Google Shape;352;g37bb904b955_0_1417"/>
          <p:cNvSpPr txBox="1"/>
          <p:nvPr>
            <p:ph idx="1" type="subTitle"/>
          </p:nvPr>
        </p:nvSpPr>
        <p:spPr>
          <a:xfrm>
            <a:off x="866440" y="4777380"/>
            <a:ext cx="5917800" cy="86130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53" name="Google Shape;353;g37bb904b955_0_1417"/>
          <p:cNvSpPr txBox="1"/>
          <p:nvPr>
            <p:ph idx="10" type="dt"/>
          </p:nvPr>
        </p:nvSpPr>
        <p:spPr>
          <a:xfrm rot="5400000">
            <a:off x="7498109" y="1828830"/>
            <a:ext cx="990600" cy="2286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4" name="Google Shape;354;g37bb904b955_0_1417"/>
          <p:cNvSpPr txBox="1"/>
          <p:nvPr>
            <p:ph idx="11" type="ftr"/>
          </p:nvPr>
        </p:nvSpPr>
        <p:spPr>
          <a:xfrm rot="5400000">
            <a:off x="6236236" y="3264441"/>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5" name="Google Shape;355;g37bb904b955_0_1417"/>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g37bb904b955_0_141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57" name="Shape 357"/>
        <p:cNvGrpSpPr/>
        <p:nvPr/>
      </p:nvGrpSpPr>
      <p:grpSpPr>
        <a:xfrm>
          <a:off x="0" y="0"/>
          <a:ext cx="0" cy="0"/>
          <a:chOff x="0" y="0"/>
          <a:chExt cx="0" cy="0"/>
        </a:xfrm>
      </p:grpSpPr>
      <p:grpSp>
        <p:nvGrpSpPr>
          <p:cNvPr id="358" name="Google Shape;358;g37bb904b955_0_1432"/>
          <p:cNvGrpSpPr/>
          <p:nvPr/>
        </p:nvGrpSpPr>
        <p:grpSpPr>
          <a:xfrm>
            <a:off x="-1588" y="0"/>
            <a:ext cx="9145588" cy="6860798"/>
            <a:chOff x="-1588" y="0"/>
            <a:chExt cx="9145588" cy="6860798"/>
          </a:xfrm>
        </p:grpSpPr>
        <p:sp>
          <p:nvSpPr>
            <p:cNvPr id="359" name="Google Shape;359;g37bb904b955_0_1432"/>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g37bb904b955_0_143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g37bb904b955_0_1432"/>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g37bb904b955_0_1432"/>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g37bb904b955_0_1432"/>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g37bb904b955_0_1432"/>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g37bb904b955_0_1432"/>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g37bb904b955_0_1432"/>
            <p:cNvSpPr/>
            <p:nvPr/>
          </p:nvSpPr>
          <p:spPr>
            <a:xfrm rot="-5400000">
              <a:off x="3105027"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367" name="Google Shape;367;g37bb904b955_0_1432"/>
            <p:cNvSpPr/>
            <p:nvPr/>
          </p:nvSpPr>
          <p:spPr>
            <a:xfrm rot="-5912384">
              <a:off x="3320105"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g37bb904b955_0_143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69" name="Google Shape;369;g37bb904b955_0_1432"/>
          <p:cNvSpPr txBox="1"/>
          <p:nvPr>
            <p:ph type="title"/>
          </p:nvPr>
        </p:nvSpPr>
        <p:spPr>
          <a:xfrm>
            <a:off x="877534" y="2257588"/>
            <a:ext cx="3090600" cy="3020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0" name="Google Shape;370;g37bb904b955_0_1432"/>
          <p:cNvSpPr txBox="1"/>
          <p:nvPr>
            <p:ph idx="1" type="body"/>
          </p:nvPr>
        </p:nvSpPr>
        <p:spPr>
          <a:xfrm>
            <a:off x="5119261" y="2257588"/>
            <a:ext cx="3082500" cy="30204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371" name="Google Shape;371;g37bb904b955_0_143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2" name="Google Shape;372;g37bb904b955_0_143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3" name="Google Shape;373;g37bb904b955_0_1432"/>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g37bb904b955_0_143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75" name="Shape 375"/>
        <p:cNvGrpSpPr/>
        <p:nvPr/>
      </p:nvGrpSpPr>
      <p:grpSpPr>
        <a:xfrm>
          <a:off x="0" y="0"/>
          <a:ext cx="0" cy="0"/>
          <a:chOff x="0" y="0"/>
          <a:chExt cx="0" cy="0"/>
        </a:xfrm>
      </p:grpSpPr>
      <p:sp>
        <p:nvSpPr>
          <p:cNvPr id="376" name="Google Shape;376;g37bb904b955_0_1450"/>
          <p:cNvSpPr txBox="1"/>
          <p:nvPr>
            <p:ph type="title"/>
          </p:nvPr>
        </p:nvSpPr>
        <p:spPr>
          <a:xfrm>
            <a:off x="865970" y="927098"/>
            <a:ext cx="63438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7" name="Google Shape;377;g37bb904b955_0_1450"/>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78" name="Google Shape;378;g37bb904b955_0_1450"/>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9" name="Google Shape;379;g37bb904b955_0_1450"/>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0" name="Google Shape;380;g37bb904b955_0_1450"/>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1" name="Shape 381"/>
        <p:cNvGrpSpPr/>
        <p:nvPr/>
      </p:nvGrpSpPr>
      <p:grpSpPr>
        <a:xfrm>
          <a:off x="0" y="0"/>
          <a:ext cx="0" cy="0"/>
          <a:chOff x="0" y="0"/>
          <a:chExt cx="0" cy="0"/>
        </a:xfrm>
      </p:grpSpPr>
      <p:sp>
        <p:nvSpPr>
          <p:cNvPr id="382" name="Google Shape;382;g37bb904b955_0_1456"/>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3" name="Google Shape;383;g37bb904b955_0_1456"/>
          <p:cNvSpPr txBox="1"/>
          <p:nvPr>
            <p:ph idx="1" type="body"/>
          </p:nvPr>
        </p:nvSpPr>
        <p:spPr>
          <a:xfrm>
            <a:off x="866440" y="2489200"/>
            <a:ext cx="36369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84" name="Google Shape;384;g37bb904b955_0_1456"/>
          <p:cNvSpPr txBox="1"/>
          <p:nvPr>
            <p:ph idx="2" type="body"/>
          </p:nvPr>
        </p:nvSpPr>
        <p:spPr>
          <a:xfrm>
            <a:off x="4640581" y="2489203"/>
            <a:ext cx="36369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85" name="Google Shape;385;g37bb904b955_0_1456"/>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6" name="Google Shape;386;g37bb904b955_0_1456"/>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7" name="Google Shape;387;g37bb904b955_0_1456"/>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88" name="Shape 388"/>
        <p:cNvGrpSpPr/>
        <p:nvPr/>
      </p:nvGrpSpPr>
      <p:grpSpPr>
        <a:xfrm>
          <a:off x="0" y="0"/>
          <a:ext cx="0" cy="0"/>
          <a:chOff x="0" y="0"/>
          <a:chExt cx="0" cy="0"/>
        </a:xfrm>
      </p:grpSpPr>
      <p:sp>
        <p:nvSpPr>
          <p:cNvPr id="389" name="Google Shape;389;g37bb904b955_0_1463"/>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0" name="Google Shape;390;g37bb904b955_0_1463"/>
          <p:cNvSpPr txBox="1"/>
          <p:nvPr>
            <p:ph idx="1" type="body"/>
          </p:nvPr>
        </p:nvSpPr>
        <p:spPr>
          <a:xfrm>
            <a:off x="869918" y="2489200"/>
            <a:ext cx="3633600" cy="7593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391" name="Google Shape;391;g37bb904b955_0_1463"/>
          <p:cNvSpPr txBox="1"/>
          <p:nvPr>
            <p:ph idx="2" type="body"/>
          </p:nvPr>
        </p:nvSpPr>
        <p:spPr>
          <a:xfrm>
            <a:off x="866440" y="3248490"/>
            <a:ext cx="3636900" cy="27714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92" name="Google Shape;392;g37bb904b955_0_1463"/>
          <p:cNvSpPr txBox="1"/>
          <p:nvPr>
            <p:ph idx="3" type="body"/>
          </p:nvPr>
        </p:nvSpPr>
        <p:spPr>
          <a:xfrm>
            <a:off x="4640581" y="2489200"/>
            <a:ext cx="3636900" cy="7566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393" name="Google Shape;393;g37bb904b955_0_1463"/>
          <p:cNvSpPr txBox="1"/>
          <p:nvPr>
            <p:ph idx="4" type="body"/>
          </p:nvPr>
        </p:nvSpPr>
        <p:spPr>
          <a:xfrm>
            <a:off x="4640581" y="3245835"/>
            <a:ext cx="3636900" cy="27741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94" name="Google Shape;394;g37bb904b955_0_1463"/>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5" name="Google Shape;395;g37bb904b955_0_1463"/>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6" name="Google Shape;396;g37bb904b955_0_1463"/>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7" name="Shape 397"/>
        <p:cNvGrpSpPr/>
        <p:nvPr/>
      </p:nvGrpSpPr>
      <p:grpSpPr>
        <a:xfrm>
          <a:off x="0" y="0"/>
          <a:ext cx="0" cy="0"/>
          <a:chOff x="0" y="0"/>
          <a:chExt cx="0" cy="0"/>
        </a:xfrm>
      </p:grpSpPr>
      <p:sp>
        <p:nvSpPr>
          <p:cNvPr id="398" name="Google Shape;398;g37bb904b955_0_1472"/>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9" name="Google Shape;399;g37bb904b955_0_147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0" name="Google Shape;400;g37bb904b955_0_147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1" name="Google Shape;401;g37bb904b955_0_147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402" name="Shape 402"/>
        <p:cNvGrpSpPr/>
        <p:nvPr/>
      </p:nvGrpSpPr>
      <p:grpSpPr>
        <a:xfrm>
          <a:off x="0" y="0"/>
          <a:ext cx="0" cy="0"/>
          <a:chOff x="0" y="0"/>
          <a:chExt cx="0" cy="0"/>
        </a:xfrm>
      </p:grpSpPr>
      <p:grpSp>
        <p:nvGrpSpPr>
          <p:cNvPr id="403" name="Google Shape;403;g37bb904b955_0_1477"/>
          <p:cNvGrpSpPr/>
          <p:nvPr/>
        </p:nvGrpSpPr>
        <p:grpSpPr>
          <a:xfrm>
            <a:off x="-1588" y="0"/>
            <a:ext cx="9145588" cy="6860798"/>
            <a:chOff x="-1588" y="0"/>
            <a:chExt cx="9145588" cy="6860798"/>
          </a:xfrm>
        </p:grpSpPr>
        <p:sp>
          <p:nvSpPr>
            <p:cNvPr id="404" name="Google Shape;404;g37bb904b955_0_1477"/>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g37bb904b955_0_1477"/>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g37bb904b955_0_1477"/>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g37bb904b955_0_1477"/>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g37bb904b955_0_1477"/>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g37bb904b955_0_1477"/>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g37bb904b955_0_1477"/>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g37bb904b955_0_1477"/>
            <p:cNvSpPr/>
            <p:nvPr/>
          </p:nvSpPr>
          <p:spPr>
            <a:xfrm rot="-5400000">
              <a:off x="2548536"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412" name="Google Shape;412;g37bb904b955_0_1477"/>
            <p:cNvSpPr/>
            <p:nvPr/>
          </p:nvSpPr>
          <p:spPr>
            <a:xfrm rot="-5912384">
              <a:off x="2769750"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g37bb904b955_0_147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14" name="Google Shape;414;g37bb904b955_0_1477"/>
          <p:cNvSpPr txBox="1"/>
          <p:nvPr>
            <p:ph type="title"/>
          </p:nvPr>
        </p:nvSpPr>
        <p:spPr>
          <a:xfrm>
            <a:off x="866440" y="1447800"/>
            <a:ext cx="2712600" cy="14955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5" name="Google Shape;415;g37bb904b955_0_1477"/>
          <p:cNvSpPr txBox="1"/>
          <p:nvPr>
            <p:ph idx="1" type="body"/>
          </p:nvPr>
        </p:nvSpPr>
        <p:spPr>
          <a:xfrm>
            <a:off x="4568927" y="1447800"/>
            <a:ext cx="3633000" cy="4572000"/>
          </a:xfrm>
          <a:prstGeom prst="rect">
            <a:avLst/>
          </a:prstGeom>
          <a:noFill/>
          <a:ln>
            <a:noFill/>
          </a:ln>
        </p:spPr>
        <p:txBody>
          <a:bodyPr anchorCtr="0" anchor="ctr"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16" name="Google Shape;416;g37bb904b955_0_1477"/>
          <p:cNvSpPr txBox="1"/>
          <p:nvPr>
            <p:ph idx="2" type="body"/>
          </p:nvPr>
        </p:nvSpPr>
        <p:spPr>
          <a:xfrm>
            <a:off x="866441" y="3086845"/>
            <a:ext cx="2712600" cy="29337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17" name="Google Shape;417;g37bb904b955_0_147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8" name="Google Shape;418;g37bb904b955_0_1477"/>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9" name="Google Shape;419;g37bb904b955_0_1477"/>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g37bb904b955_0_147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421" name="Shape 421"/>
        <p:cNvGrpSpPr/>
        <p:nvPr/>
      </p:nvGrpSpPr>
      <p:grpSpPr>
        <a:xfrm>
          <a:off x="0" y="0"/>
          <a:ext cx="0" cy="0"/>
          <a:chOff x="0" y="0"/>
          <a:chExt cx="0" cy="0"/>
        </a:xfrm>
      </p:grpSpPr>
      <p:grpSp>
        <p:nvGrpSpPr>
          <p:cNvPr id="422" name="Google Shape;422;g37bb904b955_0_1496"/>
          <p:cNvGrpSpPr/>
          <p:nvPr/>
        </p:nvGrpSpPr>
        <p:grpSpPr>
          <a:xfrm>
            <a:off x="-1588" y="0"/>
            <a:ext cx="9145588" cy="6860798"/>
            <a:chOff x="-1588" y="0"/>
            <a:chExt cx="9145588" cy="6860798"/>
          </a:xfrm>
        </p:grpSpPr>
        <p:sp>
          <p:nvSpPr>
            <p:cNvPr id="423" name="Google Shape;423;g37bb904b955_0_1496"/>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g37bb904b955_0_1496"/>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g37bb904b955_0_1496"/>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g37bb904b955_0_1496"/>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g37bb904b955_0_1496"/>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g37bb904b955_0_1496"/>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g37bb904b955_0_1496"/>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g37bb904b955_0_1496"/>
            <p:cNvSpPr/>
            <p:nvPr/>
          </p:nvSpPr>
          <p:spPr>
            <a:xfrm rot="-5400000">
              <a:off x="2852610"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431" name="Google Shape;431;g37bb904b955_0_1496"/>
            <p:cNvSpPr/>
            <p:nvPr/>
          </p:nvSpPr>
          <p:spPr>
            <a:xfrm rot="-5912384">
              <a:off x="3074562"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g37bb904b955_0_1496"/>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33" name="Google Shape;433;g37bb904b955_0_1496"/>
          <p:cNvSpPr txBox="1"/>
          <p:nvPr>
            <p:ph type="title"/>
          </p:nvPr>
        </p:nvSpPr>
        <p:spPr>
          <a:xfrm>
            <a:off x="866440" y="1381390"/>
            <a:ext cx="2987100" cy="15747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4" name="Google Shape;434;g37bb904b955_0_1496"/>
          <p:cNvSpPr/>
          <p:nvPr>
            <p:ph idx="2" type="pic"/>
          </p:nvPr>
        </p:nvSpPr>
        <p:spPr>
          <a:xfrm>
            <a:off x="4722909" y="1320800"/>
            <a:ext cx="2791200" cy="42165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435" name="Google Shape;435;g37bb904b955_0_1496"/>
          <p:cNvSpPr txBox="1"/>
          <p:nvPr>
            <p:ph idx="1" type="body"/>
          </p:nvPr>
        </p:nvSpPr>
        <p:spPr>
          <a:xfrm>
            <a:off x="866440" y="3086100"/>
            <a:ext cx="2987100" cy="24510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36" name="Google Shape;436;g37bb904b955_0_1496"/>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7" name="Google Shape;437;g37bb904b955_0_1496"/>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8" name="Google Shape;438;g37bb904b955_0_1496"/>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g37bb904b955_0_1496"/>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showMasterSp="0">
  <p:cSld name="Panoramic Picture with Caption">
    <p:spTree>
      <p:nvGrpSpPr>
        <p:cNvPr id="440" name="Shape 440"/>
        <p:cNvGrpSpPr/>
        <p:nvPr/>
      </p:nvGrpSpPr>
      <p:grpSpPr>
        <a:xfrm>
          <a:off x="0" y="0"/>
          <a:ext cx="0" cy="0"/>
          <a:chOff x="0" y="0"/>
          <a:chExt cx="0" cy="0"/>
        </a:xfrm>
      </p:grpSpPr>
      <p:grpSp>
        <p:nvGrpSpPr>
          <p:cNvPr id="441" name="Google Shape;441;g37bb904b955_0_1515"/>
          <p:cNvGrpSpPr/>
          <p:nvPr/>
        </p:nvGrpSpPr>
        <p:grpSpPr>
          <a:xfrm>
            <a:off x="-1588" y="0"/>
            <a:ext cx="9145588" cy="6860798"/>
            <a:chOff x="-1588" y="0"/>
            <a:chExt cx="9145588" cy="6860798"/>
          </a:xfrm>
        </p:grpSpPr>
        <p:sp>
          <p:nvSpPr>
            <p:cNvPr id="442" name="Google Shape;442;g37bb904b955_0_1515"/>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g37bb904b955_0_151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g37bb904b955_0_1515"/>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g37bb904b955_0_1515"/>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g37bb904b955_0_1515"/>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g37bb904b955_0_1515"/>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g37bb904b955_0_1515"/>
            <p:cNvSpPr/>
            <p:nvPr/>
          </p:nvSpPr>
          <p:spPr>
            <a:xfrm rot="10204159">
              <a:off x="426776" y="4564241"/>
              <a:ext cx="2377700" cy="317751"/>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g37bb904b955_0_1515"/>
            <p:cNvSpPr/>
            <p:nvPr/>
          </p:nvSpPr>
          <p:spPr>
            <a:xfrm>
              <a:off x="421503" y="402165"/>
              <a:ext cx="8328000" cy="3141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g37bb904b955_0_1515"/>
            <p:cNvSpPr/>
            <p:nvPr/>
          </p:nvSpPr>
          <p:spPr>
            <a:xfrm rot="10800000">
              <a:off x="485026" y="2670089"/>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g37bb904b955_0_151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52" name="Google Shape;452;g37bb904b955_0_1515"/>
          <p:cNvSpPr txBox="1"/>
          <p:nvPr>
            <p:ph type="title"/>
          </p:nvPr>
        </p:nvSpPr>
        <p:spPr>
          <a:xfrm>
            <a:off x="866441" y="4961454"/>
            <a:ext cx="6422100" cy="5667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3" name="Google Shape;453;g37bb904b955_0_1515"/>
          <p:cNvSpPr/>
          <p:nvPr>
            <p:ph idx="2" type="pic"/>
          </p:nvPr>
        </p:nvSpPr>
        <p:spPr>
          <a:xfrm>
            <a:off x="866441" y="685800"/>
            <a:ext cx="6422100" cy="34290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454" name="Google Shape;454;g37bb904b955_0_1515"/>
          <p:cNvSpPr txBox="1"/>
          <p:nvPr>
            <p:ph idx="1" type="body"/>
          </p:nvPr>
        </p:nvSpPr>
        <p:spPr>
          <a:xfrm>
            <a:off x="866440" y="5528192"/>
            <a:ext cx="6422100" cy="4938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55" name="Google Shape;455;g37bb904b955_0_151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6" name="Google Shape;456;g37bb904b955_0_151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7" name="Google Shape;457;g37bb904b955_0_1515"/>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g37bb904b955_0_151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459" name="Shape 459"/>
        <p:cNvGrpSpPr/>
        <p:nvPr/>
      </p:nvGrpSpPr>
      <p:grpSpPr>
        <a:xfrm>
          <a:off x="0" y="0"/>
          <a:ext cx="0" cy="0"/>
          <a:chOff x="0" y="0"/>
          <a:chExt cx="0" cy="0"/>
        </a:xfrm>
      </p:grpSpPr>
      <p:grpSp>
        <p:nvGrpSpPr>
          <p:cNvPr id="460" name="Google Shape;460;g37bb904b955_0_1534"/>
          <p:cNvGrpSpPr/>
          <p:nvPr/>
        </p:nvGrpSpPr>
        <p:grpSpPr>
          <a:xfrm>
            <a:off x="-1588" y="0"/>
            <a:ext cx="9145588" cy="6860798"/>
            <a:chOff x="-1588" y="0"/>
            <a:chExt cx="9145588" cy="6860798"/>
          </a:xfrm>
        </p:grpSpPr>
        <p:sp>
          <p:nvSpPr>
            <p:cNvPr id="461" name="Google Shape;461;g37bb904b955_0_1534"/>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g37bb904b955_0_1534"/>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g37bb904b955_0_1534"/>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g37bb904b955_0_1534"/>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g37bb904b955_0_1534"/>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g37bb904b955_0_1534"/>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g37bb904b955_0_1534"/>
            <p:cNvSpPr/>
            <p:nvPr/>
          </p:nvSpPr>
          <p:spPr>
            <a:xfrm rot="-589934">
              <a:off x="6359946" y="2780894"/>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g37bb904b955_0_1534"/>
            <p:cNvSpPr/>
            <p:nvPr/>
          </p:nvSpPr>
          <p:spPr>
            <a:xfrm>
              <a:off x="485023" y="4343399"/>
              <a:ext cx="8182200" cy="21123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g37bb904b955_0_1534"/>
            <p:cNvSpPr/>
            <p:nvPr/>
          </p:nvSpPr>
          <p:spPr>
            <a:xfrm>
              <a:off x="485023" y="2854646"/>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g37bb904b955_0_153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71" name="Google Shape;471;g37bb904b955_0_1534"/>
          <p:cNvSpPr txBox="1"/>
          <p:nvPr>
            <p:ph type="title"/>
          </p:nvPr>
        </p:nvSpPr>
        <p:spPr>
          <a:xfrm>
            <a:off x="866440" y="927100"/>
            <a:ext cx="6422100" cy="1692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2" name="Google Shape;472;g37bb904b955_0_1534"/>
          <p:cNvSpPr txBox="1"/>
          <p:nvPr>
            <p:ph idx="1" type="body"/>
          </p:nvPr>
        </p:nvSpPr>
        <p:spPr>
          <a:xfrm>
            <a:off x="866440" y="3488023"/>
            <a:ext cx="6422100" cy="25368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73" name="Google Shape;473;g37bb904b955_0_1534"/>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4" name="Google Shape;474;g37bb904b955_0_1534"/>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5" name="Google Shape;475;g37bb904b955_0_1534"/>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g37bb904b955_0_1534"/>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477" name="Shape 477"/>
        <p:cNvGrpSpPr/>
        <p:nvPr/>
      </p:nvGrpSpPr>
      <p:grpSpPr>
        <a:xfrm>
          <a:off x="0" y="0"/>
          <a:ext cx="0" cy="0"/>
          <a:chOff x="0" y="0"/>
          <a:chExt cx="0" cy="0"/>
        </a:xfrm>
      </p:grpSpPr>
      <p:grpSp>
        <p:nvGrpSpPr>
          <p:cNvPr id="478" name="Google Shape;478;g37bb904b955_0_1552"/>
          <p:cNvGrpSpPr/>
          <p:nvPr/>
        </p:nvGrpSpPr>
        <p:grpSpPr>
          <a:xfrm>
            <a:off x="-1588" y="0"/>
            <a:ext cx="9145588" cy="6860798"/>
            <a:chOff x="-1588" y="0"/>
            <a:chExt cx="9145588" cy="6860798"/>
          </a:xfrm>
        </p:grpSpPr>
        <p:sp>
          <p:nvSpPr>
            <p:cNvPr id="479" name="Google Shape;479;g37bb904b955_0_1552"/>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g37bb904b955_0_155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g37bb904b955_0_1552"/>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g37bb904b955_0_1552"/>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g37bb904b955_0_1552"/>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g37bb904b955_0_1552"/>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g37bb904b955_0_1552"/>
            <p:cNvSpPr/>
            <p:nvPr/>
          </p:nvSpPr>
          <p:spPr>
            <a:xfrm rot="-589934">
              <a:off x="6359946" y="4309200"/>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g37bb904b955_0_1552"/>
            <p:cNvSpPr/>
            <p:nvPr/>
          </p:nvSpPr>
          <p:spPr>
            <a:xfrm>
              <a:off x="485023" y="4381500"/>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g37bb904b955_0_155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88" name="Google Shape;488;g37bb904b955_0_1552"/>
          <p:cNvSpPr txBox="1"/>
          <p:nvPr/>
        </p:nvSpPr>
        <p:spPr>
          <a:xfrm>
            <a:off x="647430" y="651690"/>
            <a:ext cx="601500" cy="13236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8000">
                <a:solidFill>
                  <a:srgbClr val="EE52A4"/>
                </a:solidFill>
                <a:latin typeface="Arial"/>
                <a:ea typeface="Arial"/>
                <a:cs typeface="Arial"/>
                <a:sym typeface="Arial"/>
              </a:rPr>
              <a:t>“</a:t>
            </a:r>
            <a:endParaRPr/>
          </a:p>
        </p:txBody>
      </p:sp>
      <p:sp>
        <p:nvSpPr>
          <p:cNvPr id="489" name="Google Shape;489;g37bb904b955_0_1552"/>
          <p:cNvSpPr txBox="1"/>
          <p:nvPr/>
        </p:nvSpPr>
        <p:spPr>
          <a:xfrm>
            <a:off x="7069418" y="2900292"/>
            <a:ext cx="619200" cy="13236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8000">
                <a:solidFill>
                  <a:srgbClr val="EE52A4"/>
                </a:solidFill>
                <a:latin typeface="Arial"/>
                <a:ea typeface="Arial"/>
                <a:cs typeface="Arial"/>
                <a:sym typeface="Arial"/>
              </a:rPr>
              <a:t>”</a:t>
            </a:r>
            <a:endParaRPr/>
          </a:p>
        </p:txBody>
      </p:sp>
      <p:sp>
        <p:nvSpPr>
          <p:cNvPr id="490" name="Google Shape;490;g37bb904b955_0_1552"/>
          <p:cNvSpPr txBox="1"/>
          <p:nvPr>
            <p:ph type="title"/>
          </p:nvPr>
        </p:nvSpPr>
        <p:spPr>
          <a:xfrm>
            <a:off x="1128060" y="927099"/>
            <a:ext cx="6160500" cy="28821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1" name="Google Shape;491;g37bb904b955_0_1552"/>
          <p:cNvSpPr txBox="1"/>
          <p:nvPr>
            <p:ph idx="1" type="body"/>
          </p:nvPr>
        </p:nvSpPr>
        <p:spPr>
          <a:xfrm>
            <a:off x="1387278" y="3809278"/>
            <a:ext cx="5646000" cy="3330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92" name="Google Shape;492;g37bb904b955_0_1552"/>
          <p:cNvSpPr txBox="1"/>
          <p:nvPr>
            <p:ph idx="2" type="body"/>
          </p:nvPr>
        </p:nvSpPr>
        <p:spPr>
          <a:xfrm>
            <a:off x="866440" y="5000816"/>
            <a:ext cx="6343800" cy="10107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93" name="Google Shape;493;g37bb904b955_0_155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4" name="Google Shape;494;g37bb904b955_0_155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5" name="Google Shape;495;g37bb904b955_0_1552"/>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g37bb904b955_0_155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497" name="Shape 497"/>
        <p:cNvGrpSpPr/>
        <p:nvPr/>
      </p:nvGrpSpPr>
      <p:grpSpPr>
        <a:xfrm>
          <a:off x="0" y="0"/>
          <a:ext cx="0" cy="0"/>
          <a:chOff x="0" y="0"/>
          <a:chExt cx="0" cy="0"/>
        </a:xfrm>
      </p:grpSpPr>
      <p:grpSp>
        <p:nvGrpSpPr>
          <p:cNvPr id="498" name="Google Shape;498;g37bb904b955_0_1572"/>
          <p:cNvGrpSpPr/>
          <p:nvPr/>
        </p:nvGrpSpPr>
        <p:grpSpPr>
          <a:xfrm>
            <a:off x="-1588" y="0"/>
            <a:ext cx="9145588" cy="6860798"/>
            <a:chOff x="-1588" y="0"/>
            <a:chExt cx="9145588" cy="6860798"/>
          </a:xfrm>
        </p:grpSpPr>
        <p:sp>
          <p:nvSpPr>
            <p:cNvPr id="499" name="Google Shape;499;g37bb904b955_0_1572"/>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g37bb904b955_0_157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g37bb904b955_0_1572"/>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g37bb904b955_0_1572"/>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g37bb904b955_0_1572"/>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g37bb904b955_0_1572"/>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g37bb904b955_0_1572"/>
            <p:cNvSpPr/>
            <p:nvPr/>
          </p:nvSpPr>
          <p:spPr>
            <a:xfrm rot="-589934">
              <a:off x="6359946" y="431124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g37bb904b955_0_1572"/>
            <p:cNvSpPr/>
            <p:nvPr/>
          </p:nvSpPr>
          <p:spPr>
            <a:xfrm>
              <a:off x="485023" y="4381500"/>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g37bb904b955_0_157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508" name="Google Shape;508;g37bb904b955_0_1572"/>
          <p:cNvSpPr txBox="1"/>
          <p:nvPr>
            <p:ph type="title"/>
          </p:nvPr>
        </p:nvSpPr>
        <p:spPr>
          <a:xfrm>
            <a:off x="866440" y="2057400"/>
            <a:ext cx="6422100" cy="20955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9" name="Google Shape;509;g37bb904b955_0_1572"/>
          <p:cNvSpPr txBox="1"/>
          <p:nvPr>
            <p:ph idx="1" type="body"/>
          </p:nvPr>
        </p:nvSpPr>
        <p:spPr>
          <a:xfrm>
            <a:off x="866441" y="5024908"/>
            <a:ext cx="6422100" cy="9948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10" name="Google Shape;510;g37bb904b955_0_157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1" name="Google Shape;511;g37bb904b955_0_157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2" name="Google Shape;512;g37bb904b955_0_1572"/>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g37bb904b955_0_157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514" name="Shape 514"/>
        <p:cNvGrpSpPr/>
        <p:nvPr/>
      </p:nvGrpSpPr>
      <p:grpSpPr>
        <a:xfrm>
          <a:off x="0" y="0"/>
          <a:ext cx="0" cy="0"/>
          <a:chOff x="0" y="0"/>
          <a:chExt cx="0" cy="0"/>
        </a:xfrm>
      </p:grpSpPr>
      <p:sp>
        <p:nvSpPr>
          <p:cNvPr id="515" name="Google Shape;515;g37bb904b955_0_1589"/>
          <p:cNvSpPr txBox="1"/>
          <p:nvPr>
            <p:ph type="title"/>
          </p:nvPr>
        </p:nvSpPr>
        <p:spPr>
          <a:xfrm>
            <a:off x="866440" y="927100"/>
            <a:ext cx="64236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6" name="Google Shape;516;g37bb904b955_0_1589"/>
          <p:cNvSpPr txBox="1"/>
          <p:nvPr>
            <p:ph idx="1" type="body"/>
          </p:nvPr>
        </p:nvSpPr>
        <p:spPr>
          <a:xfrm>
            <a:off x="866440" y="2489200"/>
            <a:ext cx="23133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17" name="Google Shape;517;g37bb904b955_0_1589"/>
          <p:cNvSpPr txBox="1"/>
          <p:nvPr>
            <p:ph idx="2" type="body"/>
          </p:nvPr>
        </p:nvSpPr>
        <p:spPr>
          <a:xfrm>
            <a:off x="866440" y="3147164"/>
            <a:ext cx="23133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18" name="Google Shape;518;g37bb904b955_0_1589"/>
          <p:cNvSpPr txBox="1"/>
          <p:nvPr>
            <p:ph idx="3" type="body"/>
          </p:nvPr>
        </p:nvSpPr>
        <p:spPr>
          <a:xfrm>
            <a:off x="3405614" y="2489200"/>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19" name="Google Shape;519;g37bb904b955_0_1589"/>
          <p:cNvSpPr txBox="1"/>
          <p:nvPr>
            <p:ph idx="4" type="body"/>
          </p:nvPr>
        </p:nvSpPr>
        <p:spPr>
          <a:xfrm>
            <a:off x="3408471" y="3147164"/>
            <a:ext cx="23190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20" name="Google Shape;520;g37bb904b955_0_1589"/>
          <p:cNvSpPr txBox="1"/>
          <p:nvPr>
            <p:ph idx="5" type="body"/>
          </p:nvPr>
        </p:nvSpPr>
        <p:spPr>
          <a:xfrm>
            <a:off x="5958642" y="2489200"/>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21" name="Google Shape;521;g37bb904b955_0_1589"/>
          <p:cNvSpPr txBox="1"/>
          <p:nvPr>
            <p:ph idx="6" type="body"/>
          </p:nvPr>
        </p:nvSpPr>
        <p:spPr>
          <a:xfrm>
            <a:off x="5960935" y="3147164"/>
            <a:ext cx="23166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522" name="Google Shape;522;g37bb904b955_0_1589"/>
          <p:cNvCxnSpPr/>
          <p:nvPr/>
        </p:nvCxnSpPr>
        <p:spPr>
          <a:xfrm>
            <a:off x="3294530"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523" name="Google Shape;523;g37bb904b955_0_1589"/>
          <p:cNvCxnSpPr/>
          <p:nvPr/>
        </p:nvCxnSpPr>
        <p:spPr>
          <a:xfrm>
            <a:off x="5849521"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524" name="Google Shape;524;g37bb904b955_0_1589"/>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5" name="Google Shape;525;g37bb904b955_0_1589"/>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6" name="Google Shape;526;g37bb904b955_0_1589"/>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527" name="Shape 527"/>
        <p:cNvGrpSpPr/>
        <p:nvPr/>
      </p:nvGrpSpPr>
      <p:grpSpPr>
        <a:xfrm>
          <a:off x="0" y="0"/>
          <a:ext cx="0" cy="0"/>
          <a:chOff x="0" y="0"/>
          <a:chExt cx="0" cy="0"/>
        </a:xfrm>
      </p:grpSpPr>
      <p:sp>
        <p:nvSpPr>
          <p:cNvPr id="528" name="Google Shape;528;g37bb904b955_0_1602"/>
          <p:cNvSpPr txBox="1"/>
          <p:nvPr>
            <p:ph type="title"/>
          </p:nvPr>
        </p:nvSpPr>
        <p:spPr>
          <a:xfrm>
            <a:off x="866440" y="927100"/>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9" name="Google Shape;529;g37bb904b955_0_1602"/>
          <p:cNvSpPr txBox="1"/>
          <p:nvPr>
            <p:ph idx="1" type="body"/>
          </p:nvPr>
        </p:nvSpPr>
        <p:spPr>
          <a:xfrm>
            <a:off x="866440" y="4179596"/>
            <a:ext cx="23133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30" name="Google Shape;530;g37bb904b955_0_1602"/>
          <p:cNvSpPr/>
          <p:nvPr>
            <p:ph idx="2" type="pic"/>
          </p:nvPr>
        </p:nvSpPr>
        <p:spPr>
          <a:xfrm>
            <a:off x="1019055"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531" name="Google Shape;531;g37bb904b955_0_1602"/>
          <p:cNvSpPr txBox="1"/>
          <p:nvPr>
            <p:ph idx="3" type="body"/>
          </p:nvPr>
        </p:nvSpPr>
        <p:spPr>
          <a:xfrm>
            <a:off x="866439" y="4837558"/>
            <a:ext cx="23133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32" name="Google Shape;532;g37bb904b955_0_1602"/>
          <p:cNvSpPr txBox="1"/>
          <p:nvPr>
            <p:ph idx="4" type="body"/>
          </p:nvPr>
        </p:nvSpPr>
        <p:spPr>
          <a:xfrm>
            <a:off x="3411125" y="4179595"/>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33" name="Google Shape;533;g37bb904b955_0_1602"/>
          <p:cNvSpPr/>
          <p:nvPr>
            <p:ph idx="5" type="pic"/>
          </p:nvPr>
        </p:nvSpPr>
        <p:spPr>
          <a:xfrm>
            <a:off x="3553189"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534" name="Google Shape;534;g37bb904b955_0_1602"/>
          <p:cNvSpPr txBox="1"/>
          <p:nvPr>
            <p:ph idx="6" type="body"/>
          </p:nvPr>
        </p:nvSpPr>
        <p:spPr>
          <a:xfrm>
            <a:off x="3411125" y="4848208"/>
            <a:ext cx="23190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35" name="Google Shape;535;g37bb904b955_0_1602"/>
          <p:cNvSpPr txBox="1"/>
          <p:nvPr>
            <p:ph idx="7" type="body"/>
          </p:nvPr>
        </p:nvSpPr>
        <p:spPr>
          <a:xfrm>
            <a:off x="5958642" y="4179596"/>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36" name="Google Shape;536;g37bb904b955_0_1602"/>
          <p:cNvSpPr/>
          <p:nvPr>
            <p:ph idx="8" type="pic"/>
          </p:nvPr>
        </p:nvSpPr>
        <p:spPr>
          <a:xfrm>
            <a:off x="6108641"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537" name="Google Shape;537;g37bb904b955_0_1602"/>
          <p:cNvSpPr txBox="1"/>
          <p:nvPr>
            <p:ph idx="9" type="body"/>
          </p:nvPr>
        </p:nvSpPr>
        <p:spPr>
          <a:xfrm>
            <a:off x="5958642" y="4837558"/>
            <a:ext cx="23190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538" name="Google Shape;538;g37bb904b955_0_1602"/>
          <p:cNvCxnSpPr/>
          <p:nvPr/>
        </p:nvCxnSpPr>
        <p:spPr>
          <a:xfrm>
            <a:off x="3290019"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539" name="Google Shape;539;g37bb904b955_0_1602"/>
          <p:cNvCxnSpPr/>
          <p:nvPr/>
        </p:nvCxnSpPr>
        <p:spPr>
          <a:xfrm>
            <a:off x="5849521"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540" name="Google Shape;540;g37bb904b955_0_160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1" name="Google Shape;541;g37bb904b955_0_160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2" name="Google Shape;542;g37bb904b955_0_160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43" name="Shape 543"/>
        <p:cNvGrpSpPr/>
        <p:nvPr/>
      </p:nvGrpSpPr>
      <p:grpSpPr>
        <a:xfrm>
          <a:off x="0" y="0"/>
          <a:ext cx="0" cy="0"/>
          <a:chOff x="0" y="0"/>
          <a:chExt cx="0" cy="0"/>
        </a:xfrm>
      </p:grpSpPr>
      <p:sp>
        <p:nvSpPr>
          <p:cNvPr id="544" name="Google Shape;544;g37bb904b955_0_1618"/>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5" name="Google Shape;545;g37bb904b955_0_1618"/>
          <p:cNvSpPr txBox="1"/>
          <p:nvPr>
            <p:ph idx="1" type="body"/>
          </p:nvPr>
        </p:nvSpPr>
        <p:spPr>
          <a:xfrm rot="5400000">
            <a:off x="2271642" y="1081900"/>
            <a:ext cx="3530700" cy="6345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46" name="Google Shape;546;g37bb904b955_0_1618"/>
          <p:cNvSpPr txBox="1"/>
          <p:nvPr>
            <p:ph idx="10" type="dt"/>
          </p:nvPr>
        </p:nvSpPr>
        <p:spPr>
          <a:xfrm>
            <a:off x="7621301" y="6387910"/>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7" name="Google Shape;547;g37bb904b955_0_1618"/>
          <p:cNvSpPr txBox="1"/>
          <p:nvPr>
            <p:ph idx="11" type="ftr"/>
          </p:nvPr>
        </p:nvSpPr>
        <p:spPr>
          <a:xfrm>
            <a:off x="516133" y="6387910"/>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8" name="Google Shape;548;g37bb904b955_0_1618"/>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549" name="Shape 549"/>
        <p:cNvGrpSpPr/>
        <p:nvPr/>
      </p:nvGrpSpPr>
      <p:grpSpPr>
        <a:xfrm>
          <a:off x="0" y="0"/>
          <a:ext cx="0" cy="0"/>
          <a:chOff x="0" y="0"/>
          <a:chExt cx="0" cy="0"/>
        </a:xfrm>
      </p:grpSpPr>
      <p:grpSp>
        <p:nvGrpSpPr>
          <p:cNvPr id="550" name="Google Shape;550;g37bb904b955_0_1624"/>
          <p:cNvGrpSpPr/>
          <p:nvPr/>
        </p:nvGrpSpPr>
        <p:grpSpPr>
          <a:xfrm>
            <a:off x="-1588" y="0"/>
            <a:ext cx="9120420" cy="6860798"/>
            <a:chOff x="-1588" y="0"/>
            <a:chExt cx="9120420" cy="6860798"/>
          </a:xfrm>
        </p:grpSpPr>
        <p:sp>
          <p:nvSpPr>
            <p:cNvPr id="551" name="Google Shape;551;g37bb904b955_0_1624"/>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g37bb904b955_0_1624"/>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g37bb904b955_0_1624"/>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g37bb904b955_0_1624"/>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g37bb904b955_0_1624"/>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g37bb904b955_0_1624"/>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g37bb904b955_0_1624"/>
            <p:cNvSpPr/>
            <p:nvPr/>
          </p:nvSpPr>
          <p:spPr>
            <a:xfrm rot="4966657">
              <a:off x="4673044" y="5107507"/>
              <a:ext cx="2377690" cy="317746"/>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8" name="Google Shape;558;g37bb904b955_0_1624"/>
          <p:cNvSpPr/>
          <p:nvPr/>
        </p:nvSpPr>
        <p:spPr>
          <a:xfrm>
            <a:off x="414867" y="402165"/>
            <a:ext cx="46107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g37bb904b955_0_1624"/>
          <p:cNvSpPr/>
          <p:nvPr/>
        </p:nvSpPr>
        <p:spPr>
          <a:xfrm rot="5400000">
            <a:off x="1299307" y="1765596"/>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560" name="Google Shape;560;g37bb904b955_0_162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sp>
        <p:nvSpPr>
          <p:cNvPr id="561" name="Google Shape;561;g37bb904b955_0_1624"/>
          <p:cNvSpPr txBox="1"/>
          <p:nvPr>
            <p:ph type="title"/>
          </p:nvPr>
        </p:nvSpPr>
        <p:spPr>
          <a:xfrm rot="5400000">
            <a:off x="4445644" y="3176999"/>
            <a:ext cx="4572000" cy="1113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2" name="Google Shape;562;g37bb904b955_0_1624"/>
          <p:cNvSpPr txBox="1"/>
          <p:nvPr>
            <p:ph idx="1" type="body"/>
          </p:nvPr>
        </p:nvSpPr>
        <p:spPr>
          <a:xfrm rot="5400000">
            <a:off x="789224" y="1525349"/>
            <a:ext cx="4572000" cy="44169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63" name="Google Shape;563;g37bb904b955_0_1624"/>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4" name="Google Shape;564;g37bb904b955_0_1624"/>
          <p:cNvSpPr txBox="1"/>
          <p:nvPr>
            <p:ph idx="11" type="ftr"/>
          </p:nvPr>
        </p:nvSpPr>
        <p:spPr>
          <a:xfrm>
            <a:off x="538546" y="6365498"/>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5" name="Google Shape;565;g37bb904b955_0_1624"/>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g37bb904b955_0_1624"/>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5.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8.xml"/><Relationship Id="rId3" Type="http://schemas.openxmlformats.org/officeDocument/2006/relationships/theme" Target="../theme/theme3.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9.xml"/><Relationship Id="rId3" Type="http://schemas.openxmlformats.org/officeDocument/2006/relationships/theme" Target="../theme/theme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29.xml"/><Relationship Id="rId10" Type="http://schemas.openxmlformats.org/officeDocument/2006/relationships/slideLayout" Target="../slideLayouts/slideLayout28.xml"/><Relationship Id="rId13" Type="http://schemas.openxmlformats.org/officeDocument/2006/relationships/slideLayout" Target="../slideLayouts/slideLayout31.xml"/><Relationship Id="rId12" Type="http://schemas.openxmlformats.org/officeDocument/2006/relationships/slideLayout" Target="../slideLayouts/slideLayout30.xml"/><Relationship Id="rId1" Type="http://schemas.openxmlformats.org/officeDocument/2006/relationships/image" Target="../media/image1.png"/><Relationship Id="rId2" Type="http://schemas.openxmlformats.org/officeDocument/2006/relationships/slideLayout" Target="../slideLayouts/slideLayout20.xml"/><Relationship Id="rId3" Type="http://schemas.openxmlformats.org/officeDocument/2006/relationships/slideLayout" Target="../slideLayouts/slideLayout21.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5" Type="http://schemas.openxmlformats.org/officeDocument/2006/relationships/slideLayout" Target="../slideLayouts/slideLayout33.xml"/><Relationship Id="rId14" Type="http://schemas.openxmlformats.org/officeDocument/2006/relationships/slideLayout" Target="../slideLayouts/slideLayout32.xml"/><Relationship Id="rId17" Type="http://schemas.openxmlformats.org/officeDocument/2006/relationships/slideLayout" Target="../slideLayouts/slideLayout35.xml"/><Relationship Id="rId16" Type="http://schemas.openxmlformats.org/officeDocument/2006/relationships/slideLayout" Target="../slideLayouts/slideLayout34.xml"/><Relationship Id="rId5" Type="http://schemas.openxmlformats.org/officeDocument/2006/relationships/slideLayout" Target="../slideLayouts/slideLayout23.xml"/><Relationship Id="rId19" Type="http://schemas.openxmlformats.org/officeDocument/2006/relationships/theme" Target="../theme/theme1.xml"/><Relationship Id="rId6" Type="http://schemas.openxmlformats.org/officeDocument/2006/relationships/slideLayout" Target="../slideLayouts/slideLayout24.xml"/><Relationship Id="rId18" Type="http://schemas.openxmlformats.org/officeDocument/2006/relationships/slideLayout" Target="../slideLayouts/slideLayout36.xml"/><Relationship Id="rId7" Type="http://schemas.openxmlformats.org/officeDocument/2006/relationships/slideLayout" Target="../slideLayouts/slideLayout25.xml"/><Relationship Id="rId8"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30"/>
          <p:cNvGrpSpPr/>
          <p:nvPr/>
        </p:nvGrpSpPr>
        <p:grpSpPr>
          <a:xfrm>
            <a:off x="-1588" y="0"/>
            <a:ext cx="9145588" cy="6860798"/>
            <a:chOff x="-1588" y="0"/>
            <a:chExt cx="9145588" cy="6860798"/>
          </a:xfrm>
        </p:grpSpPr>
        <p:sp>
          <p:nvSpPr>
            <p:cNvPr id="11" name="Google Shape;11;p30"/>
            <p:cNvSpPr/>
            <p:nvPr/>
          </p:nvSpPr>
          <p:spPr>
            <a:xfrm>
              <a:off x="0" y="0"/>
              <a:ext cx="9118832" cy="6858000"/>
            </a:xfrm>
            <a:prstGeom prst="rect">
              <a:avLst/>
            </a:prstGeom>
            <a:blipFill rotWithShape="1">
              <a:blip r:embed="rId1">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30"/>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30"/>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30"/>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30"/>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30"/>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30"/>
            <p:cNvSpPr/>
            <p:nvPr/>
          </p:nvSpPr>
          <p:spPr>
            <a:xfrm rot="-589932">
              <a:off x="6359946" y="179029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30"/>
            <p:cNvSpPr/>
            <p:nvPr/>
          </p:nvSpPr>
          <p:spPr>
            <a:xfrm>
              <a:off x="485023" y="1856450"/>
              <a:ext cx="8173954" cy="4535226"/>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9" name="Google Shape;19;p3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0" name="Google Shape;20;p30"/>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lt1"/>
              </a:buClr>
              <a:buSzPts val="3200"/>
              <a:buFont typeface="Century Gothic"/>
              <a:buNone/>
              <a:defRPr b="0" i="0" sz="32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1" name="Google Shape;21;p30"/>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22" name="Google Shape;22;p30"/>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23" name="Google Shape;23;p30"/>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24" name="Google Shape;24;p30"/>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30"/>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56" name="Shape 256"/>
        <p:cNvGrpSpPr/>
        <p:nvPr/>
      </p:nvGrpSpPr>
      <p:grpSpPr>
        <a:xfrm>
          <a:off x="0" y="0"/>
          <a:ext cx="0" cy="0"/>
          <a:chOff x="0" y="0"/>
          <a:chExt cx="0" cy="0"/>
        </a:xfrm>
      </p:grpSpPr>
      <p:grpSp>
        <p:nvGrpSpPr>
          <p:cNvPr id="257" name="Google Shape;257;p34"/>
          <p:cNvGrpSpPr/>
          <p:nvPr/>
        </p:nvGrpSpPr>
        <p:grpSpPr>
          <a:xfrm>
            <a:off x="-1588" y="0"/>
            <a:ext cx="9145588" cy="6860798"/>
            <a:chOff x="-1588" y="0"/>
            <a:chExt cx="9145588" cy="6860798"/>
          </a:xfrm>
        </p:grpSpPr>
        <p:sp>
          <p:nvSpPr>
            <p:cNvPr id="258" name="Google Shape;258;p34"/>
            <p:cNvSpPr/>
            <p:nvPr/>
          </p:nvSpPr>
          <p:spPr>
            <a:xfrm>
              <a:off x="0" y="0"/>
              <a:ext cx="9118832" cy="6858000"/>
            </a:xfrm>
            <a:prstGeom prst="rect">
              <a:avLst/>
            </a:prstGeom>
            <a:blipFill rotWithShape="1">
              <a:blip r:embed="rId1">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 name="Google Shape;259;p34"/>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 name="Google Shape;260;p34"/>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 name="Google Shape;261;p34"/>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 name="Google Shape;262;p34"/>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 name="Google Shape;263;p34"/>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34"/>
            <p:cNvSpPr/>
            <p:nvPr/>
          </p:nvSpPr>
          <p:spPr>
            <a:xfrm rot="-589932">
              <a:off x="6359946" y="179029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dk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 name="Google Shape;265;p34"/>
            <p:cNvSpPr/>
            <p:nvPr/>
          </p:nvSpPr>
          <p:spPr>
            <a:xfrm>
              <a:off x="485023" y="1856450"/>
              <a:ext cx="8173954" cy="4535226"/>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dk1"/>
            </a:solidFill>
            <a:ln>
              <a:noFill/>
            </a:ln>
          </p:spPr>
        </p:sp>
        <p:sp>
          <p:nvSpPr>
            <p:cNvPr id="266" name="Google Shape;266;p3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67" name="Google Shape;267;p34"/>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3200"/>
              <a:buFont typeface="Century Gothic"/>
              <a:buNone/>
              <a:defRPr b="0" i="0" sz="3200" u="none" cap="none" strike="noStrik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268" name="Google Shape;268;p34"/>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FEFEFE"/>
                </a:solidFill>
                <a:latin typeface="Century Gothic"/>
                <a:ea typeface="Century Gothic"/>
                <a:cs typeface="Century Gothic"/>
                <a:sym typeface="Century Gothic"/>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FEFEFE"/>
                </a:solidFill>
                <a:latin typeface="Century Gothic"/>
                <a:ea typeface="Century Gothic"/>
                <a:cs typeface="Century Gothic"/>
                <a:sym typeface="Century Gothic"/>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FEFEFE"/>
                </a:solidFill>
                <a:latin typeface="Century Gothic"/>
                <a:ea typeface="Century Gothic"/>
                <a:cs typeface="Century Gothic"/>
                <a:sym typeface="Century Gothic"/>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9pPr>
          </a:lstStyle>
          <a:p/>
        </p:txBody>
      </p:sp>
      <p:sp>
        <p:nvSpPr>
          <p:cNvPr id="269" name="Google Shape;269;p34"/>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270" name="Google Shape;270;p34"/>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271" name="Google Shape;271;p34"/>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34"/>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88" name="Shape 288"/>
        <p:cNvGrpSpPr/>
        <p:nvPr/>
      </p:nvGrpSpPr>
      <p:grpSpPr>
        <a:xfrm>
          <a:off x="0" y="0"/>
          <a:ext cx="0" cy="0"/>
          <a:chOff x="0" y="0"/>
          <a:chExt cx="0" cy="0"/>
        </a:xfrm>
      </p:grpSpPr>
      <p:grpSp>
        <p:nvGrpSpPr>
          <p:cNvPr id="289" name="Google Shape;289;g37af09c34cc_0_716"/>
          <p:cNvGrpSpPr/>
          <p:nvPr/>
        </p:nvGrpSpPr>
        <p:grpSpPr>
          <a:xfrm>
            <a:off x="-1588" y="0"/>
            <a:ext cx="9145588" cy="6860798"/>
            <a:chOff x="-1588" y="0"/>
            <a:chExt cx="9145588" cy="6860798"/>
          </a:xfrm>
        </p:grpSpPr>
        <p:sp>
          <p:nvSpPr>
            <p:cNvPr id="290" name="Google Shape;290;g37af09c34cc_0_716"/>
            <p:cNvSpPr/>
            <p:nvPr/>
          </p:nvSpPr>
          <p:spPr>
            <a:xfrm>
              <a:off x="0" y="0"/>
              <a:ext cx="9118800" cy="6858000"/>
            </a:xfrm>
            <a:prstGeom prst="rect">
              <a:avLst/>
            </a:prstGeom>
            <a:blipFill rotWithShape="1">
              <a:blip r:embed="rId1">
                <a:alphaModFix/>
              </a:blip>
              <a:stretch>
                <a:fillRect b="0" l="-16707" r="-16987"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g37af09c34cc_0_716"/>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 name="Google Shape;292;g37af09c34cc_0_716"/>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 name="Google Shape;293;g37af09c34cc_0_716"/>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 name="Google Shape;294;g37af09c34cc_0_716"/>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 name="Google Shape;295;g37af09c34cc_0_716"/>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 name="Google Shape;296;g37af09c34cc_0_716"/>
            <p:cNvSpPr/>
            <p:nvPr/>
          </p:nvSpPr>
          <p:spPr>
            <a:xfrm rot="-589934">
              <a:off x="6359946" y="179029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dk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 name="Google Shape;297;g37af09c34cc_0_716"/>
            <p:cNvSpPr/>
            <p:nvPr/>
          </p:nvSpPr>
          <p:spPr>
            <a:xfrm>
              <a:off x="485023" y="1856450"/>
              <a:ext cx="8173956" cy="4535227"/>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dk1"/>
            </a:solidFill>
            <a:ln>
              <a:noFill/>
            </a:ln>
          </p:spPr>
        </p:sp>
        <p:sp>
          <p:nvSpPr>
            <p:cNvPr id="298" name="Google Shape;298;g37af09c34cc_0_716"/>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99" name="Google Shape;299;g37af09c34cc_0_716"/>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3200"/>
              <a:buFont typeface="Century Gothic"/>
              <a:buNone/>
              <a:defRPr b="0" i="0" sz="3200" u="none" cap="none" strike="noStrik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300" name="Google Shape;300;g37af09c34cc_0_716"/>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FEFEFE"/>
                </a:solidFill>
                <a:latin typeface="Century Gothic"/>
                <a:ea typeface="Century Gothic"/>
                <a:cs typeface="Century Gothic"/>
                <a:sym typeface="Century Gothic"/>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FEFEFE"/>
                </a:solidFill>
                <a:latin typeface="Century Gothic"/>
                <a:ea typeface="Century Gothic"/>
                <a:cs typeface="Century Gothic"/>
                <a:sym typeface="Century Gothic"/>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FEFEFE"/>
                </a:solidFill>
                <a:latin typeface="Century Gothic"/>
                <a:ea typeface="Century Gothic"/>
                <a:cs typeface="Century Gothic"/>
                <a:sym typeface="Century Gothic"/>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9pPr>
          </a:lstStyle>
          <a:p/>
        </p:txBody>
      </p:sp>
      <p:sp>
        <p:nvSpPr>
          <p:cNvPr id="301" name="Google Shape;301;g37af09c34cc_0_716"/>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302" name="Google Shape;302;g37af09c34cc_0_716"/>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303" name="Google Shape;303;g37af09c34cc_0_716"/>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 name="Google Shape;304;g37af09c34cc_0_716"/>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0" name="Shape 320"/>
        <p:cNvGrpSpPr/>
        <p:nvPr/>
      </p:nvGrpSpPr>
      <p:grpSpPr>
        <a:xfrm>
          <a:off x="0" y="0"/>
          <a:ext cx="0" cy="0"/>
          <a:chOff x="0" y="0"/>
          <a:chExt cx="0" cy="0"/>
        </a:xfrm>
      </p:grpSpPr>
      <p:grpSp>
        <p:nvGrpSpPr>
          <p:cNvPr id="321" name="Google Shape;321;g37bb904b955_0_1395"/>
          <p:cNvGrpSpPr/>
          <p:nvPr/>
        </p:nvGrpSpPr>
        <p:grpSpPr>
          <a:xfrm>
            <a:off x="-1588" y="0"/>
            <a:ext cx="9145588" cy="6860798"/>
            <a:chOff x="-1588" y="0"/>
            <a:chExt cx="9145588" cy="6860798"/>
          </a:xfrm>
        </p:grpSpPr>
        <p:sp>
          <p:nvSpPr>
            <p:cNvPr id="322" name="Google Shape;322;g37bb904b955_0_1395"/>
            <p:cNvSpPr/>
            <p:nvPr/>
          </p:nvSpPr>
          <p:spPr>
            <a:xfrm>
              <a:off x="0" y="0"/>
              <a:ext cx="9118800" cy="6858000"/>
            </a:xfrm>
            <a:prstGeom prst="rect">
              <a:avLst/>
            </a:prstGeom>
            <a:blipFill rotWithShape="1">
              <a:blip r:embed="rId1">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g37bb904b955_0_139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g37bb904b955_0_1395"/>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g37bb904b955_0_1395"/>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g37bb904b955_0_1395"/>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g37bb904b955_0_1395"/>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g37bb904b955_0_1395"/>
            <p:cNvSpPr/>
            <p:nvPr/>
          </p:nvSpPr>
          <p:spPr>
            <a:xfrm rot="-589934">
              <a:off x="6359946" y="179029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g37bb904b955_0_1395"/>
            <p:cNvSpPr/>
            <p:nvPr/>
          </p:nvSpPr>
          <p:spPr>
            <a:xfrm>
              <a:off x="485023" y="1856450"/>
              <a:ext cx="8173956" cy="4535227"/>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330" name="Google Shape;330;g37bb904b955_0_139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31" name="Google Shape;331;g37bb904b955_0_1395"/>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marR="0" algn="l">
              <a:spcBef>
                <a:spcPts val="0"/>
              </a:spcBef>
              <a:spcAft>
                <a:spcPts val="0"/>
              </a:spcAft>
              <a:buClr>
                <a:schemeClr val="lt1"/>
              </a:buClr>
              <a:buSzPts val="3200"/>
              <a:buFont typeface="Century Gothic"/>
              <a:buNone/>
              <a:defRPr b="0" i="0" sz="3200" u="none" cap="none" strike="noStrike">
                <a:solidFill>
                  <a:schemeClr val="lt1"/>
                </a:solidFill>
                <a:latin typeface="Century Gothic"/>
                <a:ea typeface="Century Gothic"/>
                <a:cs typeface="Century Gothic"/>
                <a:sym typeface="Century Gothic"/>
              </a:defRPr>
            </a:lvl1pPr>
            <a:lvl2pPr lvl="1" marR="0" algn="l">
              <a:spcBef>
                <a:spcPts val="0"/>
              </a:spcBef>
              <a:spcAft>
                <a:spcPts val="0"/>
              </a:spcAft>
              <a:buSzPts val="1400"/>
              <a:buNone/>
              <a:defRPr b="0" i="0" sz="1800" u="none" cap="none" strike="noStrike">
                <a:solidFill>
                  <a:schemeClr val="dk2"/>
                </a:solidFill>
              </a:defRPr>
            </a:lvl2pPr>
            <a:lvl3pPr lvl="2" marR="0" algn="l">
              <a:spcBef>
                <a:spcPts val="0"/>
              </a:spcBef>
              <a:spcAft>
                <a:spcPts val="0"/>
              </a:spcAft>
              <a:buSzPts val="1400"/>
              <a:buNone/>
              <a:defRPr b="0" i="0" sz="1800" u="none" cap="none" strike="noStrike">
                <a:solidFill>
                  <a:schemeClr val="dk2"/>
                </a:solidFill>
              </a:defRPr>
            </a:lvl3pPr>
            <a:lvl4pPr lvl="3" marR="0" algn="l">
              <a:spcBef>
                <a:spcPts val="0"/>
              </a:spcBef>
              <a:spcAft>
                <a:spcPts val="0"/>
              </a:spcAft>
              <a:buSzPts val="1400"/>
              <a:buNone/>
              <a:defRPr b="0" i="0" sz="1800" u="none" cap="none" strike="noStrike">
                <a:solidFill>
                  <a:schemeClr val="dk2"/>
                </a:solidFill>
              </a:defRPr>
            </a:lvl4pPr>
            <a:lvl5pPr lvl="4" marR="0" algn="l">
              <a:spcBef>
                <a:spcPts val="0"/>
              </a:spcBef>
              <a:spcAft>
                <a:spcPts val="0"/>
              </a:spcAft>
              <a:buSzPts val="1400"/>
              <a:buNone/>
              <a:defRPr b="0" i="0" sz="1800" u="none" cap="none" strike="noStrike">
                <a:solidFill>
                  <a:schemeClr val="dk2"/>
                </a:solidFill>
              </a:defRPr>
            </a:lvl5pPr>
            <a:lvl6pPr lvl="5" marR="0" algn="l">
              <a:spcBef>
                <a:spcPts val="0"/>
              </a:spcBef>
              <a:spcAft>
                <a:spcPts val="0"/>
              </a:spcAft>
              <a:buSzPts val="1400"/>
              <a:buNone/>
              <a:defRPr b="0" i="0" sz="1800" u="none" cap="none" strike="noStrike">
                <a:solidFill>
                  <a:schemeClr val="dk2"/>
                </a:solidFill>
              </a:defRPr>
            </a:lvl6pPr>
            <a:lvl7pPr lvl="6" marR="0" algn="l">
              <a:spcBef>
                <a:spcPts val="0"/>
              </a:spcBef>
              <a:spcAft>
                <a:spcPts val="0"/>
              </a:spcAft>
              <a:buSzPts val="1400"/>
              <a:buNone/>
              <a:defRPr b="0" i="0" sz="1800" u="none" cap="none" strike="noStrike">
                <a:solidFill>
                  <a:schemeClr val="dk2"/>
                </a:solidFill>
              </a:defRPr>
            </a:lvl7pPr>
            <a:lvl8pPr lvl="7" marR="0" algn="l">
              <a:spcBef>
                <a:spcPts val="0"/>
              </a:spcBef>
              <a:spcAft>
                <a:spcPts val="0"/>
              </a:spcAft>
              <a:buSzPts val="1400"/>
              <a:buNone/>
              <a:defRPr b="0" i="0" sz="1800" u="none" cap="none" strike="noStrike">
                <a:solidFill>
                  <a:schemeClr val="dk2"/>
                </a:solidFill>
              </a:defRPr>
            </a:lvl8pPr>
            <a:lvl9pPr lvl="8" marR="0" algn="l">
              <a:spcBef>
                <a:spcPts val="0"/>
              </a:spcBef>
              <a:spcAft>
                <a:spcPts val="0"/>
              </a:spcAft>
              <a:buSzPts val="1400"/>
              <a:buNone/>
              <a:defRPr b="0" i="0" sz="1800" u="none" cap="none" strike="noStrike">
                <a:solidFill>
                  <a:schemeClr val="dk2"/>
                </a:solidFill>
              </a:defRPr>
            </a:lvl9pPr>
          </a:lstStyle>
          <a:p/>
        </p:txBody>
      </p:sp>
      <p:sp>
        <p:nvSpPr>
          <p:cNvPr id="332" name="Google Shape;332;g37bb904b955_0_1395"/>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marR="0" algn="l">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algn="l">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algn="l">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33" name="Google Shape;333;g37bb904b955_0_139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marR="0" algn="r">
              <a:spcBef>
                <a:spcPts val="0"/>
              </a:spcBef>
              <a:spcAft>
                <a:spcPts val="0"/>
              </a:spcAft>
              <a:buSzPts val="1400"/>
              <a:buNone/>
              <a:defRPr b="1" i="0" sz="900" u="none" cap="none" strike="noStrike">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dk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dk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dk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dk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dk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dk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dk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dk1"/>
                </a:solidFill>
                <a:latin typeface="Tahoma"/>
                <a:ea typeface="Tahoma"/>
                <a:cs typeface="Tahoma"/>
                <a:sym typeface="Tahoma"/>
              </a:defRPr>
            </a:lvl9pPr>
          </a:lstStyle>
          <a:p/>
        </p:txBody>
      </p:sp>
      <p:sp>
        <p:nvSpPr>
          <p:cNvPr id="334" name="Google Shape;334;g37bb904b955_0_139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marR="0" algn="l">
              <a:spcBef>
                <a:spcPts val="0"/>
              </a:spcBef>
              <a:spcAft>
                <a:spcPts val="0"/>
              </a:spcAft>
              <a:buSzPts val="1400"/>
              <a:buNone/>
              <a:defRPr b="1" i="0" sz="900" u="none" cap="none" strike="noStrike">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dk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dk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dk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dk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dk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dk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dk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dk1"/>
                </a:solidFill>
                <a:latin typeface="Tahoma"/>
                <a:ea typeface="Tahoma"/>
                <a:cs typeface="Tahoma"/>
                <a:sym typeface="Tahoma"/>
              </a:defRPr>
            </a:lvl9pPr>
          </a:lstStyle>
          <a:p/>
        </p:txBody>
      </p:sp>
      <p:sp>
        <p:nvSpPr>
          <p:cNvPr id="335" name="Google Shape;335;g37bb904b955_0_1395"/>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g37bb904b955_0_139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marR="0" algn="ctr">
              <a:spcBef>
                <a:spcPts val="0"/>
              </a:spcBef>
              <a:spcAft>
                <a:spcPts val="0"/>
              </a:spcAft>
              <a:buNone/>
              <a:defRPr b="0" i="0" sz="2800" u="none" cap="none" strike="noStrike">
                <a:solidFill>
                  <a:schemeClr val="lt1"/>
                </a:solidFill>
                <a:latin typeface="Tahoma"/>
                <a:ea typeface="Tahoma"/>
                <a:cs typeface="Tahoma"/>
                <a:sym typeface="Tahoma"/>
              </a:defRPr>
            </a:lvl1pPr>
            <a:lvl2pPr indent="0" lvl="1" marL="0" marR="0" algn="ctr">
              <a:spcBef>
                <a:spcPts val="0"/>
              </a:spcBef>
              <a:spcAft>
                <a:spcPts val="0"/>
              </a:spcAft>
              <a:buNone/>
              <a:defRPr b="0" i="0" sz="2800" u="none" cap="none" strike="noStrike">
                <a:solidFill>
                  <a:schemeClr val="lt1"/>
                </a:solidFill>
                <a:latin typeface="Tahoma"/>
                <a:ea typeface="Tahoma"/>
                <a:cs typeface="Tahoma"/>
                <a:sym typeface="Tahoma"/>
              </a:defRPr>
            </a:lvl2pPr>
            <a:lvl3pPr indent="0" lvl="2" marL="0" marR="0" algn="ctr">
              <a:spcBef>
                <a:spcPts val="0"/>
              </a:spcBef>
              <a:spcAft>
                <a:spcPts val="0"/>
              </a:spcAft>
              <a:buNone/>
              <a:defRPr b="0" i="0" sz="2800" u="none" cap="none" strike="noStrike">
                <a:solidFill>
                  <a:schemeClr val="lt1"/>
                </a:solidFill>
                <a:latin typeface="Tahoma"/>
                <a:ea typeface="Tahoma"/>
                <a:cs typeface="Tahoma"/>
                <a:sym typeface="Tahoma"/>
              </a:defRPr>
            </a:lvl3pPr>
            <a:lvl4pPr indent="0" lvl="3" marL="0" marR="0" algn="ctr">
              <a:spcBef>
                <a:spcPts val="0"/>
              </a:spcBef>
              <a:spcAft>
                <a:spcPts val="0"/>
              </a:spcAft>
              <a:buNone/>
              <a:defRPr b="0" i="0" sz="2800" u="none" cap="none" strike="noStrike">
                <a:solidFill>
                  <a:schemeClr val="lt1"/>
                </a:solidFill>
                <a:latin typeface="Tahoma"/>
                <a:ea typeface="Tahoma"/>
                <a:cs typeface="Tahoma"/>
                <a:sym typeface="Tahoma"/>
              </a:defRPr>
            </a:lvl4pPr>
            <a:lvl5pPr indent="0" lvl="4" marL="0" marR="0" algn="ctr">
              <a:spcBef>
                <a:spcPts val="0"/>
              </a:spcBef>
              <a:spcAft>
                <a:spcPts val="0"/>
              </a:spcAft>
              <a:buNone/>
              <a:defRPr b="0" i="0" sz="2800" u="none" cap="none" strike="noStrike">
                <a:solidFill>
                  <a:schemeClr val="lt1"/>
                </a:solidFill>
                <a:latin typeface="Tahoma"/>
                <a:ea typeface="Tahoma"/>
                <a:cs typeface="Tahoma"/>
                <a:sym typeface="Tahoma"/>
              </a:defRPr>
            </a:lvl5pPr>
            <a:lvl6pPr indent="0" lvl="5" marL="0" marR="0" algn="ctr">
              <a:spcBef>
                <a:spcPts val="0"/>
              </a:spcBef>
              <a:spcAft>
                <a:spcPts val="0"/>
              </a:spcAft>
              <a:buNone/>
              <a:defRPr b="0" i="0" sz="2800" u="none" cap="none" strike="noStrike">
                <a:solidFill>
                  <a:schemeClr val="lt1"/>
                </a:solidFill>
                <a:latin typeface="Tahoma"/>
                <a:ea typeface="Tahoma"/>
                <a:cs typeface="Tahoma"/>
                <a:sym typeface="Tahoma"/>
              </a:defRPr>
            </a:lvl6pPr>
            <a:lvl7pPr indent="0" lvl="6" marL="0" marR="0" algn="ctr">
              <a:spcBef>
                <a:spcPts val="0"/>
              </a:spcBef>
              <a:spcAft>
                <a:spcPts val="0"/>
              </a:spcAft>
              <a:buNone/>
              <a:defRPr b="0" i="0" sz="2800" u="none" cap="none" strike="noStrike">
                <a:solidFill>
                  <a:schemeClr val="lt1"/>
                </a:solidFill>
                <a:latin typeface="Tahoma"/>
                <a:ea typeface="Tahoma"/>
                <a:cs typeface="Tahoma"/>
                <a:sym typeface="Tahoma"/>
              </a:defRPr>
            </a:lvl7pPr>
            <a:lvl8pPr indent="0" lvl="7" marL="0" marR="0" algn="ctr">
              <a:spcBef>
                <a:spcPts val="0"/>
              </a:spcBef>
              <a:spcAft>
                <a:spcPts val="0"/>
              </a:spcAft>
              <a:buNone/>
              <a:defRPr b="0" i="0" sz="2800" u="none" cap="none" strike="noStrike">
                <a:solidFill>
                  <a:schemeClr val="lt1"/>
                </a:solidFill>
                <a:latin typeface="Tahoma"/>
                <a:ea typeface="Tahoma"/>
                <a:cs typeface="Tahoma"/>
                <a:sym typeface="Tahoma"/>
              </a:defRPr>
            </a:lvl8pPr>
            <a:lvl9pPr indent="0" lvl="8" marL="0" marR="0" algn="ctr">
              <a:spcBef>
                <a:spcPts val="0"/>
              </a:spcBef>
              <a:spcAft>
                <a:spcPts val="0"/>
              </a:spcAft>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12.jpg"/><Relationship Id="rId5"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1" name="Shape 571"/>
        <p:cNvGrpSpPr/>
        <p:nvPr/>
      </p:nvGrpSpPr>
      <p:grpSpPr>
        <a:xfrm>
          <a:off x="0" y="0"/>
          <a:ext cx="0" cy="0"/>
          <a:chOff x="0" y="0"/>
          <a:chExt cx="0" cy="0"/>
        </a:xfrm>
      </p:grpSpPr>
      <p:grpSp>
        <p:nvGrpSpPr>
          <p:cNvPr id="572" name="Google Shape;572;p1"/>
          <p:cNvGrpSpPr/>
          <p:nvPr/>
        </p:nvGrpSpPr>
        <p:grpSpPr>
          <a:xfrm>
            <a:off x="0" y="0"/>
            <a:ext cx="9144000" cy="6858000"/>
            <a:chOff x="0" y="0"/>
            <a:chExt cx="12192000" cy="6858000"/>
          </a:xfrm>
        </p:grpSpPr>
        <p:sp>
          <p:nvSpPr>
            <p:cNvPr id="573" name="Google Shape;573;p1"/>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4" name="Google Shape;574;p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575" name="Google Shape;575;p1"/>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6" name="Google Shape;576;p1"/>
          <p:cNvSpPr txBox="1"/>
          <p:nvPr/>
        </p:nvSpPr>
        <p:spPr>
          <a:xfrm>
            <a:off x="4075700" y="1241275"/>
            <a:ext cx="4542000" cy="3153600"/>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Year </a:t>
            </a:r>
            <a:r>
              <a:rPr lang="en-GB" sz="5400">
                <a:solidFill>
                  <a:srgbClr val="EBEBEB"/>
                </a:solidFill>
                <a:latin typeface="Calibri"/>
                <a:ea typeface="Calibri"/>
                <a:cs typeface="Calibri"/>
                <a:sym typeface="Calibri"/>
              </a:rPr>
              <a:t>6</a:t>
            </a:r>
            <a:endParaRPr b="0" i="0" sz="5400" u="none" cap="none" strike="noStrike">
              <a:solidFill>
                <a:srgbClr val="EBEBEB"/>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Curriculum Evening</a:t>
            </a:r>
            <a:endParaRPr b="0" i="0" sz="1400" u="none" cap="none" strike="noStrike">
              <a:solidFill>
                <a:srgbClr val="000000"/>
              </a:solidFill>
              <a:latin typeface="Arial"/>
              <a:ea typeface="Arial"/>
              <a:cs typeface="Arial"/>
              <a:sym typeface="Arial"/>
            </a:endParaRPr>
          </a:p>
        </p:txBody>
      </p:sp>
      <p:grpSp>
        <p:nvGrpSpPr>
          <p:cNvPr id="577" name="Google Shape;577;p1"/>
          <p:cNvGrpSpPr/>
          <p:nvPr/>
        </p:nvGrpSpPr>
        <p:grpSpPr>
          <a:xfrm flipH="1">
            <a:off x="317499" y="384431"/>
            <a:ext cx="3843351" cy="6071404"/>
            <a:chOff x="6644198" y="384431"/>
            <a:chExt cx="5124467" cy="6071404"/>
          </a:xfrm>
        </p:grpSpPr>
        <p:sp>
          <p:nvSpPr>
            <p:cNvPr id="578" name="Google Shape;578;p1"/>
            <p:cNvSpPr/>
            <p:nvPr/>
          </p:nvSpPr>
          <p:spPr>
            <a:xfrm>
              <a:off x="7289800" y="402165"/>
              <a:ext cx="4478865"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9" name="Google Shape;579;p1"/>
            <p:cNvSpPr/>
            <p:nvPr/>
          </p:nvSpPr>
          <p:spPr>
            <a:xfrm rot="-5400000">
              <a:off x="4436158"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580" name="Google Shape;580;p1"/>
            <p:cNvSpPr/>
            <p:nvPr/>
          </p:nvSpPr>
          <p:spPr>
            <a:xfrm rot="-5677511">
              <a:off x="5347266"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descr="A person posing for the camera&#10;&#10;Description automatically generated" id="581" name="Google Shape;581;p1"/>
          <p:cNvPicPr preferRelativeResize="0"/>
          <p:nvPr/>
        </p:nvPicPr>
        <p:blipFill rotWithShape="1">
          <a:blip r:embed="rId4">
            <a:alphaModFix/>
          </a:blip>
          <a:srcRect b="1" l="5058" r="4576" t="0"/>
          <a:stretch/>
        </p:blipFill>
        <p:spPr>
          <a:xfrm>
            <a:off x="832323" y="1599850"/>
            <a:ext cx="2644683" cy="36582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5" name="Shape 585"/>
        <p:cNvGrpSpPr/>
        <p:nvPr/>
      </p:nvGrpSpPr>
      <p:grpSpPr>
        <a:xfrm>
          <a:off x="0" y="0"/>
          <a:ext cx="0" cy="0"/>
          <a:chOff x="0" y="0"/>
          <a:chExt cx="0" cy="0"/>
        </a:xfrm>
      </p:grpSpPr>
      <p:grpSp>
        <p:nvGrpSpPr>
          <p:cNvPr id="586" name="Google Shape;586;g37bb904b955_0_268"/>
          <p:cNvGrpSpPr/>
          <p:nvPr/>
        </p:nvGrpSpPr>
        <p:grpSpPr>
          <a:xfrm>
            <a:off x="0" y="0"/>
            <a:ext cx="9144009" cy="6858000"/>
            <a:chOff x="0" y="0"/>
            <a:chExt cx="12192011" cy="6858000"/>
          </a:xfrm>
        </p:grpSpPr>
        <p:sp>
          <p:nvSpPr>
            <p:cNvPr id="587" name="Google Shape;587;g37bb904b955_0_268"/>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88" name="Google Shape;588;g37bb904b955_0_268"/>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89" name="Google Shape;589;g37bb904b955_0_26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90" name="Google Shape;590;g37bb904b955_0_268"/>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91" name="Google Shape;591;g37bb904b955_0_268"/>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92" name="Google Shape;592;g37bb904b955_0_268"/>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93" name="Google Shape;593;g37bb904b955_0_268"/>
            <p:cNvSpPr/>
            <p:nvPr/>
          </p:nvSpPr>
          <p:spPr>
            <a:xfrm rot="-589939">
              <a:off x="8490949" y="1797513"/>
              <a:ext cx="3299413"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594" name="Google Shape;594;g37bb904b955_0_268"/>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595" name="Google Shape;595;g37bb904b955_0_268"/>
            <p:cNvSpPr/>
            <p:nvPr/>
          </p:nvSpPr>
          <p:spPr>
            <a:xfrm>
              <a:off x="0" y="1587"/>
              <a:ext cx="12192011"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grpSp>
      <p:sp>
        <p:nvSpPr>
          <p:cNvPr id="596" name="Google Shape;596;g37bb904b955_0_268"/>
          <p:cNvSpPr/>
          <p:nvPr/>
        </p:nvSpPr>
        <p:spPr>
          <a:xfrm>
            <a:off x="7828359" y="0"/>
            <a:ext cx="514500" cy="11430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97" name="Google Shape;597;g37bb904b955_0_268"/>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ahoma"/>
              <a:ea typeface="Tahoma"/>
              <a:cs typeface="Tahoma"/>
              <a:sym typeface="Tahoma"/>
            </a:endParaRPr>
          </a:p>
        </p:txBody>
      </p:sp>
      <p:sp>
        <p:nvSpPr>
          <p:cNvPr id="598" name="Google Shape;598;g37bb904b955_0_26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599" name="Google Shape;599;g37bb904b955_0_268"/>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600" name="Google Shape;600;g37bb904b955_0_268"/>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601" name="Google Shape;601;g37bb904b955_0_268"/>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602" name="Google Shape;602;g37bb904b955_0_268"/>
          <p:cNvSpPr txBox="1"/>
          <p:nvPr>
            <p:ph type="ctrTitle"/>
          </p:nvPr>
        </p:nvSpPr>
        <p:spPr>
          <a:xfrm>
            <a:off x="745565" y="1130603"/>
            <a:ext cx="2506800" cy="45969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Year 6 Team</a:t>
            </a:r>
            <a:endParaRPr/>
          </a:p>
        </p:txBody>
      </p:sp>
      <p:sp>
        <p:nvSpPr>
          <p:cNvPr id="603" name="Google Shape;603;g37bb904b955_0_268"/>
          <p:cNvSpPr txBox="1"/>
          <p:nvPr/>
        </p:nvSpPr>
        <p:spPr>
          <a:xfrm>
            <a:off x="3967557" y="437513"/>
            <a:ext cx="4127100" cy="5954400"/>
          </a:xfrm>
          <a:prstGeom prst="rect">
            <a:avLst/>
          </a:prstGeom>
          <a:noFill/>
          <a:ln>
            <a:noFill/>
          </a:ln>
        </p:spPr>
        <p:txBody>
          <a:bodyPr anchorCtr="0" anchor="ctr" bIns="45700" lIns="91425" spcFirstLastPara="1" rIns="91425" wrap="square" tIns="45700">
            <a:normAutofit/>
          </a:bodyPr>
          <a:lstStyle/>
          <a:p>
            <a:pPr indent="-81280" lvl="0" marL="0" marR="0" rtl="0" algn="l">
              <a:lnSpc>
                <a:spcPct val="200000"/>
              </a:lnSpc>
              <a:spcBef>
                <a:spcPts val="0"/>
              </a:spcBef>
              <a:spcAft>
                <a:spcPts val="0"/>
              </a:spcAft>
              <a:buClr>
                <a:schemeClr val="accent1"/>
              </a:buClr>
              <a:buSzPts val="1280"/>
              <a:buFont typeface="Noto Sans Symbols"/>
              <a:buChar char="►"/>
            </a:pPr>
            <a:r>
              <a:rPr lang="en-GB" sz="1600">
                <a:solidFill>
                  <a:srgbClr val="3F3F3F"/>
                </a:solidFill>
                <a:latin typeface="Calibri"/>
                <a:ea typeface="Calibri"/>
                <a:cs typeface="Calibri"/>
                <a:sym typeface="Calibri"/>
              </a:rPr>
              <a:t>Mrs Curry &amp; Miss Kelly (Ennis 6)</a:t>
            </a:r>
            <a:endParaRPr/>
          </a:p>
          <a:p>
            <a:pPr indent="-81280" lvl="0" marL="0" marR="0" rtl="0" algn="l">
              <a:lnSpc>
                <a:spcPct val="200000"/>
              </a:lnSpc>
              <a:spcBef>
                <a:spcPts val="1000"/>
              </a:spcBef>
              <a:spcAft>
                <a:spcPts val="0"/>
              </a:spcAft>
              <a:buClr>
                <a:schemeClr val="accent1"/>
              </a:buClr>
              <a:buSzPts val="1280"/>
              <a:buFont typeface="Noto Sans Symbols"/>
              <a:buChar char="►"/>
            </a:pPr>
            <a:r>
              <a:rPr lang="en-GB" sz="1600">
                <a:solidFill>
                  <a:srgbClr val="3F3F3F"/>
                </a:solidFill>
                <a:latin typeface="Calibri"/>
                <a:ea typeface="Calibri"/>
                <a:cs typeface="Calibri"/>
                <a:sym typeface="Calibri"/>
              </a:rPr>
              <a:t>Miss Stock (Farah 6)</a:t>
            </a:r>
            <a:endParaRPr/>
          </a:p>
          <a:p>
            <a:pPr indent="-81280" lvl="0" marL="0" marR="0" rtl="0" algn="l">
              <a:lnSpc>
                <a:spcPct val="200000"/>
              </a:lnSpc>
              <a:spcBef>
                <a:spcPts val="1000"/>
              </a:spcBef>
              <a:spcAft>
                <a:spcPts val="0"/>
              </a:spcAft>
              <a:buClr>
                <a:schemeClr val="accent1"/>
              </a:buClr>
              <a:buSzPts val="1280"/>
              <a:buFont typeface="Noto Sans Symbols"/>
              <a:buChar char="►"/>
            </a:pPr>
            <a:r>
              <a:rPr lang="en-GB" sz="1600">
                <a:solidFill>
                  <a:srgbClr val="3F3F3F"/>
                </a:solidFill>
                <a:latin typeface="Calibri"/>
                <a:ea typeface="Calibri"/>
                <a:cs typeface="Calibri"/>
                <a:sym typeface="Calibri"/>
              </a:rPr>
              <a:t>Miss Nunes (Simmonds 6)</a:t>
            </a:r>
            <a:endParaRPr/>
          </a:p>
          <a:p>
            <a:pPr indent="0" lvl="0" marL="0" marR="0" rtl="0" algn="l">
              <a:spcBef>
                <a:spcPts val="1000"/>
              </a:spcBef>
              <a:spcAft>
                <a:spcPts val="0"/>
              </a:spcAft>
              <a:buNone/>
            </a:pPr>
            <a:r>
              <a:t/>
            </a:r>
            <a:endParaRPr sz="16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360"/>
              <a:buFont typeface="Noto Sans Symbols"/>
              <a:buNone/>
            </a:pPr>
            <a:r>
              <a:t/>
            </a:r>
            <a:endParaRPr sz="1700">
              <a:solidFill>
                <a:srgbClr val="3F3F3F"/>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8" name="Shape 608"/>
        <p:cNvGrpSpPr/>
        <p:nvPr/>
      </p:nvGrpSpPr>
      <p:grpSpPr>
        <a:xfrm>
          <a:off x="0" y="0"/>
          <a:ext cx="0" cy="0"/>
          <a:chOff x="0" y="0"/>
          <a:chExt cx="0" cy="0"/>
        </a:xfrm>
      </p:grpSpPr>
      <p:grpSp>
        <p:nvGrpSpPr>
          <p:cNvPr id="609" name="Google Shape;609;p3"/>
          <p:cNvGrpSpPr/>
          <p:nvPr/>
        </p:nvGrpSpPr>
        <p:grpSpPr>
          <a:xfrm>
            <a:off x="0" y="0"/>
            <a:ext cx="9144000" cy="6858000"/>
            <a:chOff x="0" y="0"/>
            <a:chExt cx="12192000" cy="6858000"/>
          </a:xfrm>
        </p:grpSpPr>
        <p:sp>
          <p:nvSpPr>
            <p:cNvPr id="610" name="Google Shape;610;p3"/>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11" name="Google Shape;611;p3"/>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612" name="Google Shape;612;p3"/>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13" name="Google Shape;613;p3"/>
          <p:cNvSpPr txBox="1"/>
          <p:nvPr/>
        </p:nvSpPr>
        <p:spPr>
          <a:xfrm>
            <a:off x="5017950" y="1268975"/>
            <a:ext cx="3879272" cy="3153753"/>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Encouraging Brilliant Behaviour</a:t>
            </a:r>
            <a:endParaRPr b="0" i="0" sz="5400" u="none" cap="none" strike="noStrike">
              <a:solidFill>
                <a:srgbClr val="EBEBEB"/>
              </a:solidFill>
              <a:latin typeface="Calibri"/>
              <a:ea typeface="Calibri"/>
              <a:cs typeface="Calibri"/>
              <a:sym typeface="Calibri"/>
            </a:endParaRPr>
          </a:p>
        </p:txBody>
      </p:sp>
      <p:grpSp>
        <p:nvGrpSpPr>
          <p:cNvPr id="614" name="Google Shape;614;p3"/>
          <p:cNvGrpSpPr/>
          <p:nvPr/>
        </p:nvGrpSpPr>
        <p:grpSpPr>
          <a:xfrm flipH="1">
            <a:off x="317499" y="384431"/>
            <a:ext cx="3843351" cy="6071404"/>
            <a:chOff x="6644198" y="384431"/>
            <a:chExt cx="5124467" cy="6071404"/>
          </a:xfrm>
        </p:grpSpPr>
        <p:sp>
          <p:nvSpPr>
            <p:cNvPr id="615" name="Google Shape;615;p3"/>
            <p:cNvSpPr/>
            <p:nvPr/>
          </p:nvSpPr>
          <p:spPr>
            <a:xfrm>
              <a:off x="7289800" y="402165"/>
              <a:ext cx="4478865"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16" name="Google Shape;616;p3"/>
            <p:cNvSpPr/>
            <p:nvPr/>
          </p:nvSpPr>
          <p:spPr>
            <a:xfrm rot="-5400000">
              <a:off x="4436158"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17" name="Google Shape;617;p3"/>
            <p:cNvSpPr/>
            <p:nvPr/>
          </p:nvSpPr>
          <p:spPr>
            <a:xfrm rot="-5677511">
              <a:off x="5347266"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descr="A poster with text and images&#10;&#10;Description automatically generated" id="618" name="Google Shape;618;p3"/>
          <p:cNvPicPr preferRelativeResize="0"/>
          <p:nvPr/>
        </p:nvPicPr>
        <p:blipFill rotWithShape="1">
          <a:blip r:embed="rId4">
            <a:alphaModFix/>
          </a:blip>
          <a:srcRect b="0" l="0" r="0" t="0"/>
          <a:stretch/>
        </p:blipFill>
        <p:spPr>
          <a:xfrm>
            <a:off x="-6990" y="0"/>
            <a:ext cx="4837609" cy="669909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3" name="Shape 623"/>
        <p:cNvGrpSpPr/>
        <p:nvPr/>
      </p:nvGrpSpPr>
      <p:grpSpPr>
        <a:xfrm>
          <a:off x="0" y="0"/>
          <a:ext cx="0" cy="0"/>
          <a:chOff x="0" y="0"/>
          <a:chExt cx="0" cy="0"/>
        </a:xfrm>
      </p:grpSpPr>
      <p:grpSp>
        <p:nvGrpSpPr>
          <p:cNvPr id="624" name="Google Shape;624;p4"/>
          <p:cNvGrpSpPr/>
          <p:nvPr/>
        </p:nvGrpSpPr>
        <p:grpSpPr>
          <a:xfrm>
            <a:off x="0" y="0"/>
            <a:ext cx="9144000" cy="6858000"/>
            <a:chOff x="0" y="0"/>
            <a:chExt cx="12192000" cy="6858000"/>
          </a:xfrm>
        </p:grpSpPr>
        <p:sp>
          <p:nvSpPr>
            <p:cNvPr id="625" name="Google Shape;625;p4"/>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26" name="Google Shape;626;p4"/>
            <p:cNvSpPr/>
            <p:nvPr/>
          </p:nvSpPr>
          <p:spPr>
            <a:xfrm>
              <a:off x="0"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27" name="Google Shape;627;p4"/>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28" name="Google Shape;628;p4"/>
            <p:cNvSpPr/>
            <p:nvPr/>
          </p:nvSpPr>
          <p:spPr>
            <a:xfrm>
              <a:off x="8609012" y="5867400"/>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29" name="Google Shape;629;p4"/>
            <p:cNvSpPr/>
            <p:nvPr/>
          </p:nvSpPr>
          <p:spPr>
            <a:xfrm>
              <a:off x="860901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0" name="Google Shape;630;p4"/>
            <p:cNvSpPr/>
            <p:nvPr/>
          </p:nvSpPr>
          <p:spPr>
            <a:xfrm>
              <a:off x="7999412" y="8464"/>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1" name="Google Shape;631;p4"/>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32" name="Google Shape;632;p4"/>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33" name="Google Shape;633;p4"/>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634" name="Google Shape;634;p4"/>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5" name="Google Shape;635;p4"/>
          <p:cNvSpPr txBox="1"/>
          <p:nvPr/>
        </p:nvSpPr>
        <p:spPr>
          <a:xfrm>
            <a:off x="866215" y="973668"/>
            <a:ext cx="6571060" cy="7069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VALLEY'S VISION</a:t>
            </a:r>
            <a:endParaRPr b="0" i="0" sz="1400" u="none" cap="none" strike="noStrike">
              <a:solidFill>
                <a:srgbClr val="000000"/>
              </a:solidFill>
              <a:latin typeface="Arial"/>
              <a:ea typeface="Arial"/>
              <a:cs typeface="Arial"/>
              <a:sym typeface="Arial"/>
            </a:endParaRPr>
          </a:p>
        </p:txBody>
      </p:sp>
      <p:sp>
        <p:nvSpPr>
          <p:cNvPr id="636" name="Google Shape;636;p4"/>
          <p:cNvSpPr/>
          <p:nvPr/>
        </p:nvSpPr>
        <p:spPr>
          <a:xfrm>
            <a:off x="866215" y="2603500"/>
            <a:ext cx="4797985" cy="3416300"/>
          </a:xfrm>
          <a:prstGeom prst="rect">
            <a:avLst/>
          </a:prstGeom>
          <a:noFill/>
          <a:ln>
            <a:noFill/>
          </a:ln>
        </p:spPr>
        <p:txBody>
          <a:bodyPr anchorCtr="0" anchor="ctr" bIns="45700" lIns="91425" spcFirstLastPara="1" rIns="91425" wrap="square" tIns="45700">
            <a:noAutofit/>
          </a:bodyPr>
          <a:lstStyle/>
          <a:p>
            <a:pPr indent="0" lvl="0" marL="90170" marR="90170" rtl="0" algn="l">
              <a:lnSpc>
                <a:spcPct val="100000"/>
              </a:lnSpc>
              <a:spcBef>
                <a:spcPts val="0"/>
              </a:spcBef>
              <a:spcAft>
                <a:spcPts val="0"/>
              </a:spcAft>
              <a:buClr>
                <a:srgbClr val="000000"/>
              </a:buClr>
              <a:buSzPts val="1800"/>
              <a:buFont typeface="Arial"/>
              <a:buNone/>
            </a:pPr>
            <a:r>
              <a:rPr b="0" i="0" lang="en-GB" sz="1800" u="none" cap="none" strike="noStrike">
                <a:solidFill>
                  <a:srgbClr val="3F3F3F"/>
                </a:solidFill>
                <a:latin typeface="Calibri"/>
                <a:ea typeface="Calibri"/>
                <a:cs typeface="Calibri"/>
                <a:sym typeface="Calibri"/>
              </a:rPr>
              <a:t>GROWING AND LEARNING TOGETHER TO BE THE BEST WE CAN BE!</a:t>
            </a:r>
            <a:endParaRPr b="0" i="0" sz="1400" u="none" cap="none" strike="noStrike">
              <a:solidFill>
                <a:srgbClr val="000000"/>
              </a:solidFill>
              <a:latin typeface="Arial"/>
              <a:ea typeface="Arial"/>
              <a:cs typeface="Arial"/>
              <a:sym typeface="Arial"/>
            </a:endParaRPr>
          </a:p>
          <a:p>
            <a:pPr indent="0" lvl="0" marL="90170" marR="90170" rtl="0" algn="l">
              <a:lnSpc>
                <a:spcPct val="100000"/>
              </a:lnSpc>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Calibri"/>
              <a:ea typeface="Calibri"/>
              <a:cs typeface="Calibri"/>
              <a:sym typeface="Calibri"/>
            </a:endParaRPr>
          </a:p>
          <a:p>
            <a:pPr indent="0" lvl="0" marL="90170" marR="90170" rtl="0" algn="l">
              <a:lnSpc>
                <a:spcPct val="100000"/>
              </a:lnSpc>
              <a:spcBef>
                <a:spcPts val="1000"/>
              </a:spcBef>
              <a:spcAft>
                <a:spcPts val="0"/>
              </a:spcAft>
              <a:buClr>
                <a:srgbClr val="000000"/>
              </a:buClr>
              <a:buSzPts val="1800"/>
              <a:buFont typeface="Arial"/>
              <a:buNone/>
            </a:pPr>
            <a:r>
              <a:rPr b="0" i="0" lang="en-GB" sz="1800" u="none" cap="none" strike="noStrike">
                <a:solidFill>
                  <a:srgbClr val="3F3F3F"/>
                </a:solidFill>
                <a:latin typeface="Calibri"/>
                <a:ea typeface="Calibri"/>
                <a:cs typeface="Calibri"/>
                <a:sym typeface="Calibri"/>
              </a:rPr>
              <a:t>We always…</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ASPIRE for excellence  </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ENJOY learning</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ACHIEVE success</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CHALLENGE ourselves further.</a:t>
            </a:r>
            <a:endParaRPr b="0" i="0" sz="1800" u="none" cap="none" strike="noStrike">
              <a:solidFill>
                <a:srgbClr val="3F3F3F"/>
              </a:solidFill>
              <a:latin typeface="Calibri"/>
              <a:ea typeface="Calibri"/>
              <a:cs typeface="Calibri"/>
              <a:sym typeface="Calibri"/>
            </a:endParaRPr>
          </a:p>
        </p:txBody>
      </p:sp>
      <p:pic>
        <p:nvPicPr>
          <p:cNvPr id="637" name="Google Shape;637;p4"/>
          <p:cNvPicPr preferRelativeResize="0"/>
          <p:nvPr/>
        </p:nvPicPr>
        <p:blipFill rotWithShape="1">
          <a:blip r:embed="rId4">
            <a:alphaModFix/>
          </a:blip>
          <a:srcRect b="0" l="0" r="0" t="0"/>
          <a:stretch/>
        </p:blipFill>
        <p:spPr>
          <a:xfrm>
            <a:off x="6397346" y="3140167"/>
            <a:ext cx="1928117" cy="2338731"/>
          </a:xfrm>
          <a:prstGeom prst="roundRect">
            <a:avLst>
              <a:gd fmla="val 32445" name="adj"/>
            </a:avLst>
          </a:prstGeom>
          <a:noFill/>
          <a:ln>
            <a:noFill/>
          </a:ln>
          <a:effectLst>
            <a:outerShdw blurRad="50800" rotWithShape="0" algn="tl" dir="5400000" dist="50800">
              <a:srgbClr val="000000">
                <a:alpha val="4196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42" name="Shape 642"/>
        <p:cNvGrpSpPr/>
        <p:nvPr/>
      </p:nvGrpSpPr>
      <p:grpSpPr>
        <a:xfrm>
          <a:off x="0" y="0"/>
          <a:ext cx="0" cy="0"/>
          <a:chOff x="0" y="0"/>
          <a:chExt cx="0" cy="0"/>
        </a:xfrm>
      </p:grpSpPr>
      <p:sp>
        <p:nvSpPr>
          <p:cNvPr id="643" name="Google Shape;643;p5"/>
          <p:cNvSpPr txBox="1"/>
          <p:nvPr>
            <p:ph type="ctrTitle"/>
          </p:nvPr>
        </p:nvSpPr>
        <p:spPr>
          <a:xfrm>
            <a:off x="6286541" y="1241266"/>
            <a:ext cx="2370762" cy="3153753"/>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rgbClr val="EBEBEB"/>
              </a:buClr>
              <a:buSzPts val="5400"/>
              <a:buFont typeface="Calibri"/>
              <a:buNone/>
            </a:pPr>
            <a:r>
              <a:rPr b="0" i="0" lang="en-GB" sz="5400">
                <a:solidFill>
                  <a:srgbClr val="EBEBEB"/>
                </a:solidFill>
                <a:latin typeface="Calibri"/>
                <a:ea typeface="Calibri"/>
                <a:cs typeface="Calibri"/>
                <a:sym typeface="Calibri"/>
              </a:rPr>
              <a:t>Valley Values </a:t>
            </a:r>
            <a:endParaRPr/>
          </a:p>
        </p:txBody>
      </p:sp>
      <p:grpSp>
        <p:nvGrpSpPr>
          <p:cNvPr id="644" name="Google Shape;644;p5"/>
          <p:cNvGrpSpPr/>
          <p:nvPr/>
        </p:nvGrpSpPr>
        <p:grpSpPr>
          <a:xfrm>
            <a:off x="317499" y="384432"/>
            <a:ext cx="6029230" cy="6071404"/>
            <a:chOff x="423332" y="384432"/>
            <a:chExt cx="8038974" cy="6071404"/>
          </a:xfrm>
        </p:grpSpPr>
        <p:sp>
          <p:nvSpPr>
            <p:cNvPr id="645" name="Google Shape;645;p5"/>
            <p:cNvSpPr/>
            <p:nvPr/>
          </p:nvSpPr>
          <p:spPr>
            <a:xfrm flipH="1">
              <a:off x="423332" y="402165"/>
              <a:ext cx="6785133"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46" name="Google Shape;646;p5"/>
            <p:cNvSpPr/>
            <p:nvPr/>
          </p:nvSpPr>
          <p:spPr>
            <a:xfrm flipH="1" rot="5400000">
              <a:off x="4616676" y="2801722"/>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47" name="Google Shape;647;p5"/>
            <p:cNvSpPr/>
            <p:nvPr/>
          </p:nvSpPr>
          <p:spPr>
            <a:xfrm flipH="1" rot="5677511">
              <a:off x="6459831" y="1826079"/>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id="648" name="Google Shape;648;p5"/>
          <p:cNvPicPr preferRelativeResize="0"/>
          <p:nvPr/>
        </p:nvPicPr>
        <p:blipFill rotWithShape="1">
          <a:blip r:embed="rId3">
            <a:alphaModFix/>
          </a:blip>
          <a:srcRect b="0" l="0" r="0" t="0"/>
          <a:stretch/>
        </p:blipFill>
        <p:spPr>
          <a:xfrm>
            <a:off x="0" y="489527"/>
            <a:ext cx="6286541" cy="596630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6"/>
          <p:cNvSpPr txBox="1"/>
          <p:nvPr>
            <p:ph type="ctrTitle"/>
          </p:nvPr>
        </p:nvSpPr>
        <p:spPr>
          <a:xfrm>
            <a:off x="6286541" y="1241266"/>
            <a:ext cx="2370762" cy="3153753"/>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rgbClr val="EBEBEB"/>
              </a:buClr>
              <a:buSzPts val="5400"/>
              <a:buFont typeface="Calibri"/>
              <a:buNone/>
            </a:pPr>
            <a:r>
              <a:rPr b="0" i="0" lang="en-GB" sz="5400">
                <a:solidFill>
                  <a:srgbClr val="EBEBEB"/>
                </a:solidFill>
                <a:latin typeface="Calibri"/>
                <a:ea typeface="Calibri"/>
                <a:cs typeface="Calibri"/>
                <a:sym typeface="Calibri"/>
              </a:rPr>
              <a:t>Valley </a:t>
            </a:r>
            <a:r>
              <a:rPr lang="en-GB" sz="5400">
                <a:solidFill>
                  <a:srgbClr val="EBEBEB"/>
                </a:solidFill>
                <a:latin typeface="Calibri"/>
                <a:ea typeface="Calibri"/>
                <a:cs typeface="Calibri"/>
                <a:sym typeface="Calibri"/>
              </a:rPr>
              <a:t>Life Skills</a:t>
            </a:r>
            <a:r>
              <a:rPr b="0" i="0" lang="en-GB" sz="5400">
                <a:solidFill>
                  <a:srgbClr val="EBEBEB"/>
                </a:solidFill>
                <a:latin typeface="Calibri"/>
                <a:ea typeface="Calibri"/>
                <a:cs typeface="Calibri"/>
                <a:sym typeface="Calibri"/>
              </a:rPr>
              <a:t> </a:t>
            </a:r>
            <a:endParaRPr/>
          </a:p>
        </p:txBody>
      </p:sp>
      <p:graphicFrame>
        <p:nvGraphicFramePr>
          <p:cNvPr id="655" name="Google Shape;655;p6"/>
          <p:cNvGraphicFramePr/>
          <p:nvPr/>
        </p:nvGraphicFramePr>
        <p:xfrm>
          <a:off x="62397" y="509664"/>
          <a:ext cx="3000000" cy="3000000"/>
        </p:xfrm>
        <a:graphic>
          <a:graphicData uri="http://schemas.openxmlformats.org/drawingml/2006/table">
            <a:tbl>
              <a:tblPr bandRow="1" firstCol="1" firstRow="1">
                <a:noFill/>
                <a:tableStyleId>{9096731B-11E8-4F4B-8C84-2C4184F322CA}</a:tableStyleId>
              </a:tblPr>
              <a:tblGrid>
                <a:gridCol w="876950"/>
                <a:gridCol w="877300"/>
                <a:gridCol w="877300"/>
                <a:gridCol w="877300"/>
                <a:gridCol w="877300"/>
                <a:gridCol w="877300"/>
                <a:gridCol w="877300"/>
              </a:tblGrid>
              <a:tr h="189225">
                <a:tc gridSpan="7">
                  <a:txBody>
                    <a:bodyPr/>
                    <a:lstStyle/>
                    <a:p>
                      <a:pPr indent="0" lvl="0" marL="0" marR="0" rtl="0" algn="l">
                        <a:lnSpc>
                          <a:spcPct val="107000"/>
                        </a:lnSpc>
                        <a:spcBef>
                          <a:spcPts val="0"/>
                        </a:spcBef>
                        <a:spcAft>
                          <a:spcPts val="0"/>
                        </a:spcAft>
                        <a:buClr>
                          <a:srgbClr val="000000"/>
                        </a:buClr>
                        <a:buSzPts val="1000"/>
                        <a:buFont typeface="Arial"/>
                        <a:buNone/>
                      </a:pPr>
                      <a:r>
                        <a:rPr lang="en-GB" sz="1000" u="none" cap="none" strike="noStrike"/>
                        <a:t>Valley Primary School.                                 Life Skills Challenges.                                                 </a:t>
                      </a:r>
                      <a:endParaRPr sz="600" u="none" cap="none" strike="noStrike">
                        <a:latin typeface="Calibri"/>
                        <a:ea typeface="Calibri"/>
                        <a:cs typeface="Calibri"/>
                        <a:sym typeface="Calibri"/>
                      </a:endParaRPr>
                    </a:p>
                  </a:txBody>
                  <a:tcPr marT="0" marB="0" marR="37125" marL="37125"/>
                </a:tc>
                <a:tc hMerge="1"/>
                <a:tc hMerge="1"/>
                <a:tc hMerge="1"/>
                <a:tc hMerge="1"/>
                <a:tc hMerge="1"/>
                <a:tc hMerge="1"/>
              </a:tr>
              <a:tr h="40550">
                <a:tc gridSpan="7">
                  <a:txBody>
                    <a:bodyPr/>
                    <a:lstStyle/>
                    <a:p>
                      <a:pPr indent="0" lvl="0" marL="0" marR="0" rtl="0" algn="l">
                        <a:lnSpc>
                          <a:spcPct val="107000"/>
                        </a:lnSpc>
                        <a:spcBef>
                          <a:spcPts val="0"/>
                        </a:spcBef>
                        <a:spcAft>
                          <a:spcPts val="0"/>
                        </a:spcAft>
                        <a:buClr>
                          <a:srgbClr val="000000"/>
                        </a:buClr>
                        <a:buSzPts val="200"/>
                        <a:buFont typeface="Arial"/>
                        <a:buNone/>
                      </a:pPr>
                      <a:r>
                        <a:rPr lang="en-GB" sz="200" u="none" cap="none" strike="noStrike"/>
                        <a:t> </a:t>
                      </a:r>
                      <a:endParaRPr sz="600" u="none" cap="none" strike="noStrike">
                        <a:latin typeface="Calibri"/>
                        <a:ea typeface="Calibri"/>
                        <a:cs typeface="Calibri"/>
                        <a:sym typeface="Calibri"/>
                      </a:endParaRPr>
                    </a:p>
                  </a:txBody>
                  <a:tcPr marT="0" marB="0" marR="37125" marL="37125"/>
                </a:tc>
                <a:tc hMerge="1"/>
                <a:tc hMerge="1"/>
                <a:tc hMerge="1"/>
                <a:tc hMerge="1"/>
                <a:tc hMerge="1"/>
                <a:tc hMerge="1"/>
              </a:tr>
              <a:tr h="605375">
                <a:tc rowSpan="2">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 </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MENTAL HEALTH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PHYSICAL HEALTH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TIME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DECISION </a:t>
                      </a:r>
                      <a:endParaRPr sz="600" u="none" cap="none" strike="noStrike"/>
                    </a:p>
                    <a:p>
                      <a:pPr indent="0" lvl="0" marL="0" marR="0" rtl="0" algn="ctr">
                        <a:lnSpc>
                          <a:spcPct val="107000"/>
                        </a:lnSpc>
                        <a:spcBef>
                          <a:spcPts val="0"/>
                        </a:spcBef>
                        <a:spcAft>
                          <a:spcPts val="0"/>
                        </a:spcAft>
                        <a:buClr>
                          <a:srgbClr val="000000"/>
                        </a:buClr>
                        <a:buSzPts val="800"/>
                        <a:buFont typeface="Arial"/>
                        <a:buNone/>
                      </a:pPr>
                      <a:r>
                        <a:rPr lang="en-GB" sz="800" u="none" cap="none" strike="noStrike"/>
                        <a:t>MAKING </a:t>
                      </a:r>
                      <a:endParaRPr sz="600" u="none" cap="none" strike="noStrike"/>
                    </a:p>
                    <a:p>
                      <a:pPr indent="0" lvl="0" marL="0" marR="0" rtl="0" algn="ctr">
                        <a:lnSpc>
                          <a:spcPct val="107000"/>
                        </a:lnSpc>
                        <a:spcBef>
                          <a:spcPts val="0"/>
                        </a:spcBef>
                        <a:spcAft>
                          <a:spcPts val="0"/>
                        </a:spcAft>
                        <a:buClr>
                          <a:srgbClr val="000000"/>
                        </a:buClr>
                        <a:buSzPts val="800"/>
                        <a:buFont typeface="Arial"/>
                        <a:buNone/>
                      </a:pPr>
                      <a:r>
                        <a:rPr lang="en-GB" sz="800" u="none" cap="none" strike="noStrike"/>
                        <a:t>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HOME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INTERPERSONAL SKILLS</a:t>
                      </a:r>
                      <a:endParaRPr sz="600" u="none" cap="none" strike="noStrike">
                        <a:latin typeface="Calibri"/>
                        <a:ea typeface="Calibri"/>
                        <a:cs typeface="Calibri"/>
                        <a:sym typeface="Calibri"/>
                      </a:endParaRPr>
                    </a:p>
                  </a:txBody>
                  <a:tcPr marT="0" marB="0" marR="37125" marL="37125"/>
                </a:tc>
              </a:tr>
              <a:tr h="1476100">
                <a:tc vMerge="1"/>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have feelings and thoughts about ourselves and the world around us.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These can affect how we cope with life’s challenges and stresses.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promote growth in confidence and awareness of control.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supports communication and language using large and small movements and gestures to convey messages to others.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show good time management.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process helps us organise and plan how to divide our time between specific activities.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Good time management enables us to work smarter – not harder – so that we get more done in less time.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promote effective decision making.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involves choosing between possible solutions to a problem. Decisions can be made through either an intuitive or reasoned process or a combination.</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promote good home management skills.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affects how we manage challenges and activities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think of the behaviours and tactics we use to interact with others effectively.</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involves choosing good behaviour when interacting with others.  </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Nurs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tell people if I am feeling sad, happy, angry, glad or excited?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wash my hands and dry them?</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focus on one activity until it is finished?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choose between two options?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put my dirty washing in the washing basket?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share when I am taking turns with my friends? </a:t>
                      </a:r>
                      <a:endParaRPr sz="600" u="none" cap="none" strike="noStrike">
                        <a:latin typeface="Calibri"/>
                        <a:ea typeface="Calibri"/>
                        <a:cs typeface="Calibri"/>
                        <a:sym typeface="Calibri"/>
                      </a:endParaRPr>
                    </a:p>
                  </a:txBody>
                  <a:tcPr marT="0" marB="0" marR="37125" marL="37125"/>
                </a:tc>
              </a:tr>
              <a:tr h="340650">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Rec</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am good at?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pick up my rubbish and put it in the bin?</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who to ask for help if I am stuck on a task?</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to make a decision?</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tidy my room?</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be a good friend?</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1</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who to go to if I need help?</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eat 5 portions of fruit and vegetables per day?</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how I am organised?</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who to go to in school or at home to help me with my decision?</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share my toys with a person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work as part of a team?</a:t>
                      </a:r>
                      <a:endParaRPr sz="600" u="none" cap="none" strike="noStrike">
                        <a:latin typeface="Calibri"/>
                        <a:ea typeface="Calibri"/>
                        <a:cs typeface="Calibri"/>
                        <a:sym typeface="Calibri"/>
                      </a:endParaRPr>
                    </a:p>
                  </a:txBody>
                  <a:tcPr marT="0" marB="0" marR="37125" marL="37125"/>
                </a:tc>
              </a:tr>
              <a:tr h="340650">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2</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am most proud of?</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what a balanced diet is?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be good with my time management?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ask a friend if I am stuck?</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I can help my parents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the behaviour I should show in class?</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3</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enjoy most about being in the classroom?</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help myself to relax?</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to improve my time management?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use my mistakes to further develop my decisions?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recycle things which I have finished with at home?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understand the kind gestures I can use to everyone?</a:t>
                      </a:r>
                      <a:endParaRPr sz="600" u="none" cap="none" strike="noStrike">
                        <a:latin typeface="Calibri"/>
                        <a:ea typeface="Calibri"/>
                        <a:cs typeface="Calibri"/>
                        <a:sym typeface="Calibri"/>
                      </a:endParaRPr>
                    </a:p>
                  </a:txBody>
                  <a:tcPr marT="0" marB="0" marR="37125" marL="37125"/>
                </a:tc>
              </a:tr>
              <a:tr h="56772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4</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am good at and justify it?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why exercising is important?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the different types of equipment I can use to keep track of time?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have the skills to identify what is going wrong and solve this?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set home targets?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understand why good manners are so important?</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5</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why it is important to be a good role model and friend?</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have a balanced diet?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give an example of when I show good time management?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choose the easiest choice or the quickest choice? Why?</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I can be a good role model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help others to behave better?</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6</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be a positive role model and friend?</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why it is imperative to wash and dry my hands?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understand why good time management is important?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describe a time when I made a great decision fast?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justify which skills are important and why?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challenge myself at school?</a:t>
                      </a:r>
                      <a:endParaRPr sz="600" u="none" cap="none" strike="noStrike">
                        <a:latin typeface="Calibri"/>
                        <a:ea typeface="Calibri"/>
                        <a:cs typeface="Calibri"/>
                        <a:sym typeface="Calibri"/>
                      </a:endParaRPr>
                    </a:p>
                  </a:txBody>
                  <a:tcPr marT="0" marB="0" marR="37125" marL="37125"/>
                </a:tc>
              </a:tr>
            </a:tbl>
          </a:graphicData>
        </a:graphic>
      </p:graphicFrame>
      <p:pic>
        <p:nvPicPr>
          <p:cNvPr descr="A picture containing person, object&#10;&#10;Description automatically generated" id="656" name="Google Shape;656;p6"/>
          <p:cNvPicPr preferRelativeResize="0"/>
          <p:nvPr/>
        </p:nvPicPr>
        <p:blipFill rotWithShape="1">
          <a:blip r:embed="rId3">
            <a:alphaModFix/>
          </a:blip>
          <a:srcRect b="0" l="0" r="0" t="0"/>
          <a:stretch/>
        </p:blipFill>
        <p:spPr>
          <a:xfrm>
            <a:off x="206225" y="859289"/>
            <a:ext cx="309502" cy="408359"/>
          </a:xfrm>
          <a:prstGeom prst="rect">
            <a:avLst/>
          </a:prstGeom>
          <a:noFill/>
          <a:ln>
            <a:noFill/>
          </a:ln>
        </p:spPr>
      </p:pic>
      <p:sp>
        <p:nvSpPr>
          <p:cNvPr id="657" name="Google Shape;657;p6"/>
          <p:cNvSpPr txBox="1"/>
          <p:nvPr/>
        </p:nvSpPr>
        <p:spPr>
          <a:xfrm>
            <a:off x="3200400" y="3200400"/>
            <a:ext cx="27432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sp>
        <p:nvSpPr>
          <p:cNvPr id="662" name="Google Shape;662;p7"/>
          <p:cNvSpPr txBox="1"/>
          <p:nvPr>
            <p:ph type="title"/>
          </p:nvPr>
        </p:nvSpPr>
        <p:spPr>
          <a:xfrm>
            <a:off x="432471" y="522913"/>
            <a:ext cx="8229600" cy="1133944"/>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b="1" lang="en-GB">
                <a:latin typeface="Calibri"/>
                <a:ea typeface="Calibri"/>
                <a:cs typeface="Calibri"/>
                <a:sym typeface="Calibri"/>
              </a:rPr>
              <a:t>     We are powerful learners… </a:t>
            </a:r>
            <a:br>
              <a:rPr b="1" lang="en-GB" sz="3572">
                <a:latin typeface="Comic Sans MS"/>
                <a:ea typeface="Comic Sans MS"/>
                <a:cs typeface="Comic Sans MS"/>
                <a:sym typeface="Comic Sans MS"/>
              </a:rPr>
            </a:br>
            <a:endParaRPr b="1" sz="3572">
              <a:latin typeface="Comic Sans MS"/>
              <a:ea typeface="Comic Sans MS"/>
              <a:cs typeface="Comic Sans MS"/>
              <a:sym typeface="Comic Sans MS"/>
            </a:endParaRPr>
          </a:p>
        </p:txBody>
      </p:sp>
      <p:pic>
        <p:nvPicPr>
          <p:cNvPr descr="http://thesynaptictrust.org/images/pages/blp_heroes.jpg" id="663" name="Google Shape;663;p7"/>
          <p:cNvPicPr preferRelativeResize="0"/>
          <p:nvPr>
            <p:ph idx="1" type="body"/>
          </p:nvPr>
        </p:nvPicPr>
        <p:blipFill rotWithShape="1">
          <a:blip r:embed="rId3">
            <a:alphaModFix/>
          </a:blip>
          <a:srcRect b="0" l="0" r="0" t="0"/>
          <a:stretch/>
        </p:blipFill>
        <p:spPr>
          <a:xfrm>
            <a:off x="432472" y="2218544"/>
            <a:ext cx="8441012" cy="2634195"/>
          </a:xfrm>
          <a:prstGeom prst="rect">
            <a:avLst/>
          </a:prstGeom>
          <a:noFill/>
          <a:ln>
            <a:noFill/>
          </a:ln>
        </p:spPr>
      </p:pic>
      <p:sp>
        <p:nvSpPr>
          <p:cNvPr id="664" name="Google Shape;664;p7"/>
          <p:cNvSpPr txBox="1"/>
          <p:nvPr/>
        </p:nvSpPr>
        <p:spPr>
          <a:xfrm>
            <a:off x="580116" y="4731293"/>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B050"/>
                </a:solidFill>
                <a:latin typeface="Calibri"/>
                <a:ea typeface="Calibri"/>
                <a:cs typeface="Calibri"/>
                <a:sym typeface="Calibri"/>
              </a:rPr>
              <a:t>Resilient</a:t>
            </a:r>
            <a:r>
              <a:rPr b="1" i="0" lang="en-GB" sz="2000" u="none" cap="none" strike="noStrike">
                <a:solidFill>
                  <a:srgbClr val="00B050"/>
                </a:solidFill>
                <a:latin typeface="Comic Sans MS"/>
                <a:ea typeface="Comic Sans MS"/>
                <a:cs typeface="Comic Sans MS"/>
                <a:sym typeface="Comic Sans MS"/>
              </a:rPr>
              <a:t> </a:t>
            </a:r>
            <a:r>
              <a:rPr b="1" i="0" lang="en-GB" sz="2000" u="none" cap="none" strike="noStrike">
                <a:solidFill>
                  <a:srgbClr val="00B050"/>
                </a:solidFill>
                <a:latin typeface="Calibri"/>
                <a:ea typeface="Calibri"/>
                <a:cs typeface="Calibri"/>
                <a:sym typeface="Calibri"/>
              </a:rPr>
              <a:t>Robbie</a:t>
            </a:r>
            <a:r>
              <a:rPr b="1" i="0" lang="en-GB" sz="2000" u="none" cap="none" strike="noStrike">
                <a:solidFill>
                  <a:srgbClr val="00B050"/>
                </a:solidFill>
                <a:latin typeface="Comic Sans MS"/>
                <a:ea typeface="Comic Sans MS"/>
                <a:cs typeface="Comic Sans MS"/>
                <a:sym typeface="Comic Sans MS"/>
              </a:rPr>
              <a:t> </a:t>
            </a:r>
            <a:endParaRPr b="0" i="0" sz="1400" u="none" cap="none" strike="noStrike">
              <a:solidFill>
                <a:srgbClr val="000000"/>
              </a:solidFill>
              <a:latin typeface="Arial"/>
              <a:ea typeface="Arial"/>
              <a:cs typeface="Arial"/>
              <a:sym typeface="Arial"/>
            </a:endParaRPr>
          </a:p>
        </p:txBody>
      </p:sp>
      <p:sp>
        <p:nvSpPr>
          <p:cNvPr id="665" name="Google Shape;665;p7"/>
          <p:cNvSpPr txBox="1"/>
          <p:nvPr/>
        </p:nvSpPr>
        <p:spPr>
          <a:xfrm>
            <a:off x="2616546" y="4988564"/>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Calibri"/>
                <a:ea typeface="Calibri"/>
                <a:cs typeface="Calibri"/>
                <a:sym typeface="Calibri"/>
              </a:rPr>
              <a:t>Resourceful Rosie </a:t>
            </a:r>
            <a:endParaRPr b="0" i="0" sz="1400" u="none" cap="none" strike="noStrike">
              <a:solidFill>
                <a:srgbClr val="000000"/>
              </a:solidFill>
              <a:latin typeface="Arial"/>
              <a:ea typeface="Arial"/>
              <a:cs typeface="Arial"/>
              <a:sym typeface="Arial"/>
            </a:endParaRPr>
          </a:p>
        </p:txBody>
      </p:sp>
      <p:sp>
        <p:nvSpPr>
          <p:cNvPr id="666" name="Google Shape;666;p7"/>
          <p:cNvSpPr txBox="1"/>
          <p:nvPr/>
        </p:nvSpPr>
        <p:spPr>
          <a:xfrm>
            <a:off x="4652976" y="4700086"/>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FF0000"/>
                </a:solidFill>
                <a:latin typeface="Calibri"/>
                <a:ea typeface="Calibri"/>
                <a:cs typeface="Calibri"/>
                <a:sym typeface="Calibri"/>
              </a:rPr>
              <a:t>Reflective Rick </a:t>
            </a:r>
            <a:endParaRPr b="0" i="0" sz="1400" u="none" cap="none" strike="noStrike">
              <a:solidFill>
                <a:srgbClr val="000000"/>
              </a:solidFill>
              <a:latin typeface="Arial"/>
              <a:ea typeface="Arial"/>
              <a:cs typeface="Arial"/>
              <a:sym typeface="Arial"/>
            </a:endParaRPr>
          </a:p>
        </p:txBody>
      </p:sp>
      <p:sp>
        <p:nvSpPr>
          <p:cNvPr id="667" name="Google Shape;667;p7"/>
          <p:cNvSpPr txBox="1"/>
          <p:nvPr/>
        </p:nvSpPr>
        <p:spPr>
          <a:xfrm>
            <a:off x="6794303" y="5143500"/>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7030A0"/>
                </a:solidFill>
                <a:latin typeface="Calibri"/>
                <a:ea typeface="Calibri"/>
                <a:cs typeface="Calibri"/>
                <a:sym typeface="Calibri"/>
              </a:rPr>
              <a:t>Reciprocal Ruth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71" name="Shape 671"/>
        <p:cNvGrpSpPr/>
        <p:nvPr/>
      </p:nvGrpSpPr>
      <p:grpSpPr>
        <a:xfrm>
          <a:off x="0" y="0"/>
          <a:ext cx="0" cy="0"/>
          <a:chOff x="0" y="0"/>
          <a:chExt cx="0" cy="0"/>
        </a:xfrm>
      </p:grpSpPr>
      <p:sp>
        <p:nvSpPr>
          <p:cNvPr id="672" name="Google Shape;672;p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73" name="Google Shape;673;p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74" name="Google Shape;674;p8"/>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75" name="Google Shape;675;p8"/>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76" name="Google Shape;676;p8"/>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77" name="Google Shape;677;p8"/>
          <p:cNvSpPr txBox="1"/>
          <p:nvPr>
            <p:ph type="ctrTitle"/>
          </p:nvPr>
        </p:nvSpPr>
        <p:spPr>
          <a:xfrm>
            <a:off x="637257" y="2493367"/>
            <a:ext cx="2834441"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A Typical Day in Year 6</a:t>
            </a:r>
            <a:r>
              <a:rPr lang="en-GB" sz="5400">
                <a:solidFill>
                  <a:schemeClr val="lt1"/>
                </a:solidFill>
                <a:highlight>
                  <a:srgbClr val="FFFF00"/>
                </a:highlight>
                <a:latin typeface="Calibri"/>
                <a:ea typeface="Calibri"/>
                <a:cs typeface="Calibri"/>
                <a:sym typeface="Calibri"/>
              </a:rPr>
              <a:t> </a:t>
            </a:r>
            <a:endParaRPr/>
          </a:p>
        </p:txBody>
      </p:sp>
      <p:sp>
        <p:nvSpPr>
          <p:cNvPr id="678" name="Google Shape;678;p8"/>
          <p:cNvSpPr txBox="1"/>
          <p:nvPr/>
        </p:nvSpPr>
        <p:spPr>
          <a:xfrm>
            <a:off x="3789800" y="522675"/>
            <a:ext cx="5036700" cy="4556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8.40 - Arrival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8.50 - Register</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8.55 – Assembly</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9.25 – Reading</a:t>
            </a:r>
            <a:r>
              <a:rPr lang="en-GB">
                <a:solidFill>
                  <a:schemeClr val="dk1"/>
                </a:solidFill>
              </a:rPr>
              <a:t>/</a:t>
            </a:r>
            <a:r>
              <a:rPr b="0" i="0" lang="en-GB" sz="1800" u="none" cap="none" strike="noStrike">
                <a:solidFill>
                  <a:schemeClr val="dk1"/>
                </a:solidFill>
                <a:latin typeface="Calibri"/>
                <a:ea typeface="Calibri"/>
                <a:cs typeface="Calibri"/>
                <a:sym typeface="Calibri"/>
              </a:rPr>
              <a:t>English</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10.45 - Playtime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10.55 – Maths</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12.15 – ECaR (Every child a reader)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12.30 – Lunch</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1.15 – Register and read aloud</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1. 30– </a:t>
            </a:r>
            <a:r>
              <a:rPr lang="en-GB" sz="1800">
                <a:solidFill>
                  <a:schemeClr val="dk1"/>
                </a:solidFill>
                <a:latin typeface="Calibri"/>
                <a:ea typeface="Calibri"/>
                <a:cs typeface="Calibri"/>
                <a:sym typeface="Calibri"/>
              </a:rPr>
              <a:t>F</a:t>
            </a:r>
            <a:r>
              <a:rPr b="0" i="0" lang="en-GB" sz="1800" u="none" cap="none" strike="noStrike">
                <a:solidFill>
                  <a:schemeClr val="dk1"/>
                </a:solidFill>
                <a:latin typeface="Calibri"/>
                <a:ea typeface="Calibri"/>
                <a:cs typeface="Calibri"/>
                <a:sym typeface="Calibri"/>
              </a:rPr>
              <a:t>oundation subject lessons - Geography, History, Science, PE, PSHE, Computing, Art, Music, French.</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3.30 – Outside for home time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82" name="Shape 682"/>
        <p:cNvGrpSpPr/>
        <p:nvPr/>
      </p:nvGrpSpPr>
      <p:grpSpPr>
        <a:xfrm>
          <a:off x="0" y="0"/>
          <a:ext cx="0" cy="0"/>
          <a:chOff x="0" y="0"/>
          <a:chExt cx="0" cy="0"/>
        </a:xfrm>
      </p:grpSpPr>
      <p:sp>
        <p:nvSpPr>
          <p:cNvPr id="683" name="Google Shape;683;p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84" name="Google Shape;684;p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85" name="Google Shape;685;p9"/>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86" name="Google Shape;686;p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87" name="Google Shape;687;p9"/>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88" name="Google Shape;688;p9"/>
          <p:cNvSpPr txBox="1"/>
          <p:nvPr>
            <p:ph type="ctrTitle"/>
          </p:nvPr>
        </p:nvSpPr>
        <p:spPr>
          <a:xfrm>
            <a:off x="637257" y="2493367"/>
            <a:ext cx="2834441"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A Typical Day in Year 6</a:t>
            </a:r>
            <a:r>
              <a:rPr lang="en-GB" sz="5400">
                <a:solidFill>
                  <a:schemeClr val="lt1"/>
                </a:solidFill>
                <a:highlight>
                  <a:srgbClr val="FFFF00"/>
                </a:highlight>
                <a:latin typeface="Calibri"/>
                <a:ea typeface="Calibri"/>
                <a:cs typeface="Calibri"/>
                <a:sym typeface="Calibri"/>
              </a:rPr>
              <a:t> </a:t>
            </a:r>
            <a:endParaRPr>
              <a:highlight>
                <a:srgbClr val="FFFF00"/>
              </a:highlight>
            </a:endParaRPr>
          </a:p>
        </p:txBody>
      </p:sp>
      <p:sp>
        <p:nvSpPr>
          <p:cNvPr id="689" name="Google Shape;689;p9"/>
          <p:cNvSpPr txBox="1"/>
          <p:nvPr/>
        </p:nvSpPr>
        <p:spPr>
          <a:xfrm>
            <a:off x="3890478" y="877466"/>
            <a:ext cx="4935900" cy="5079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On a Friday, the children finish at 2pm.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Some children will attend enrichment clubs in school.</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Those children going home are encouraged to access the brain booster and curious challenge each week.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These can be found on the school website under Children and then Feel-Good Friday or on the Year Group Page under Life Skills Activities.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Please feel free to send in pictures of your children completing these activities to the class email address or send any related notes or artistic  creations to school on a Wednesday. We would love to see the fabulous things the children do and share in phase assembly.</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93" name="Shape 693"/>
        <p:cNvGrpSpPr/>
        <p:nvPr/>
      </p:nvGrpSpPr>
      <p:grpSpPr>
        <a:xfrm>
          <a:off x="0" y="0"/>
          <a:ext cx="0" cy="0"/>
          <a:chOff x="0" y="0"/>
          <a:chExt cx="0" cy="0"/>
        </a:xfrm>
      </p:grpSpPr>
      <p:sp>
        <p:nvSpPr>
          <p:cNvPr id="694" name="Google Shape;694;g37bb904b955_0_53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Tahoma"/>
              <a:buNone/>
            </a:pPr>
            <a:r>
              <a:t/>
            </a:r>
            <a:endParaRPr b="0" i="0" sz="1800" u="none" cap="none" strike="noStrike">
              <a:solidFill>
                <a:srgbClr val="FFFFFF"/>
              </a:solidFill>
              <a:latin typeface="Century Gothic"/>
              <a:ea typeface="Century Gothic"/>
              <a:cs typeface="Century Gothic"/>
              <a:sym typeface="Century Gothic"/>
            </a:endParaRPr>
          </a:p>
        </p:txBody>
      </p:sp>
      <p:sp>
        <p:nvSpPr>
          <p:cNvPr id="695" name="Google Shape;695;g37bb904b955_0_53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696" name="Google Shape;696;g37bb904b955_0_536"/>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697" name="Google Shape;697;g37bb904b955_0_53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698" name="Google Shape;698;g37bb904b955_0_536"/>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699" name="Google Shape;699;g37bb904b955_0_536"/>
          <p:cNvSpPr txBox="1"/>
          <p:nvPr>
            <p:ph type="ctrTitle"/>
          </p:nvPr>
        </p:nvSpPr>
        <p:spPr>
          <a:xfrm>
            <a:off x="637257" y="2493367"/>
            <a:ext cx="2456700" cy="1276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English in Year 6 </a:t>
            </a:r>
            <a:endParaRPr/>
          </a:p>
        </p:txBody>
      </p:sp>
      <p:sp>
        <p:nvSpPr>
          <p:cNvPr id="700" name="Google Shape;700;g37bb904b955_0_536"/>
          <p:cNvSpPr txBox="1"/>
          <p:nvPr/>
        </p:nvSpPr>
        <p:spPr>
          <a:xfrm>
            <a:off x="3731190" y="148803"/>
            <a:ext cx="5525100" cy="6557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Calibri"/>
              <a:buNone/>
            </a:pPr>
            <a:r>
              <a:rPr b="0" i="0" lang="en-GB" sz="1800" u="none" cap="none" strike="noStrike">
                <a:solidFill>
                  <a:srgbClr val="000000"/>
                </a:solidFill>
                <a:latin typeface="Calibri"/>
                <a:ea typeface="Calibri"/>
                <a:cs typeface="Calibri"/>
                <a:sym typeface="Calibri"/>
              </a:rPr>
              <a:t>Each English lesson begins with the children having the opportunity to respond to any next steps and improve a sentence through upleveling work.</a:t>
            </a:r>
            <a:endParaRPr/>
          </a:p>
          <a:p>
            <a:pPr indent="0" lvl="0" marL="0" marR="0" rtl="0" algn="l">
              <a:lnSpc>
                <a:spcPct val="100000"/>
              </a:lnSpc>
              <a:spcBef>
                <a:spcPts val="600"/>
              </a:spcBef>
              <a:spcAft>
                <a:spcPts val="0"/>
              </a:spcAft>
              <a:buClr>
                <a:srgbClr val="000000"/>
              </a:buClr>
              <a:buSzPts val="1800"/>
              <a:buFont typeface="Calibri"/>
              <a:buNone/>
            </a:pPr>
            <a:r>
              <a:rPr b="0" i="0" lang="en-GB" sz="1800" u="sng" cap="none" strike="noStrike">
                <a:solidFill>
                  <a:srgbClr val="000000"/>
                </a:solidFill>
                <a:latin typeface="Calibri"/>
                <a:ea typeface="Calibri"/>
                <a:cs typeface="Calibri"/>
                <a:sym typeface="Calibri"/>
              </a:rPr>
              <a:t>Power of Reading</a:t>
            </a:r>
            <a:endParaRPr b="0" i="0" sz="1800" u="sng" cap="none" strike="noStrike">
              <a:solidFill>
                <a:srgbClr val="000000"/>
              </a:solidFill>
              <a:latin typeface="Calibri"/>
              <a:ea typeface="Calibri"/>
              <a:cs typeface="Calibri"/>
              <a:sym typeface="Calibri"/>
            </a:endParaRPr>
          </a:p>
          <a:p>
            <a:pPr indent="0" lvl="0" marL="0" marR="0" rtl="0" algn="l">
              <a:lnSpc>
                <a:spcPct val="100000"/>
              </a:lnSpc>
              <a:spcBef>
                <a:spcPts val="600"/>
              </a:spcBef>
              <a:spcAft>
                <a:spcPts val="0"/>
              </a:spcAft>
              <a:buClr>
                <a:schemeClr val="dk1"/>
              </a:buClr>
              <a:buSzPts val="1800"/>
              <a:buFont typeface="Calibri"/>
              <a:buNone/>
            </a:pPr>
            <a:r>
              <a:rPr b="0" i="0" lang="en-GB" sz="1800" u="none" cap="none" strike="noStrike">
                <a:solidFill>
                  <a:schemeClr val="dk1"/>
                </a:solidFill>
                <a:latin typeface="Calibri"/>
                <a:ea typeface="Calibri"/>
                <a:cs typeface="Calibri"/>
                <a:sym typeface="Calibri"/>
              </a:rPr>
              <a:t>Each half term, we will study a text</a:t>
            </a:r>
            <a:r>
              <a:rPr lang="en-GB" sz="1800">
                <a:solidFill>
                  <a:schemeClr val="dk1"/>
                </a:solidFill>
                <a:latin typeface="Calibri"/>
                <a:ea typeface="Calibri"/>
                <a:cs typeface="Calibri"/>
                <a:sym typeface="Calibri"/>
              </a:rPr>
              <a:t>.</a:t>
            </a:r>
            <a:r>
              <a:rPr b="0" i="0" lang="en-GB" sz="1800" u="none" cap="none" strike="noStrike">
                <a:solidFill>
                  <a:schemeClr val="dk1"/>
                </a:solidFill>
                <a:latin typeface="Calibri"/>
                <a:ea typeface="Calibri"/>
                <a:cs typeface="Calibri"/>
                <a:sym typeface="Calibri"/>
              </a:rPr>
              <a:t> Power of reading sessions involve reading our text and </a:t>
            </a:r>
            <a:r>
              <a:rPr lang="en-GB" sz="1800">
                <a:solidFill>
                  <a:schemeClr val="dk1"/>
                </a:solidFill>
                <a:latin typeface="Calibri"/>
                <a:ea typeface="Calibri"/>
                <a:cs typeface="Calibri"/>
                <a:sym typeface="Calibri"/>
              </a:rPr>
              <a:t>answering</a:t>
            </a:r>
            <a:r>
              <a:rPr b="0" i="0" lang="en-GB" sz="1800" u="none" cap="none" strike="noStrike">
                <a:solidFill>
                  <a:schemeClr val="dk1"/>
                </a:solidFill>
                <a:latin typeface="Calibri"/>
                <a:ea typeface="Calibri"/>
                <a:cs typeface="Calibri"/>
                <a:sym typeface="Calibri"/>
              </a:rPr>
              <a:t> questions on our reading. Our books this year are:</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The Last Wild</a:t>
            </a:r>
            <a:endParaRPr b="0" i="0" sz="1800" u="none" cap="none" strike="noStrike">
              <a:solidFill>
                <a:srgbClr val="000000"/>
              </a:solidFill>
              <a:latin typeface="Calibri"/>
              <a:ea typeface="Calibri"/>
              <a:cs typeface="Calibri"/>
              <a:sym typeface="Calibri"/>
            </a:endParaRPr>
          </a:p>
          <a:p>
            <a:pPr indent="-285750" lvl="0" marL="285750" marR="0" rtl="0" algn="l">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Ice Trap</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The Adventures of Odysseus</a:t>
            </a:r>
            <a:endParaRPr/>
          </a:p>
          <a:p>
            <a:pPr indent="-285750" lvl="0" marL="285750" marR="0" rtl="0" algn="l">
              <a:lnSpc>
                <a:spcPct val="100000"/>
              </a:lnSpc>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The Song From Somewhere Else</a:t>
            </a:r>
            <a:endParaRPr b="0" i="0" sz="1800" u="none" cap="none" strike="noStrike">
              <a:solidFill>
                <a:srgbClr val="000000"/>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Suffragette</a:t>
            </a:r>
            <a:r>
              <a:rPr lang="en-GB" sz="1800">
                <a:solidFill>
                  <a:srgbClr val="000000"/>
                </a:solidFill>
                <a:latin typeface="Calibri"/>
                <a:ea typeface="Calibri"/>
                <a:cs typeface="Calibri"/>
                <a:sym typeface="Calibri"/>
              </a:rPr>
              <a:t>: The Battle for Equality</a:t>
            </a:r>
            <a:endParaRPr b="0" i="0" sz="1800" u="none" cap="none" strike="noStrike">
              <a:solidFill>
                <a:srgbClr val="000000"/>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Varmints</a:t>
            </a:r>
            <a:endParaRPr/>
          </a:p>
          <a:p>
            <a:pPr indent="-285750" lvl="0" marL="285750" marR="0" rtl="0" algn="l">
              <a:lnSpc>
                <a:spcPct val="100000"/>
              </a:lnSpc>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Pig Heart Boy</a:t>
            </a:r>
            <a:endParaRPr/>
          </a:p>
          <a:p>
            <a:pPr indent="0" lvl="0" marL="0" marR="0" rtl="0" algn="l">
              <a:lnSpc>
                <a:spcPct val="100000"/>
              </a:lnSpc>
              <a:spcBef>
                <a:spcPts val="600"/>
              </a:spcBef>
              <a:spcAft>
                <a:spcPts val="0"/>
              </a:spcAft>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Calibri"/>
              <a:buNone/>
            </a:pPr>
            <a:r>
              <a:rPr b="0" i="0" lang="en-GB" sz="1800" u="sng" cap="none" strike="noStrike">
                <a:solidFill>
                  <a:srgbClr val="000000"/>
                </a:solidFill>
                <a:latin typeface="Calibri"/>
                <a:ea typeface="Calibri"/>
                <a:cs typeface="Calibri"/>
                <a:sym typeface="Calibri"/>
              </a:rPr>
              <a:t>English Skills</a:t>
            </a:r>
            <a:endParaRPr b="0" i="0" sz="1800" u="sng" cap="none" strike="noStrike">
              <a:solidFill>
                <a:srgbClr val="000000"/>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Calibri"/>
              <a:buNone/>
            </a:pPr>
            <a:r>
              <a:rPr b="0" i="0" lang="en-GB" sz="1800" u="none" cap="none" strike="noStrike">
                <a:solidFill>
                  <a:srgbClr val="000000"/>
                </a:solidFill>
                <a:latin typeface="Calibri"/>
                <a:ea typeface="Calibri"/>
                <a:cs typeface="Calibri"/>
                <a:sym typeface="Calibri"/>
              </a:rPr>
              <a:t>Children read a section of the book and have time to discuss their understanding, answering questions based on prediction, vocabulary, inference, retrieval and summari</a:t>
            </a:r>
            <a:r>
              <a:rPr lang="en-GB" sz="1800">
                <a:latin typeface="Calibri"/>
                <a:ea typeface="Calibri"/>
                <a:cs typeface="Calibri"/>
                <a:sym typeface="Calibri"/>
              </a:rPr>
              <a:t>s</a:t>
            </a:r>
            <a:r>
              <a:rPr b="0" i="0" lang="en-GB" sz="1800" u="none" cap="none" strike="noStrike">
                <a:solidFill>
                  <a:srgbClr val="000000"/>
                </a:solidFill>
                <a:latin typeface="Calibri"/>
                <a:ea typeface="Calibri"/>
                <a:cs typeface="Calibri"/>
                <a:sym typeface="Calibri"/>
              </a:rPr>
              <a:t>ing.</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04" name="Shape 704"/>
        <p:cNvGrpSpPr/>
        <p:nvPr/>
      </p:nvGrpSpPr>
      <p:grpSpPr>
        <a:xfrm>
          <a:off x="0" y="0"/>
          <a:ext cx="0" cy="0"/>
          <a:chOff x="0" y="0"/>
          <a:chExt cx="0" cy="0"/>
        </a:xfrm>
      </p:grpSpPr>
      <p:sp>
        <p:nvSpPr>
          <p:cNvPr id="705" name="Google Shape;705;g37bb904b955_0_54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Tahoma"/>
              <a:buNone/>
            </a:pPr>
            <a:r>
              <a:t/>
            </a:r>
            <a:endParaRPr b="0" i="0" sz="1800" u="none" cap="none" strike="noStrike">
              <a:solidFill>
                <a:srgbClr val="FFFFFF"/>
              </a:solidFill>
              <a:latin typeface="Century Gothic"/>
              <a:ea typeface="Century Gothic"/>
              <a:cs typeface="Century Gothic"/>
              <a:sym typeface="Century Gothic"/>
            </a:endParaRPr>
          </a:p>
        </p:txBody>
      </p:sp>
      <p:sp>
        <p:nvSpPr>
          <p:cNvPr id="706" name="Google Shape;706;g37bb904b955_0_54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707" name="Google Shape;707;g37bb904b955_0_546"/>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708" name="Google Shape;708;g37bb904b955_0_54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709" name="Google Shape;709;g37bb904b955_0_546"/>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710" name="Google Shape;710;g37bb904b955_0_546"/>
          <p:cNvSpPr txBox="1"/>
          <p:nvPr>
            <p:ph type="ctrTitle"/>
          </p:nvPr>
        </p:nvSpPr>
        <p:spPr>
          <a:xfrm>
            <a:off x="637257" y="2493367"/>
            <a:ext cx="2456700" cy="1276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English in Year 6</a:t>
            </a:r>
            <a:endParaRPr/>
          </a:p>
        </p:txBody>
      </p:sp>
      <p:sp>
        <p:nvSpPr>
          <p:cNvPr id="711" name="Google Shape;711;g37bb904b955_0_546"/>
          <p:cNvSpPr txBox="1"/>
          <p:nvPr/>
        </p:nvSpPr>
        <p:spPr>
          <a:xfrm>
            <a:off x="3920728" y="305068"/>
            <a:ext cx="4935900" cy="658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Calibri"/>
              <a:buNone/>
            </a:pPr>
            <a:r>
              <a:rPr b="0" i="0" lang="en-GB" sz="1800" u="sng" cap="none" strike="noStrike">
                <a:solidFill>
                  <a:schemeClr val="lt1"/>
                </a:solidFill>
                <a:latin typeface="Calibri"/>
                <a:ea typeface="Calibri"/>
                <a:cs typeface="Calibri"/>
                <a:sym typeface="Calibri"/>
              </a:rPr>
              <a:t>Text types</a:t>
            </a:r>
            <a:endParaRPr/>
          </a:p>
          <a:p>
            <a:pPr indent="0" lvl="0" marL="0" marR="0" rtl="0" algn="l">
              <a:lnSpc>
                <a:spcPct val="100000"/>
              </a:lnSpc>
              <a:spcBef>
                <a:spcPts val="600"/>
              </a:spcBef>
              <a:spcAft>
                <a:spcPts val="0"/>
              </a:spcAft>
              <a:buClr>
                <a:srgbClr val="000000"/>
              </a:buClr>
              <a:buSzPts val="1800"/>
              <a:buFont typeface="Calibri"/>
              <a:buNone/>
            </a:pPr>
            <a:r>
              <a:rPr b="0" i="0" lang="en-GB" sz="1800" u="none" cap="none" strike="noStrike">
                <a:solidFill>
                  <a:srgbClr val="000000"/>
                </a:solidFill>
                <a:latin typeface="Calibri"/>
                <a:ea typeface="Calibri"/>
                <a:cs typeface="Calibri"/>
                <a:sym typeface="Calibri"/>
              </a:rPr>
              <a:t>The children will write for a range of purposes this year including:</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Instructions</a:t>
            </a:r>
            <a:endParaRPr/>
          </a:p>
          <a:p>
            <a:pPr indent="-285750" lvl="0" marL="285750" marR="0" rtl="0" algn="l">
              <a:lnSpc>
                <a:spcPct val="100000"/>
              </a:lnSpc>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Newspaper reports</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Non-chronological reports</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Persuasion</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Diary entries</a:t>
            </a:r>
            <a:endParaRPr/>
          </a:p>
          <a:p>
            <a:pPr indent="-285750" lvl="0" marL="285750" marR="0" rtl="0" algn="l">
              <a:lnSpc>
                <a:spcPct val="100000"/>
              </a:lnSpc>
              <a:spcBef>
                <a:spcPts val="600"/>
              </a:spcBef>
              <a:spcAft>
                <a:spcPts val="0"/>
              </a:spcAft>
              <a:buClr>
                <a:srgbClr val="000000"/>
              </a:buClr>
              <a:buSzPts val="1800"/>
              <a:buFont typeface="Arial"/>
              <a:buChar char="•"/>
            </a:pPr>
            <a:r>
              <a:rPr b="0" i="0" lang="en-GB" sz="1800" u="none" cap="none" strike="noStrike">
                <a:solidFill>
                  <a:srgbClr val="000000"/>
                </a:solidFill>
                <a:latin typeface="Calibri"/>
                <a:ea typeface="Calibri"/>
                <a:cs typeface="Calibri"/>
                <a:sym typeface="Calibri"/>
              </a:rPr>
              <a:t>Adventure and mystery narratives</a:t>
            </a:r>
            <a:endParaRPr/>
          </a:p>
          <a:p>
            <a:pPr indent="0" lvl="0" marL="0" marR="0" rtl="0" algn="l">
              <a:lnSpc>
                <a:spcPct val="100000"/>
              </a:lnSpc>
              <a:spcBef>
                <a:spcPts val="600"/>
              </a:spcBef>
              <a:spcAft>
                <a:spcPts val="0"/>
              </a:spcAft>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Calibri"/>
              <a:buNone/>
            </a:pPr>
            <a:r>
              <a:rPr b="0" i="0" lang="en-GB" sz="1800" u="sng" cap="none" strike="noStrike">
                <a:solidFill>
                  <a:srgbClr val="000000"/>
                </a:solidFill>
                <a:latin typeface="Calibri"/>
                <a:ea typeface="Calibri"/>
                <a:cs typeface="Calibri"/>
                <a:sym typeface="Calibri"/>
              </a:rPr>
              <a:t>Writing skills</a:t>
            </a:r>
            <a:endParaRPr/>
          </a:p>
          <a:p>
            <a:pPr indent="0" lvl="0" marL="0" marR="0" rtl="0" algn="l">
              <a:lnSpc>
                <a:spcPct val="100000"/>
              </a:lnSpc>
              <a:spcBef>
                <a:spcPts val="600"/>
              </a:spcBef>
              <a:spcAft>
                <a:spcPts val="0"/>
              </a:spcAft>
              <a:buClr>
                <a:srgbClr val="000000"/>
              </a:buClr>
              <a:buSzPts val="1800"/>
              <a:buFont typeface="Calibri"/>
              <a:buNone/>
            </a:pPr>
            <a:r>
              <a:rPr b="0" i="0" lang="en-GB" sz="1800" u="none" cap="none" strike="noStrike">
                <a:solidFill>
                  <a:srgbClr val="000000"/>
                </a:solidFill>
                <a:latin typeface="Calibri"/>
                <a:ea typeface="Calibri"/>
                <a:cs typeface="Calibri"/>
                <a:sym typeface="Calibri"/>
              </a:rPr>
              <a:t>Year six skills including:</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Correctly punctuated subordinate clauses​</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Relative clauses with correct relative pronouns</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Using colons and </a:t>
            </a:r>
            <a:r>
              <a:rPr lang="en-GB" sz="1800">
                <a:latin typeface="Calibri"/>
                <a:ea typeface="Calibri"/>
                <a:cs typeface="Calibri"/>
                <a:sym typeface="Calibri"/>
              </a:rPr>
              <a:t>semicolons</a:t>
            </a:r>
            <a:r>
              <a:rPr lang="en-GB" sz="1800">
                <a:solidFill>
                  <a:srgbClr val="000000"/>
                </a:solidFill>
                <a:latin typeface="Calibri"/>
                <a:ea typeface="Calibri"/>
                <a:cs typeface="Calibri"/>
                <a:sym typeface="Calibri"/>
              </a:rPr>
              <a:t> for effect</a:t>
            </a:r>
            <a:endParaRPr/>
          </a:p>
          <a:p>
            <a:pPr indent="-285750" lvl="0" marL="285750" marR="0" rtl="0" algn="l">
              <a:spcBef>
                <a:spcPts val="6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Using dashes, commas and brackets for parenthesis</a:t>
            </a:r>
            <a:endParaRPr/>
          </a:p>
          <a:p>
            <a:pPr indent="0" lvl="0" marL="0" marR="0" rtl="0" algn="l">
              <a:lnSpc>
                <a:spcPct val="100000"/>
              </a:lnSpc>
              <a:spcBef>
                <a:spcPts val="600"/>
              </a:spcBef>
              <a:spcAft>
                <a:spcPts val="0"/>
              </a:spcAft>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600"/>
              </a:spcBef>
              <a:spcAft>
                <a:spcPts val="0"/>
              </a:spcAft>
              <a:buClr>
                <a:schemeClr val="lt1"/>
              </a:buClr>
              <a:buSzPts val="1800"/>
              <a:buFont typeface="Tahoma"/>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15" name="Shape 715"/>
        <p:cNvGrpSpPr/>
        <p:nvPr/>
      </p:nvGrpSpPr>
      <p:grpSpPr>
        <a:xfrm>
          <a:off x="0" y="0"/>
          <a:ext cx="0" cy="0"/>
          <a:chOff x="0" y="0"/>
          <a:chExt cx="0" cy="0"/>
        </a:xfrm>
      </p:grpSpPr>
      <p:sp>
        <p:nvSpPr>
          <p:cNvPr id="716" name="Google Shape;716;p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17" name="Google Shape;717;p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18" name="Google Shape;718;p12"/>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19" name="Google Shape;719;p1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20" name="Google Shape;720;p12"/>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21" name="Google Shape;721;p12"/>
          <p:cNvSpPr txBox="1"/>
          <p:nvPr>
            <p:ph type="ctrTitle"/>
          </p:nvPr>
        </p:nvSpPr>
        <p:spPr>
          <a:xfrm>
            <a:off x="637257" y="2493367"/>
            <a:ext cx="2783247"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Spellings</a:t>
            </a:r>
            <a:endParaRPr sz="5400">
              <a:solidFill>
                <a:schemeClr val="lt1"/>
              </a:solidFill>
              <a:latin typeface="Calibri"/>
              <a:ea typeface="Calibri"/>
              <a:cs typeface="Calibri"/>
              <a:sym typeface="Calibri"/>
            </a:endParaRPr>
          </a:p>
        </p:txBody>
      </p:sp>
      <p:sp>
        <p:nvSpPr>
          <p:cNvPr id="722" name="Google Shape;722;p12"/>
          <p:cNvSpPr txBox="1"/>
          <p:nvPr/>
        </p:nvSpPr>
        <p:spPr>
          <a:xfrm>
            <a:off x="3595511" y="255927"/>
            <a:ext cx="5407800" cy="646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Children will bring home spelling lists that include words to learn for weekly Friday assessments and half termly Wizard words.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Weekly spellings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 </a:t>
            </a:r>
            <a:r>
              <a:rPr b="0" i="0" lang="en-GB" sz="1800" u="none" cap="none" strike="noStrike">
                <a:solidFill>
                  <a:schemeClr val="dk1"/>
                </a:solidFill>
                <a:latin typeface="Calibri"/>
                <a:ea typeface="Calibri"/>
                <a:cs typeface="Calibri"/>
                <a:sym typeface="Calibri"/>
              </a:rPr>
              <a:t>Spellings linked to a spelling rule.</a:t>
            </a:r>
            <a:endParaRPr b="0" i="0" sz="1800" u="none"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1" i="1" lang="en-GB" sz="1800" u="none" cap="none" strike="noStrike">
                <a:solidFill>
                  <a:schemeClr val="dk1"/>
                </a:solidFill>
                <a:latin typeface="Calibri"/>
                <a:ea typeface="Calibri"/>
                <a:cs typeface="Calibri"/>
                <a:sym typeface="Calibri"/>
              </a:rPr>
              <a:t>- </a:t>
            </a:r>
            <a:r>
              <a:rPr b="0" i="0" lang="en-GB" sz="1800" u="none" cap="none" strike="noStrike">
                <a:solidFill>
                  <a:schemeClr val="dk1"/>
                </a:solidFill>
                <a:latin typeface="Calibri"/>
                <a:ea typeface="Calibri"/>
                <a:cs typeface="Calibri"/>
                <a:sym typeface="Calibri"/>
              </a:rPr>
              <a:t>Lists will include up to 10 words and the children will be assessed on 5 of them on a Friday through d</a:t>
            </a:r>
            <a:r>
              <a:rPr b="0" i="0" lang="en-GB" sz="1800" u="none" cap="none" strike="noStrike">
                <a:solidFill>
                  <a:srgbClr val="000000"/>
                </a:solidFill>
                <a:latin typeface="Calibri"/>
                <a:ea typeface="Calibri"/>
                <a:cs typeface="Calibri"/>
                <a:sym typeface="Calibri"/>
              </a:rPr>
              <a:t>ictated sentences so that teachers can assess if the children are applying new spellings or need further practise. </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 Children will not be given a score at the end of the test but will move up the zone board if they get them all correct.</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Wizard words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-These are the common exception words for each year group.</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-Divided into half terms.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 The words will be talked about and used in school across the half term and should be learnt at home across the half term.</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 All words will be tested at the end of each half term. </a:t>
            </a:r>
            <a:endParaRPr b="0" i="0" sz="1800" u="none" cap="none" strike="noStrike">
              <a:solidFill>
                <a:schemeClr val="lt1"/>
              </a:solidFill>
              <a:latin typeface="Tahoma"/>
              <a:ea typeface="Tahoma"/>
              <a:cs typeface="Tahoma"/>
              <a:sym typeface="Tahom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6" name="Shape 726"/>
        <p:cNvGrpSpPr/>
        <p:nvPr/>
      </p:nvGrpSpPr>
      <p:grpSpPr>
        <a:xfrm>
          <a:off x="0" y="0"/>
          <a:ext cx="0" cy="0"/>
          <a:chOff x="0" y="0"/>
          <a:chExt cx="0" cy="0"/>
        </a:xfrm>
      </p:grpSpPr>
      <p:sp>
        <p:nvSpPr>
          <p:cNvPr id="727" name="Google Shape;727;p13"/>
          <p:cNvSpPr txBox="1"/>
          <p:nvPr>
            <p:ph type="title"/>
          </p:nvPr>
        </p:nvSpPr>
        <p:spPr>
          <a:xfrm>
            <a:off x="808040" y="854074"/>
            <a:ext cx="6345300" cy="7098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latin typeface="Calibri"/>
                <a:ea typeface="Calibri"/>
                <a:cs typeface="Calibri"/>
                <a:sym typeface="Calibri"/>
              </a:rPr>
              <a:t>Spelling Sheet</a:t>
            </a:r>
            <a:endParaRPr>
              <a:highlight>
                <a:srgbClr val="FFFF00"/>
              </a:highlight>
            </a:endParaRPr>
          </a:p>
        </p:txBody>
      </p:sp>
      <p:pic>
        <p:nvPicPr>
          <p:cNvPr descr="Valley Primary School - Solihull FIS directory" id="728" name="Google Shape;728;p13"/>
          <p:cNvPicPr preferRelativeResize="0"/>
          <p:nvPr/>
        </p:nvPicPr>
        <p:blipFill rotWithShape="1">
          <a:blip r:embed="rId3">
            <a:alphaModFix/>
          </a:blip>
          <a:srcRect b="0" l="0" r="0" t="0"/>
          <a:stretch/>
        </p:blipFill>
        <p:spPr>
          <a:xfrm>
            <a:off x="-14288" y="65088"/>
            <a:ext cx="822326" cy="788987"/>
          </a:xfrm>
          <a:prstGeom prst="rect">
            <a:avLst/>
          </a:prstGeom>
          <a:noFill/>
          <a:ln>
            <a:noFill/>
          </a:ln>
        </p:spPr>
      </p:pic>
      <p:pic>
        <p:nvPicPr>
          <p:cNvPr id="729" name="Google Shape;729;p13"/>
          <p:cNvPicPr preferRelativeResize="0"/>
          <p:nvPr/>
        </p:nvPicPr>
        <p:blipFill rotWithShape="1">
          <a:blip r:embed="rId4">
            <a:alphaModFix/>
          </a:blip>
          <a:srcRect b="0" l="0" r="0" t="0"/>
          <a:stretch/>
        </p:blipFill>
        <p:spPr>
          <a:xfrm>
            <a:off x="-4763" y="76200"/>
            <a:ext cx="593726" cy="547688"/>
          </a:xfrm>
          <a:prstGeom prst="rect">
            <a:avLst/>
          </a:prstGeom>
          <a:noFill/>
          <a:ln>
            <a:noFill/>
          </a:ln>
        </p:spPr>
      </p:pic>
      <p:pic>
        <p:nvPicPr>
          <p:cNvPr id="730" name="Google Shape;730;p13"/>
          <p:cNvPicPr preferRelativeResize="0"/>
          <p:nvPr/>
        </p:nvPicPr>
        <p:blipFill>
          <a:blip r:embed="rId5">
            <a:alphaModFix/>
          </a:blip>
          <a:stretch>
            <a:fillRect/>
          </a:stretch>
        </p:blipFill>
        <p:spPr>
          <a:xfrm>
            <a:off x="1501525" y="1656324"/>
            <a:ext cx="6863079" cy="498932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pic>
        <p:nvPicPr>
          <p:cNvPr id="735" name="Google Shape;735;p14"/>
          <p:cNvPicPr preferRelativeResize="0"/>
          <p:nvPr/>
        </p:nvPicPr>
        <p:blipFill>
          <a:blip r:embed="rId3">
            <a:alphaModFix/>
          </a:blip>
          <a:stretch>
            <a:fillRect/>
          </a:stretch>
        </p:blipFill>
        <p:spPr>
          <a:xfrm>
            <a:off x="1064300" y="1348575"/>
            <a:ext cx="7162801" cy="52390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39" name="Shape 739"/>
        <p:cNvGrpSpPr/>
        <p:nvPr/>
      </p:nvGrpSpPr>
      <p:grpSpPr>
        <a:xfrm>
          <a:off x="0" y="0"/>
          <a:ext cx="0" cy="0"/>
          <a:chOff x="0" y="0"/>
          <a:chExt cx="0" cy="0"/>
        </a:xfrm>
      </p:grpSpPr>
      <p:sp>
        <p:nvSpPr>
          <p:cNvPr id="740" name="Google Shape;740;p1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41" name="Google Shape;741;p1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42" name="Google Shape;742;p15"/>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43" name="Google Shape;743;p15"/>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44" name="Google Shape;744;p15"/>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45" name="Google Shape;745;p15"/>
          <p:cNvSpPr txBox="1"/>
          <p:nvPr>
            <p:ph type="ctrTitle"/>
          </p:nvPr>
        </p:nvSpPr>
        <p:spPr>
          <a:xfrm>
            <a:off x="637257" y="2493367"/>
            <a:ext cx="2340048"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Maths</a:t>
            </a:r>
            <a:endParaRPr sz="5400">
              <a:solidFill>
                <a:schemeClr val="lt1"/>
              </a:solidFill>
              <a:latin typeface="Calibri"/>
              <a:ea typeface="Calibri"/>
              <a:cs typeface="Calibri"/>
              <a:sym typeface="Calibri"/>
            </a:endParaRPr>
          </a:p>
        </p:txBody>
      </p:sp>
      <p:sp>
        <p:nvSpPr>
          <p:cNvPr id="746" name="Google Shape;746;p15"/>
          <p:cNvSpPr txBox="1"/>
          <p:nvPr/>
        </p:nvSpPr>
        <p:spPr>
          <a:xfrm>
            <a:off x="1440202" y="204210"/>
            <a:ext cx="790467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747" name="Google Shape;747;p15"/>
          <p:cNvSpPr txBox="1"/>
          <p:nvPr/>
        </p:nvSpPr>
        <p:spPr>
          <a:xfrm>
            <a:off x="3723660" y="573542"/>
            <a:ext cx="5498700" cy="517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We follow the White Rose Maths scheme and use this to teach the main areas: </a:t>
            </a:r>
            <a:endParaRPr b="0" i="0" sz="14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Place Value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Addition and Subtraction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Multiplication and Division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Fractions</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Converting Units</a:t>
            </a:r>
            <a:endParaRPr sz="1800">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Ratio</a:t>
            </a:r>
            <a:endParaRPr sz="1800">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Algebra</a:t>
            </a:r>
            <a:endParaRPr sz="1800">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Percentages</a:t>
            </a:r>
            <a:endParaRPr sz="1800">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Decimals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Measure - perimeter, area, money and time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Geometry – </a:t>
            </a:r>
            <a:r>
              <a:rPr lang="en-GB" sz="1800">
                <a:solidFill>
                  <a:schemeClr val="dk1"/>
                </a:solidFill>
                <a:latin typeface="Calibri"/>
                <a:ea typeface="Calibri"/>
                <a:cs typeface="Calibri"/>
                <a:sym typeface="Calibri"/>
              </a:rPr>
              <a:t>properties of shape</a:t>
            </a:r>
            <a:r>
              <a:rPr b="0" i="0" lang="en-GB" sz="1800" u="none" cap="none" strike="noStrike">
                <a:solidFill>
                  <a:schemeClr val="dk1"/>
                </a:solidFill>
                <a:latin typeface="Calibri"/>
                <a:ea typeface="Calibri"/>
                <a:cs typeface="Calibri"/>
                <a:sym typeface="Calibri"/>
              </a:rPr>
              <a:t>, position and direction</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51" name="Shape 751"/>
        <p:cNvGrpSpPr/>
        <p:nvPr/>
      </p:nvGrpSpPr>
      <p:grpSpPr>
        <a:xfrm>
          <a:off x="0" y="0"/>
          <a:ext cx="0" cy="0"/>
          <a:chOff x="0" y="0"/>
          <a:chExt cx="0" cy="0"/>
        </a:xfrm>
      </p:grpSpPr>
      <p:sp>
        <p:nvSpPr>
          <p:cNvPr id="752" name="Google Shape;752;p1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53" name="Google Shape;753;p1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54" name="Google Shape;754;p16"/>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55" name="Google Shape;755;p1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56" name="Google Shape;756;p16"/>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57" name="Google Shape;757;p16"/>
          <p:cNvSpPr txBox="1"/>
          <p:nvPr>
            <p:ph type="ctrTitle"/>
          </p:nvPr>
        </p:nvSpPr>
        <p:spPr>
          <a:xfrm>
            <a:off x="637257" y="2493367"/>
            <a:ext cx="2340048"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Maths</a:t>
            </a:r>
            <a:endParaRPr sz="5400">
              <a:solidFill>
                <a:schemeClr val="lt1"/>
              </a:solidFill>
              <a:latin typeface="Calibri"/>
              <a:ea typeface="Calibri"/>
              <a:cs typeface="Calibri"/>
              <a:sym typeface="Calibri"/>
            </a:endParaRPr>
          </a:p>
        </p:txBody>
      </p:sp>
      <p:sp>
        <p:nvSpPr>
          <p:cNvPr id="758" name="Google Shape;758;p16"/>
          <p:cNvSpPr txBox="1"/>
          <p:nvPr/>
        </p:nvSpPr>
        <p:spPr>
          <a:xfrm>
            <a:off x="1440202" y="204210"/>
            <a:ext cx="790467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759" name="Google Shape;759;p16"/>
          <p:cNvSpPr txBox="1"/>
          <p:nvPr/>
        </p:nvSpPr>
        <p:spPr>
          <a:xfrm>
            <a:off x="3681088" y="92375"/>
            <a:ext cx="5463000" cy="7111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sng" cap="none" strike="noStrike">
                <a:solidFill>
                  <a:schemeClr val="dk1"/>
                </a:solidFill>
                <a:latin typeface="Calibri"/>
                <a:ea typeface="Calibri"/>
                <a:cs typeface="Calibri"/>
                <a:sym typeface="Calibri"/>
              </a:rPr>
              <a:t>Key Skills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All Maths lessons start with opportunities for retrieval practice</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These sessions focus on the areas of place value, addition and subtraction, multiplication and division and shape.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Maths skills sessions are also planned into the day. These include:</a:t>
            </a:r>
            <a:endParaRPr b="0" i="0" sz="14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Counting and recognising numbers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Mental addition and subtraction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Formal written addition and subtraction skills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Multiplication facts for all times tables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Multiplication and division formal written methods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Recognising shapes and angles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They are designed to enable children to practise skills from the previous and current year and to build children’s confidence in applying the skills taught in lessons.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Each week they have a KIRF session, which supplements the practice they are doing at home and enables them to develop the skill further.</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64" name="Shape 764"/>
        <p:cNvGrpSpPr/>
        <p:nvPr/>
      </p:nvGrpSpPr>
      <p:grpSpPr>
        <a:xfrm>
          <a:off x="0" y="0"/>
          <a:ext cx="0" cy="0"/>
          <a:chOff x="0" y="0"/>
          <a:chExt cx="0" cy="0"/>
        </a:xfrm>
      </p:grpSpPr>
      <p:sp>
        <p:nvSpPr>
          <p:cNvPr id="765" name="Google Shape;765;g37bb904b955_0_845"/>
          <p:cNvSpPr txBox="1"/>
          <p:nvPr>
            <p:ph type="ctrTitle"/>
          </p:nvPr>
        </p:nvSpPr>
        <p:spPr>
          <a:xfrm>
            <a:off x="6243539" y="2757753"/>
            <a:ext cx="2492700" cy="18519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Science in Year 6</a:t>
            </a:r>
            <a:endParaRPr/>
          </a:p>
        </p:txBody>
      </p:sp>
      <p:grpSp>
        <p:nvGrpSpPr>
          <p:cNvPr id="766" name="Google Shape;766;g37bb904b955_0_845"/>
          <p:cNvGrpSpPr/>
          <p:nvPr/>
        </p:nvGrpSpPr>
        <p:grpSpPr>
          <a:xfrm>
            <a:off x="317524" y="384419"/>
            <a:ext cx="6029202" cy="6071446"/>
            <a:chOff x="423365" y="384419"/>
            <a:chExt cx="8038936" cy="6071446"/>
          </a:xfrm>
        </p:grpSpPr>
        <p:sp>
          <p:nvSpPr>
            <p:cNvPr id="767" name="Google Shape;767;g37bb904b955_0_845"/>
            <p:cNvSpPr/>
            <p:nvPr/>
          </p:nvSpPr>
          <p:spPr>
            <a:xfrm flipH="1">
              <a:off x="423365" y="402165"/>
              <a:ext cx="6785100" cy="605370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768" name="Google Shape;768;g37bb904b955_0_845"/>
            <p:cNvSpPr/>
            <p:nvPr/>
          </p:nvSpPr>
          <p:spPr>
            <a:xfrm flipH="1" rot="5400000">
              <a:off x="4616672" y="2801718"/>
              <a:ext cx="6053675" cy="1254560"/>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769" name="Google Shape;769;g37bb904b955_0_845"/>
            <p:cNvSpPr/>
            <p:nvPr/>
          </p:nvSpPr>
          <p:spPr>
            <a:xfrm flipH="1" rot="5677505">
              <a:off x="6459825" y="1826075"/>
              <a:ext cx="3299419"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grpSp>
      <p:graphicFrame>
        <p:nvGraphicFramePr>
          <p:cNvPr id="770" name="Google Shape;770;g37bb904b955_0_845"/>
          <p:cNvGraphicFramePr/>
          <p:nvPr/>
        </p:nvGraphicFramePr>
        <p:xfrm>
          <a:off x="61548" y="2341419"/>
          <a:ext cx="3000000" cy="3000000"/>
        </p:xfrm>
        <a:graphic>
          <a:graphicData uri="http://schemas.openxmlformats.org/drawingml/2006/table">
            <a:tbl>
              <a:tblPr bandRow="1" firstRow="1">
                <a:noFill/>
                <a:tableStyleId>{054F7CD0-B0C6-4664-9592-5F18188E6B5D}</a:tableStyleId>
              </a:tblPr>
              <a:tblGrid>
                <a:gridCol w="660675"/>
                <a:gridCol w="913725"/>
                <a:gridCol w="943325"/>
                <a:gridCol w="788625"/>
                <a:gridCol w="779325"/>
                <a:gridCol w="828075"/>
                <a:gridCol w="1074575"/>
              </a:tblGrid>
              <a:tr h="927375">
                <a:tc>
                  <a:txBody>
                    <a:bodyPr/>
                    <a:lstStyle/>
                    <a:p>
                      <a:pPr indent="0" lvl="0" marL="0" marR="0" rtl="0" algn="l">
                        <a:spcBef>
                          <a:spcPts val="0"/>
                        </a:spcBef>
                        <a:spcAft>
                          <a:spcPts val="0"/>
                        </a:spcAft>
                        <a:buNone/>
                      </a:pPr>
                      <a:r>
                        <a:t/>
                      </a:r>
                      <a:endParaRPr b="0" sz="1100" cap="non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Autumn</a:t>
                      </a:r>
                      <a:r>
                        <a:rPr b="0" lang="en-GB" sz="1400" cap="none">
                          <a:solidFill>
                            <a:schemeClr val="dk1"/>
                          </a:solidFill>
                          <a:latin typeface="Calibri"/>
                          <a:ea typeface="Calibri"/>
                          <a:cs typeface="Calibri"/>
                          <a:sym typeface="Calibri"/>
                        </a:rPr>
                        <a:t> 1</a:t>
                      </a:r>
                      <a:endParaRPr b="0" sz="1400" cap="non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Autumn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Spring 1</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Spring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Summer 1</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Summer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079975">
                <a:tc>
                  <a:txBody>
                    <a:bodyPr/>
                    <a:lstStyle/>
                    <a:p>
                      <a:pPr indent="0" lvl="0" marL="0" marR="0" rtl="0" algn="l">
                        <a:spcBef>
                          <a:spcPts val="0"/>
                        </a:spcBef>
                        <a:spcAft>
                          <a:spcPts val="0"/>
                        </a:spcAft>
                        <a:buNone/>
                      </a:pPr>
                      <a:r>
                        <a:rPr lang="en-GB" sz="1200" cap="none">
                          <a:solidFill>
                            <a:schemeClr val="dk1"/>
                          </a:solidFill>
                          <a:latin typeface="Calibri"/>
                          <a:ea typeface="Calibri"/>
                          <a:cs typeface="Calibri"/>
                          <a:sym typeface="Calibri"/>
                        </a:rPr>
                        <a:t>Science</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chemeClr val="dk1"/>
                        </a:buClr>
                        <a:buSzPts val="1600"/>
                        <a:buFont typeface="Calibri"/>
                        <a:buNone/>
                      </a:pPr>
                      <a:r>
                        <a:rPr lang="en-GB" sz="1600" cap="none">
                          <a:solidFill>
                            <a:schemeClr val="dk1"/>
                          </a:solidFill>
                          <a:latin typeface="Calibri"/>
                          <a:ea typeface="Calibri"/>
                          <a:cs typeface="Calibri"/>
                          <a:sym typeface="Calibri"/>
                        </a:rPr>
                        <a:t>Electricity</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chemeClr val="dk1"/>
                        </a:buClr>
                        <a:buSzPts val="1600"/>
                        <a:buFont typeface="Calibri"/>
                        <a:buNone/>
                      </a:pPr>
                      <a:r>
                        <a:rPr lang="en-GB" sz="1600" cap="none">
                          <a:solidFill>
                            <a:schemeClr val="dk1"/>
                          </a:solidFill>
                          <a:latin typeface="Calibri"/>
                          <a:ea typeface="Calibri"/>
                          <a:cs typeface="Calibri"/>
                          <a:sym typeface="Calibri"/>
                        </a:rPr>
                        <a:t>Animals,</a:t>
                      </a:r>
                      <a:r>
                        <a:rPr lang="en-GB" sz="1600" cap="none">
                          <a:solidFill>
                            <a:schemeClr val="dk1"/>
                          </a:solidFill>
                          <a:latin typeface="Calibri"/>
                          <a:ea typeface="Calibri"/>
                          <a:cs typeface="Calibri"/>
                          <a:sym typeface="Calibri"/>
                        </a:rPr>
                        <a:t> including humans</a:t>
                      </a:r>
                      <a:endParaRPr sz="1600" cap="none">
                        <a:solidFill>
                          <a:schemeClr val="dk1"/>
                        </a:solidFill>
                        <a:latin typeface="Calibri"/>
                        <a:ea typeface="Calibri"/>
                        <a:cs typeface="Calibri"/>
                        <a:sym typeface="Calibri"/>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chemeClr val="dk1"/>
                        </a:buClr>
                        <a:buSzPts val="1600"/>
                        <a:buFont typeface="Calibri"/>
                        <a:buNone/>
                      </a:pPr>
                      <a:r>
                        <a:rPr lang="en-GB" sz="1600" cap="none">
                          <a:solidFill>
                            <a:schemeClr val="dk1"/>
                          </a:solidFill>
                          <a:latin typeface="Calibri"/>
                          <a:ea typeface="Calibri"/>
                          <a:cs typeface="Calibri"/>
                          <a:sym typeface="Calibri"/>
                        </a:rPr>
                        <a:t>Light</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gridSpan="2">
                  <a:txBody>
                    <a:bodyPr/>
                    <a:lstStyle/>
                    <a:p>
                      <a:pPr indent="0" lvl="0" marL="0" marR="0" rtl="0" algn="l">
                        <a:spcBef>
                          <a:spcPts val="0"/>
                        </a:spcBef>
                        <a:spcAft>
                          <a:spcPts val="0"/>
                        </a:spcAft>
                        <a:buNone/>
                      </a:pPr>
                      <a:r>
                        <a:rPr lang="en-GB" sz="1600" cap="none">
                          <a:solidFill>
                            <a:schemeClr val="dk1"/>
                          </a:solidFill>
                          <a:latin typeface="Calibri"/>
                          <a:ea typeface="Calibri"/>
                          <a:cs typeface="Calibri"/>
                          <a:sym typeface="Calibri"/>
                        </a:rPr>
                        <a:t>Living things and their habitats</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hMerge="1"/>
                <a:tc>
                  <a:txBody>
                    <a:bodyPr/>
                    <a:lstStyle/>
                    <a:p>
                      <a:pPr indent="0" lvl="0" marL="0" marR="0" rtl="0" algn="l">
                        <a:lnSpc>
                          <a:spcPct val="100000"/>
                        </a:lnSpc>
                        <a:spcBef>
                          <a:spcPts val="0"/>
                        </a:spcBef>
                        <a:spcAft>
                          <a:spcPts val="0"/>
                        </a:spcAft>
                        <a:buClr>
                          <a:schemeClr val="dk1"/>
                        </a:buClr>
                        <a:buSzPts val="1600"/>
                        <a:buFont typeface="Calibri"/>
                        <a:buNone/>
                      </a:pPr>
                      <a:r>
                        <a:rPr lang="en-GB" sz="1600" cap="none">
                          <a:solidFill>
                            <a:schemeClr val="dk1"/>
                          </a:solidFill>
                          <a:latin typeface="Calibri"/>
                          <a:ea typeface="Calibri"/>
                          <a:cs typeface="Calibri"/>
                          <a:sym typeface="Calibri"/>
                        </a:rPr>
                        <a:t>Evolution and Inheritance</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75" name="Shape 775"/>
        <p:cNvGrpSpPr/>
        <p:nvPr/>
      </p:nvGrpSpPr>
      <p:grpSpPr>
        <a:xfrm>
          <a:off x="0" y="0"/>
          <a:ext cx="0" cy="0"/>
          <a:chOff x="0" y="0"/>
          <a:chExt cx="0" cy="0"/>
        </a:xfrm>
      </p:grpSpPr>
      <p:sp>
        <p:nvSpPr>
          <p:cNvPr id="776" name="Google Shape;776;g37adf6259d1_6_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77" name="Google Shape;777;g37adf6259d1_6_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78" name="Google Shape;778;g37adf6259d1_6_12"/>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79" name="Google Shape;779;g37adf6259d1_6_1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80" name="Google Shape;780;g37adf6259d1_6_12"/>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81" name="Google Shape;781;g37adf6259d1_6_12"/>
          <p:cNvSpPr txBox="1"/>
          <p:nvPr/>
        </p:nvSpPr>
        <p:spPr>
          <a:xfrm>
            <a:off x="317501" y="2442881"/>
            <a:ext cx="3403200" cy="1972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Gem Groups </a:t>
            </a:r>
            <a:endParaRPr b="0" i="0" sz="1400" u="none" cap="none" strike="noStrike">
              <a:solidFill>
                <a:srgbClr val="000000"/>
              </a:solidFill>
              <a:latin typeface="Arial"/>
              <a:ea typeface="Arial"/>
              <a:cs typeface="Arial"/>
              <a:sym typeface="Arial"/>
            </a:endParaRPr>
          </a:p>
        </p:txBody>
      </p:sp>
      <p:sp>
        <p:nvSpPr>
          <p:cNvPr id="782" name="Google Shape;782;g37adf6259d1_6_12"/>
          <p:cNvSpPr txBox="1"/>
          <p:nvPr/>
        </p:nvSpPr>
        <p:spPr>
          <a:xfrm>
            <a:off x="4149748" y="564423"/>
            <a:ext cx="4343100" cy="2201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The majority of Foundation subjects (apart from MfL) are taught in Gems groups</a:t>
            </a:r>
            <a:r>
              <a:rPr lang="en-GB" sz="1800">
                <a:solidFill>
                  <a:schemeClr val="dk1"/>
                </a:solidFill>
                <a:latin typeface="Calibri"/>
                <a:ea typeface="Calibri"/>
                <a:cs typeface="Calibri"/>
                <a:sym typeface="Calibri"/>
              </a:rPr>
              <a:t> in mixed classes</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These are taught on a Monday</a:t>
            </a:r>
            <a:r>
              <a:rPr lang="en-GB" sz="1800">
                <a:solidFill>
                  <a:schemeClr val="dk1"/>
                </a:solidFill>
                <a:latin typeface="Calibri"/>
                <a:ea typeface="Calibri"/>
                <a:cs typeface="Calibri"/>
                <a:sym typeface="Calibri"/>
              </a:rPr>
              <a:t>, </a:t>
            </a:r>
            <a:r>
              <a:rPr b="0" i="0" lang="en-GB" sz="1800" u="none" cap="none" strike="noStrike">
                <a:solidFill>
                  <a:schemeClr val="dk1"/>
                </a:solidFill>
                <a:latin typeface="Calibri"/>
                <a:ea typeface="Calibri"/>
                <a:cs typeface="Calibri"/>
                <a:sym typeface="Calibri"/>
              </a:rPr>
              <a:t>Tuesday </a:t>
            </a:r>
            <a:r>
              <a:rPr lang="en-GB" sz="1800">
                <a:solidFill>
                  <a:schemeClr val="dk1"/>
                </a:solidFill>
                <a:latin typeface="Calibri"/>
                <a:ea typeface="Calibri"/>
                <a:cs typeface="Calibri"/>
                <a:sym typeface="Calibri"/>
              </a:rPr>
              <a:t> and </a:t>
            </a:r>
            <a:r>
              <a:rPr b="0" i="0" lang="en-GB" sz="1800" u="none" cap="none" strike="noStrike">
                <a:solidFill>
                  <a:schemeClr val="dk1"/>
                </a:solidFill>
                <a:latin typeface="Calibri"/>
                <a:ea typeface="Calibri"/>
                <a:cs typeface="Calibri"/>
                <a:sym typeface="Calibri"/>
              </a:rPr>
              <a:t>Wednesday afternoons</a:t>
            </a:r>
            <a:r>
              <a:rPr lang="en-GB" sz="1800">
                <a:solidFill>
                  <a:schemeClr val="dk1"/>
                </a:solidFill>
                <a:latin typeface="Calibri"/>
                <a:ea typeface="Calibri"/>
                <a:cs typeface="Calibri"/>
                <a:sym typeface="Calibri"/>
              </a:rPr>
              <a:t>.</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87" name="Shape 787"/>
        <p:cNvGrpSpPr/>
        <p:nvPr/>
      </p:nvGrpSpPr>
      <p:grpSpPr>
        <a:xfrm>
          <a:off x="0" y="0"/>
          <a:ext cx="0" cy="0"/>
          <a:chOff x="0" y="0"/>
          <a:chExt cx="0" cy="0"/>
        </a:xfrm>
      </p:grpSpPr>
      <p:sp>
        <p:nvSpPr>
          <p:cNvPr id="788" name="Google Shape;788;p18"/>
          <p:cNvSpPr txBox="1"/>
          <p:nvPr>
            <p:ph type="ctrTitle"/>
          </p:nvPr>
        </p:nvSpPr>
        <p:spPr>
          <a:xfrm>
            <a:off x="6286133" y="2827927"/>
            <a:ext cx="2370762" cy="87627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Topic</a:t>
            </a:r>
            <a:endParaRPr/>
          </a:p>
        </p:txBody>
      </p:sp>
      <p:grpSp>
        <p:nvGrpSpPr>
          <p:cNvPr id="789" name="Google Shape;789;p18"/>
          <p:cNvGrpSpPr/>
          <p:nvPr/>
        </p:nvGrpSpPr>
        <p:grpSpPr>
          <a:xfrm>
            <a:off x="317499" y="384432"/>
            <a:ext cx="6029230" cy="6071404"/>
            <a:chOff x="423332" y="384432"/>
            <a:chExt cx="8038974" cy="6071404"/>
          </a:xfrm>
        </p:grpSpPr>
        <p:sp>
          <p:nvSpPr>
            <p:cNvPr id="790" name="Google Shape;790;p18"/>
            <p:cNvSpPr/>
            <p:nvPr/>
          </p:nvSpPr>
          <p:spPr>
            <a:xfrm flipH="1">
              <a:off x="423332" y="402165"/>
              <a:ext cx="6785133"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791" name="Google Shape;791;p18"/>
            <p:cNvSpPr/>
            <p:nvPr/>
          </p:nvSpPr>
          <p:spPr>
            <a:xfrm flipH="1" rot="5400000">
              <a:off x="4616676" y="2801722"/>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792" name="Google Shape;792;p18"/>
            <p:cNvSpPr/>
            <p:nvPr/>
          </p:nvSpPr>
          <p:spPr>
            <a:xfrm flipH="1" rot="5677511">
              <a:off x="6459831" y="1826079"/>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graphicFrame>
        <p:nvGraphicFramePr>
          <p:cNvPr id="793" name="Google Shape;793;p18"/>
          <p:cNvGraphicFramePr/>
          <p:nvPr/>
        </p:nvGraphicFramePr>
        <p:xfrm>
          <a:off x="61956" y="2109884"/>
          <a:ext cx="3000000" cy="3000000"/>
        </p:xfrm>
        <a:graphic>
          <a:graphicData uri="http://schemas.openxmlformats.org/drawingml/2006/table">
            <a:tbl>
              <a:tblPr bandRow="1" firstRow="1">
                <a:noFill/>
                <a:tableStyleId>{9BAE8AA1-5152-410E-8FC8-AABCA8179D41}</a:tableStyleId>
              </a:tblPr>
              <a:tblGrid>
                <a:gridCol w="645025"/>
                <a:gridCol w="892100"/>
                <a:gridCol w="980950"/>
                <a:gridCol w="710025"/>
                <a:gridCol w="843050"/>
                <a:gridCol w="874900"/>
                <a:gridCol w="900550"/>
              </a:tblGrid>
              <a:tr h="931950">
                <a:tc>
                  <a:txBody>
                    <a:bodyPr/>
                    <a:lstStyle/>
                    <a:p>
                      <a:pPr indent="0" lvl="0" marL="0" marR="0" rtl="0" algn="l">
                        <a:lnSpc>
                          <a:spcPct val="100000"/>
                        </a:lnSpc>
                        <a:spcBef>
                          <a:spcPts val="0"/>
                        </a:spcBef>
                        <a:spcAft>
                          <a:spcPts val="0"/>
                        </a:spcAft>
                        <a:buClr>
                          <a:srgbClr val="000000"/>
                        </a:buClr>
                        <a:buSzPts val="1100"/>
                        <a:buFont typeface="Arial"/>
                        <a:buNone/>
                      </a:pPr>
                      <a:r>
                        <a:t/>
                      </a:r>
                      <a:endParaRPr b="0" sz="1100" u="none" cap="none" strike="noStrik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Autumn 1</a:t>
                      </a:r>
                      <a:endParaRPr b="0" sz="1400" u="none" cap="none" strike="noStrik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Autumn 2</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Spring 1</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Spring 2</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Summer 1</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Summer 2</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760150">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Calibri"/>
                          <a:ea typeface="Calibri"/>
                          <a:cs typeface="Calibri"/>
                          <a:sym typeface="Calibri"/>
                        </a:rPr>
                        <a:t>Topic</a:t>
                      </a:r>
                      <a:endParaRPr sz="1400" u="none" cap="none" strike="noStrike"/>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100"/>
                        <a:buFont typeface="Arial"/>
                        <a:buNone/>
                      </a:pPr>
                      <a:r>
                        <a:rPr lang="en-GB" sz="1200">
                          <a:latin typeface="Calibri"/>
                          <a:ea typeface="Calibri"/>
                          <a:cs typeface="Calibri"/>
                          <a:sym typeface="Calibri"/>
                        </a:rPr>
                        <a:t>I have a dream</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800"/>
                        <a:buFont typeface="Arial"/>
                        <a:buNone/>
                      </a:pPr>
                      <a:r>
                        <a:rPr lang="en-GB" sz="1200">
                          <a:latin typeface="Calibri"/>
                          <a:ea typeface="Calibri"/>
                          <a:cs typeface="Calibri"/>
                          <a:sym typeface="Calibri"/>
                        </a:rPr>
                        <a:t>Mysterious Maya</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800"/>
                        <a:buFont typeface="Arial"/>
                        <a:buNone/>
                      </a:pPr>
                      <a:r>
                        <a:rPr lang="en-GB" sz="1200">
                          <a:latin typeface="Calibri"/>
                          <a:ea typeface="Calibri"/>
                          <a:cs typeface="Calibri"/>
                          <a:sym typeface="Calibri"/>
                        </a:rPr>
                        <a:t>Our future world</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gridSpan="2">
                  <a:txBody>
                    <a:bodyPr/>
                    <a:lstStyle/>
                    <a:p>
                      <a:pPr indent="0" lvl="0" marL="0" marR="0" rtl="0" algn="ctr">
                        <a:lnSpc>
                          <a:spcPct val="100000"/>
                        </a:lnSpc>
                        <a:spcBef>
                          <a:spcPts val="0"/>
                        </a:spcBef>
                        <a:spcAft>
                          <a:spcPts val="0"/>
                        </a:spcAft>
                        <a:buClr>
                          <a:srgbClr val="000000"/>
                        </a:buClr>
                        <a:buSzPts val="1800"/>
                        <a:buFont typeface="Arial"/>
                        <a:buNone/>
                      </a:pPr>
                      <a:r>
                        <a:rPr lang="en-GB" sz="1200">
                          <a:latin typeface="Calibri"/>
                          <a:ea typeface="Calibri"/>
                          <a:cs typeface="Calibri"/>
                          <a:sym typeface="Calibri"/>
                        </a:rPr>
                        <a:t>Kingdom on the Nile</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hMerge="1"/>
                <a:tc>
                  <a:txBody>
                    <a:bodyPr/>
                    <a:lstStyle/>
                    <a:p>
                      <a:pPr indent="0" lvl="0" marL="0" marR="0" rtl="0" algn="ctr">
                        <a:lnSpc>
                          <a:spcPct val="100000"/>
                        </a:lnSpc>
                        <a:spcBef>
                          <a:spcPts val="0"/>
                        </a:spcBef>
                        <a:spcAft>
                          <a:spcPts val="0"/>
                        </a:spcAft>
                        <a:buClr>
                          <a:schemeClr val="dk1"/>
                        </a:buClr>
                        <a:buSzPts val="1100"/>
                        <a:buFont typeface="Calibri"/>
                        <a:buNone/>
                      </a:pPr>
                      <a:r>
                        <a:rPr i="0" lang="en-GB" sz="1200" u="none" cap="none" strike="noStrike">
                          <a:latin typeface="Calibri"/>
                          <a:ea typeface="Calibri"/>
                          <a:cs typeface="Calibri"/>
                          <a:sym typeface="Calibri"/>
                        </a:rPr>
                        <a:t> Amazing Amazonia </a:t>
                      </a:r>
                      <a:endParaRPr i="0" sz="12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r>
            </a:tbl>
          </a:graphicData>
        </a:graphic>
      </p:graphicFrame>
      <p:sp>
        <p:nvSpPr>
          <p:cNvPr id="794" name="Google Shape;794;p18"/>
          <p:cNvSpPr/>
          <p:nvPr/>
        </p:nvSpPr>
        <p:spPr>
          <a:xfrm>
            <a:off x="188356" y="565927"/>
            <a:ext cx="581528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At the beginning of each new unit the children will take part in an ENGAGE event to immerse them in their new learning and excite them. </a:t>
            </a:r>
            <a:endParaRPr b="0" i="0" sz="1800" u="none" cap="none" strike="noStrike">
              <a:solidFill>
                <a:schemeClr val="dk1"/>
              </a:solidFill>
              <a:latin typeface="Tahoma"/>
              <a:ea typeface="Tahoma"/>
              <a:cs typeface="Tahoma"/>
              <a:sym typeface="Tahoma"/>
            </a:endParaRPr>
          </a:p>
        </p:txBody>
      </p:sp>
      <p:sp>
        <p:nvSpPr>
          <p:cNvPr id="795" name="Google Shape;795;p18"/>
          <p:cNvSpPr/>
          <p:nvPr/>
        </p:nvSpPr>
        <p:spPr>
          <a:xfrm>
            <a:off x="188356" y="4866414"/>
            <a:ext cx="571981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At the end of each unit the children will take part in an EXPRESS activity where they will be given the opportunity to share their learning in a variety of ways. </a:t>
            </a:r>
            <a:endParaRPr b="0" i="0" sz="1800" u="none" cap="none" strike="noStrike">
              <a:solidFill>
                <a:schemeClr val="dk1"/>
              </a:solidFill>
              <a:latin typeface="Tahoma"/>
              <a:ea typeface="Tahoma"/>
              <a:cs typeface="Tahoma"/>
              <a:sym typeface="Tahoma"/>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00" name="Shape 800"/>
        <p:cNvGrpSpPr/>
        <p:nvPr/>
      </p:nvGrpSpPr>
      <p:grpSpPr>
        <a:xfrm>
          <a:off x="0" y="0"/>
          <a:ext cx="0" cy="0"/>
          <a:chOff x="0" y="0"/>
          <a:chExt cx="0" cy="0"/>
        </a:xfrm>
      </p:grpSpPr>
      <p:sp>
        <p:nvSpPr>
          <p:cNvPr id="801" name="Google Shape;801;p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02" name="Google Shape;802;p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03" name="Google Shape;803;p19"/>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04" name="Google Shape;804;p1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05" name="Google Shape;805;p19"/>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06" name="Google Shape;806;p19"/>
          <p:cNvSpPr txBox="1"/>
          <p:nvPr/>
        </p:nvSpPr>
        <p:spPr>
          <a:xfrm>
            <a:off x="317501" y="2442881"/>
            <a:ext cx="3403136" cy="197223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Other Curriculum Opportunities</a:t>
            </a:r>
            <a:endParaRPr b="0" i="0" sz="1400" u="none" cap="none" strike="noStrike">
              <a:solidFill>
                <a:srgbClr val="000000"/>
              </a:solidFill>
              <a:latin typeface="Arial"/>
              <a:ea typeface="Arial"/>
              <a:cs typeface="Arial"/>
              <a:sym typeface="Arial"/>
            </a:endParaRPr>
          </a:p>
        </p:txBody>
      </p:sp>
      <p:sp>
        <p:nvSpPr>
          <p:cNvPr id="807" name="Google Shape;807;p19"/>
          <p:cNvSpPr txBox="1"/>
          <p:nvPr/>
        </p:nvSpPr>
        <p:spPr>
          <a:xfrm>
            <a:off x="3861223" y="278441"/>
            <a:ext cx="4957200" cy="5633700"/>
          </a:xfrm>
          <a:prstGeom prst="rect">
            <a:avLst/>
          </a:prstGeom>
          <a:noFill/>
          <a:ln>
            <a:noFill/>
          </a:ln>
        </p:spPr>
        <p:txBody>
          <a:bodyPr anchorCtr="0" anchor="t" bIns="45700" lIns="91425" spcFirstLastPara="1" rIns="91425" wrap="square" tIns="45700">
            <a:spAutoFit/>
          </a:bodyPr>
          <a:lstStyle/>
          <a:p>
            <a:pPr indent="-342900" lvl="0" marL="457200" marR="0" rtl="0" algn="l">
              <a:lnSpc>
                <a:spcPct val="100000"/>
              </a:lnSpc>
              <a:spcBef>
                <a:spcPts val="600"/>
              </a:spcBef>
              <a:spcAft>
                <a:spcPts val="0"/>
              </a:spcAft>
              <a:buClr>
                <a:schemeClr val="dk1"/>
              </a:buClr>
              <a:buSzPts val="1800"/>
              <a:buFont typeface="Calibri"/>
              <a:buChar char="•"/>
            </a:pPr>
            <a:r>
              <a:rPr b="0" i="0" lang="en-GB" sz="1800" u="sng" cap="none" strike="noStrike">
                <a:solidFill>
                  <a:schemeClr val="dk1"/>
                </a:solidFill>
                <a:latin typeface="Calibri"/>
                <a:ea typeface="Calibri"/>
                <a:cs typeface="Calibri"/>
                <a:sym typeface="Calibri"/>
              </a:rPr>
              <a:t>PE </a:t>
            </a:r>
            <a:r>
              <a:rPr b="0" i="0" lang="en-GB" sz="1800" u="none" cap="none" strike="noStrike">
                <a:solidFill>
                  <a:schemeClr val="dk1"/>
                </a:solidFill>
                <a:latin typeface="Calibri"/>
                <a:ea typeface="Calibri"/>
                <a:cs typeface="Calibri"/>
                <a:sym typeface="Calibri"/>
              </a:rPr>
              <a:t>– in PE children will study gymnastics, dance, cricket, tag rugby, athletics, hockey, swimming and outdoor and adventurous activities which includes team building exercises.</a:t>
            </a:r>
            <a:endParaRPr b="0" i="0" sz="14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The children will also complete a unit on ball skills which will build on skills from previous years and also work on fundamental skills such as balancing and coordination.  </a:t>
            </a:r>
            <a:endParaRPr b="0" i="0" sz="14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The children have 2 PE lessons a week</a:t>
            </a:r>
            <a:endParaRPr b="0" i="0" sz="14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Please ensure that any earrings are covered or removed on PE days. </a:t>
            </a:r>
            <a:endParaRPr b="0" i="0" sz="14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Please ensure that your child comes to school in their PE kit – plain black trainers, black bottoms (jogging bottoms or appropriate shorts depending on the weather), purple PE top and purple fleece.</a:t>
            </a:r>
            <a:endParaRPr b="0" i="0" sz="1800" u="none" cap="none" strike="noStrike">
              <a:solidFill>
                <a:schemeClr val="dk1"/>
              </a:solidFill>
              <a:latin typeface="Calibri"/>
              <a:ea typeface="Calibri"/>
              <a:cs typeface="Calibri"/>
              <a:sym typeface="Calibri"/>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 Pumps will be kept in school in a drawstring bag to change into for indoor sessions. Please name all items.</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12" name="Shape 812"/>
        <p:cNvGrpSpPr/>
        <p:nvPr/>
      </p:nvGrpSpPr>
      <p:grpSpPr>
        <a:xfrm>
          <a:off x="0" y="0"/>
          <a:ext cx="0" cy="0"/>
          <a:chOff x="0" y="0"/>
          <a:chExt cx="0" cy="0"/>
        </a:xfrm>
      </p:grpSpPr>
      <p:sp>
        <p:nvSpPr>
          <p:cNvPr id="813" name="Google Shape;813;p2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14" name="Google Shape;814;p2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15" name="Google Shape;815;p20"/>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16" name="Google Shape;816;p2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17" name="Google Shape;817;p20"/>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18" name="Google Shape;818;p20"/>
          <p:cNvSpPr txBox="1"/>
          <p:nvPr/>
        </p:nvSpPr>
        <p:spPr>
          <a:xfrm>
            <a:off x="317501" y="2442881"/>
            <a:ext cx="3403136" cy="197223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Other Curriculum Opportunities</a:t>
            </a:r>
            <a:endParaRPr b="0" i="0" sz="1400" u="none" cap="none" strike="noStrike">
              <a:solidFill>
                <a:srgbClr val="000000"/>
              </a:solidFill>
              <a:latin typeface="Arial"/>
              <a:ea typeface="Arial"/>
              <a:cs typeface="Arial"/>
              <a:sym typeface="Arial"/>
            </a:endParaRPr>
          </a:p>
        </p:txBody>
      </p:sp>
      <p:sp>
        <p:nvSpPr>
          <p:cNvPr id="819" name="Google Shape;819;p20"/>
          <p:cNvSpPr txBox="1"/>
          <p:nvPr/>
        </p:nvSpPr>
        <p:spPr>
          <a:xfrm>
            <a:off x="4149748" y="564423"/>
            <a:ext cx="4343100" cy="275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RE: </a:t>
            </a:r>
            <a:r>
              <a:rPr b="0" i="0" lang="en-GB" sz="1800" u="none" cap="none" strike="noStrike">
                <a:solidFill>
                  <a:schemeClr val="dk1"/>
                </a:solidFill>
                <a:latin typeface="Calibri"/>
                <a:ea typeface="Calibri"/>
                <a:cs typeface="Calibri"/>
                <a:sym typeface="Calibri"/>
              </a:rPr>
              <a:t>The children will learn about Christianity and </a:t>
            </a:r>
            <a:r>
              <a:rPr lang="en-GB" sz="1800">
                <a:solidFill>
                  <a:schemeClr val="dk1"/>
                </a:solidFill>
                <a:latin typeface="Calibri"/>
                <a:ea typeface="Calibri"/>
                <a:cs typeface="Calibri"/>
                <a:sym typeface="Calibri"/>
              </a:rPr>
              <a:t>Islam</a:t>
            </a:r>
            <a:r>
              <a:rPr b="0" i="0" lang="en-GB" sz="1800" u="none" cap="none" strike="noStrike">
                <a:solidFill>
                  <a:schemeClr val="dk1"/>
                </a:solidFill>
                <a:latin typeface="Calibri"/>
                <a:ea typeface="Calibri"/>
                <a:cs typeface="Calibri"/>
                <a:sym typeface="Calibri"/>
              </a:rPr>
              <a:t>.</a:t>
            </a:r>
            <a:endParaRPr b="0" i="0" sz="18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PSHE: </a:t>
            </a:r>
            <a:r>
              <a:rPr b="0" i="0" lang="en-GB" sz="1800" u="none" cap="none" strike="noStrike">
                <a:solidFill>
                  <a:schemeClr val="dk1"/>
                </a:solidFill>
                <a:latin typeface="Calibri"/>
                <a:ea typeface="Calibri"/>
                <a:cs typeface="Calibri"/>
                <a:sym typeface="Calibri"/>
              </a:rPr>
              <a:t>We use the jigsaw scheme to help us teach the children about responsibility, hopes and dreams, making healthy choices, getting on and falling out and growing-up.</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24" name="Shape 824"/>
        <p:cNvGrpSpPr/>
        <p:nvPr/>
      </p:nvGrpSpPr>
      <p:grpSpPr>
        <a:xfrm>
          <a:off x="0" y="0"/>
          <a:ext cx="0" cy="0"/>
          <a:chOff x="0" y="0"/>
          <a:chExt cx="0" cy="0"/>
        </a:xfrm>
      </p:grpSpPr>
      <p:sp>
        <p:nvSpPr>
          <p:cNvPr id="825" name="Google Shape;825;p2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26" name="Google Shape;826;p2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27" name="Google Shape;827;p21"/>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28" name="Google Shape;828;p21"/>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29" name="Google Shape;829;p21"/>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30" name="Google Shape;830;p21"/>
          <p:cNvSpPr txBox="1"/>
          <p:nvPr/>
        </p:nvSpPr>
        <p:spPr>
          <a:xfrm>
            <a:off x="317501" y="2442881"/>
            <a:ext cx="3403136" cy="197223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Other Curriculum Opportunities</a:t>
            </a:r>
            <a:endParaRPr b="0" i="0" sz="1400" u="none" cap="none" strike="noStrike">
              <a:solidFill>
                <a:srgbClr val="000000"/>
              </a:solidFill>
              <a:latin typeface="Arial"/>
              <a:ea typeface="Arial"/>
              <a:cs typeface="Arial"/>
              <a:sym typeface="Arial"/>
            </a:endParaRPr>
          </a:p>
        </p:txBody>
      </p:sp>
      <p:sp>
        <p:nvSpPr>
          <p:cNvPr id="831" name="Google Shape;831;p21"/>
          <p:cNvSpPr txBox="1"/>
          <p:nvPr/>
        </p:nvSpPr>
        <p:spPr>
          <a:xfrm>
            <a:off x="4149750" y="564425"/>
            <a:ext cx="4676700" cy="42021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Computing</a:t>
            </a:r>
            <a:r>
              <a:rPr b="0" i="0" lang="en-GB" sz="1800" u="none" cap="none" strike="noStrike">
                <a:solidFill>
                  <a:schemeClr val="dk1"/>
                </a:solidFill>
                <a:latin typeface="Calibri"/>
                <a:ea typeface="Calibri"/>
                <a:cs typeface="Calibri"/>
                <a:sym typeface="Calibri"/>
              </a:rPr>
              <a:t> – In computing, the children will have the opportunity to study coding, online safety, Google slides, databases, concept maps and 3D modelling.</a:t>
            </a:r>
            <a:endParaRPr b="0" i="0" sz="18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Music </a:t>
            </a:r>
            <a:r>
              <a:rPr b="0" i="0" lang="en-GB" sz="1800" u="none" cap="none" strike="noStrike">
                <a:solidFill>
                  <a:schemeClr val="dk1"/>
                </a:solidFill>
                <a:latin typeface="Calibri"/>
                <a:ea typeface="Calibri"/>
                <a:cs typeface="Calibri"/>
                <a:sym typeface="Calibri"/>
              </a:rPr>
              <a:t>–  We use the Charanga scheme of work. The children will have the opportunity to study classic rock music, pop music and hip hop. </a:t>
            </a:r>
            <a:r>
              <a:rPr lang="en-GB" sz="1800">
                <a:solidFill>
                  <a:schemeClr val="dk1"/>
                </a:solidFill>
                <a:latin typeface="Calibri"/>
                <a:ea typeface="Calibri"/>
                <a:cs typeface="Calibri"/>
                <a:sym typeface="Calibri"/>
              </a:rPr>
              <a:t>Pupils will have the chance to use keyboards this year.</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MFL – French</a:t>
            </a:r>
            <a:r>
              <a:rPr b="0" i="0" lang="en-GB" sz="1800" u="none" cap="none" strike="noStrike">
                <a:solidFill>
                  <a:schemeClr val="dk1"/>
                </a:solidFill>
                <a:latin typeface="Calibri"/>
                <a:ea typeface="Calibri"/>
                <a:cs typeface="Calibri"/>
                <a:sym typeface="Calibri"/>
              </a:rPr>
              <a:t>: In French, the children will learn basic language skills.</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We will also provide opportunities to develop eco-awareness and outdoor skills throughout the curriculum.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6" name="Shape 836"/>
        <p:cNvGrpSpPr/>
        <p:nvPr/>
      </p:nvGrpSpPr>
      <p:grpSpPr>
        <a:xfrm>
          <a:off x="0" y="0"/>
          <a:ext cx="0" cy="0"/>
          <a:chOff x="0" y="0"/>
          <a:chExt cx="0" cy="0"/>
        </a:xfrm>
      </p:grpSpPr>
      <p:grpSp>
        <p:nvGrpSpPr>
          <p:cNvPr id="837" name="Google Shape;837;g37bb904b955_0_1372"/>
          <p:cNvGrpSpPr/>
          <p:nvPr/>
        </p:nvGrpSpPr>
        <p:grpSpPr>
          <a:xfrm>
            <a:off x="0" y="0"/>
            <a:ext cx="9144009" cy="6858000"/>
            <a:chOff x="0" y="0"/>
            <a:chExt cx="12192011" cy="6858000"/>
          </a:xfrm>
        </p:grpSpPr>
        <p:sp>
          <p:nvSpPr>
            <p:cNvPr id="838" name="Google Shape;838;g37bb904b955_0_1372"/>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39" name="Google Shape;839;g37bb904b955_0_1372"/>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40" name="Google Shape;840;g37bb904b955_0_137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41" name="Google Shape;841;g37bb904b955_0_1372"/>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42" name="Google Shape;842;g37bb904b955_0_1372"/>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43" name="Google Shape;843;g37bb904b955_0_1372"/>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44" name="Google Shape;844;g37bb904b955_0_1372"/>
            <p:cNvSpPr/>
            <p:nvPr/>
          </p:nvSpPr>
          <p:spPr>
            <a:xfrm rot="-589939">
              <a:off x="8490949" y="1797513"/>
              <a:ext cx="3299413"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45" name="Google Shape;845;g37bb904b955_0_1372"/>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46" name="Google Shape;846;g37bb904b955_0_1372"/>
            <p:cNvSpPr/>
            <p:nvPr/>
          </p:nvSpPr>
          <p:spPr>
            <a:xfrm>
              <a:off x="0" y="1587"/>
              <a:ext cx="12192011"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grpSp>
      <p:sp>
        <p:nvSpPr>
          <p:cNvPr id="847" name="Google Shape;847;g37bb904b955_0_1372"/>
          <p:cNvSpPr/>
          <p:nvPr/>
        </p:nvSpPr>
        <p:spPr>
          <a:xfrm>
            <a:off x="7828359" y="0"/>
            <a:ext cx="514500" cy="11430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48" name="Google Shape;848;g37bb904b955_0_1372"/>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ahoma"/>
              <a:ea typeface="Tahoma"/>
              <a:cs typeface="Tahoma"/>
              <a:sym typeface="Tahoma"/>
            </a:endParaRPr>
          </a:p>
        </p:txBody>
      </p:sp>
      <p:sp>
        <p:nvSpPr>
          <p:cNvPr id="849" name="Google Shape;849;g37bb904b955_0_137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50" name="Google Shape;850;g37bb904b955_0_1372"/>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51" name="Google Shape;851;g37bb904b955_0_137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52" name="Google Shape;852;g37bb904b955_0_1372"/>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53" name="Google Shape;853;g37bb904b955_0_1372"/>
          <p:cNvSpPr txBox="1"/>
          <p:nvPr/>
        </p:nvSpPr>
        <p:spPr>
          <a:xfrm>
            <a:off x="443345" y="1130603"/>
            <a:ext cx="3028500" cy="4596900"/>
          </a:xfrm>
          <a:prstGeom prst="rect">
            <a:avLst/>
          </a:prstGeom>
          <a:noFill/>
          <a:ln>
            <a:noFill/>
          </a:ln>
        </p:spPr>
        <p:txBody>
          <a:bodyPr anchorCtr="0" anchor="ctr" bIns="45700" lIns="91425" spcFirstLastPara="1" rIns="91425" wrap="square" tIns="45700">
            <a:normAutofit/>
          </a:bodyPr>
          <a:lstStyle/>
          <a:p>
            <a:pPr indent="0" lvl="0" marL="0" marR="0" rtl="0" algn="l">
              <a:spcBef>
                <a:spcPts val="0"/>
              </a:spcBef>
              <a:spcAft>
                <a:spcPts val="0"/>
              </a:spcAft>
              <a:buNone/>
            </a:pPr>
            <a:r>
              <a:rPr lang="en-GB" sz="4000">
                <a:solidFill>
                  <a:srgbClr val="EBEBEB"/>
                </a:solidFill>
                <a:latin typeface="Calibri"/>
                <a:ea typeface="Calibri"/>
                <a:cs typeface="Calibri"/>
                <a:sym typeface="Calibri"/>
              </a:rPr>
              <a:t>This Year’s Assessments</a:t>
            </a:r>
            <a:endParaRPr/>
          </a:p>
        </p:txBody>
      </p:sp>
      <p:sp>
        <p:nvSpPr>
          <p:cNvPr id="854" name="Google Shape;854;g37bb904b955_0_1372"/>
          <p:cNvSpPr txBox="1"/>
          <p:nvPr/>
        </p:nvSpPr>
        <p:spPr>
          <a:xfrm>
            <a:off x="3623255" y="296492"/>
            <a:ext cx="5056200" cy="9234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KS2 SATS for year 6 will take place from Monday 11</a:t>
            </a:r>
            <a:r>
              <a:rPr baseline="30000" lang="en-GB" sz="1800">
                <a:solidFill>
                  <a:schemeClr val="dk1"/>
                </a:solidFill>
                <a:latin typeface="Calibri"/>
                <a:ea typeface="Calibri"/>
                <a:cs typeface="Calibri"/>
                <a:sym typeface="Calibri"/>
              </a:rPr>
              <a:t>th</a:t>
            </a:r>
            <a:r>
              <a:rPr lang="en-GB" sz="1800">
                <a:solidFill>
                  <a:schemeClr val="dk1"/>
                </a:solidFill>
                <a:latin typeface="Calibri"/>
                <a:ea typeface="Calibri"/>
                <a:cs typeface="Calibri"/>
                <a:sym typeface="Calibri"/>
              </a:rPr>
              <a:t> May to Thursday 14</a:t>
            </a:r>
            <a:r>
              <a:rPr baseline="30000" lang="en-GB" sz="1800">
                <a:solidFill>
                  <a:schemeClr val="dk1"/>
                </a:solidFill>
                <a:latin typeface="Calibri"/>
                <a:ea typeface="Calibri"/>
                <a:cs typeface="Calibri"/>
                <a:sym typeface="Calibri"/>
              </a:rPr>
              <a:t>th</a:t>
            </a:r>
            <a:r>
              <a:rPr lang="en-GB" sz="1800">
                <a:solidFill>
                  <a:schemeClr val="dk1"/>
                </a:solidFill>
                <a:latin typeface="Calibri"/>
                <a:ea typeface="Calibri"/>
                <a:cs typeface="Calibri"/>
                <a:sym typeface="Calibri"/>
              </a:rPr>
              <a:t> May 2026.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 SATs timetable typically looks like this.</a:t>
            </a:r>
            <a:endParaRPr/>
          </a:p>
        </p:txBody>
      </p:sp>
      <p:graphicFrame>
        <p:nvGraphicFramePr>
          <p:cNvPr id="855" name="Google Shape;855;g37bb904b955_0_1372"/>
          <p:cNvGraphicFramePr/>
          <p:nvPr/>
        </p:nvGraphicFramePr>
        <p:xfrm>
          <a:off x="3800148" y="1568654"/>
          <a:ext cx="3000000" cy="3000000"/>
        </p:xfrm>
        <a:graphic>
          <a:graphicData uri="http://schemas.openxmlformats.org/drawingml/2006/table">
            <a:tbl>
              <a:tblPr bandRow="1" firstRow="1">
                <a:noFill/>
                <a:tableStyleId>{C194430D-42EB-4E73-8D70-23B365E42442}</a:tableStyleId>
              </a:tblPr>
              <a:tblGrid>
                <a:gridCol w="1771400"/>
                <a:gridCol w="3350325"/>
              </a:tblGrid>
              <a:tr h="370850">
                <a:tc>
                  <a:txBody>
                    <a:bodyPr/>
                    <a:lstStyle/>
                    <a:p>
                      <a:pPr indent="0" lvl="0" marL="0" marR="0" rtl="0" algn="l">
                        <a:spcBef>
                          <a:spcPts val="0"/>
                        </a:spcBef>
                        <a:spcAft>
                          <a:spcPts val="0"/>
                        </a:spcAft>
                        <a:buNone/>
                      </a:pPr>
                      <a:r>
                        <a:rPr lang="en-GB" sz="1800"/>
                        <a:t>Date of Assessment</a:t>
                      </a:r>
                      <a:endParaRPr/>
                    </a:p>
                  </a:txBody>
                  <a:tcPr marT="45725" marB="45725" marR="91450" marL="91450"/>
                </a:tc>
                <a:tc>
                  <a:txBody>
                    <a:bodyPr/>
                    <a:lstStyle/>
                    <a:p>
                      <a:pPr indent="0" lvl="0" marL="0" marR="0" rtl="0" algn="l">
                        <a:spcBef>
                          <a:spcPts val="0"/>
                        </a:spcBef>
                        <a:spcAft>
                          <a:spcPts val="0"/>
                        </a:spcAft>
                        <a:buNone/>
                      </a:pPr>
                      <a:r>
                        <a:rPr lang="en-GB" sz="1800"/>
                        <a:t>Assessment</a:t>
                      </a:r>
                      <a:r>
                        <a:rPr lang="en-GB" sz="1800"/>
                        <a:t> name</a:t>
                      </a:r>
                      <a:endParaRPr sz="1800"/>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800"/>
                        <a:buFont typeface="Century Gothic"/>
                        <a:buNone/>
                      </a:pPr>
                      <a:r>
                        <a:rPr lang="en-GB" sz="1800"/>
                        <a:t>Monday 11</a:t>
                      </a:r>
                      <a:r>
                        <a:rPr baseline="30000" lang="en-GB" sz="1800"/>
                        <a:t>th</a:t>
                      </a:r>
                      <a:r>
                        <a:rPr lang="en-GB" sz="1800"/>
                        <a:t> May 2026</a:t>
                      </a:r>
                      <a:endParaRPr sz="1800"/>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1800"/>
                        <a:t>Spelling, Punctuation and Grammar</a:t>
                      </a:r>
                      <a:r>
                        <a:rPr lang="en-GB" sz="1800"/>
                        <a:t> – Paper 1</a:t>
                      </a:r>
                      <a:endParaRPr/>
                    </a:p>
                    <a:p>
                      <a:pPr indent="0" lvl="0" marL="0" marR="0" rtl="0" algn="l">
                        <a:lnSpc>
                          <a:spcPct val="100000"/>
                        </a:lnSpc>
                        <a:spcBef>
                          <a:spcPts val="0"/>
                        </a:spcBef>
                        <a:spcAft>
                          <a:spcPts val="0"/>
                        </a:spcAft>
                        <a:buClr>
                          <a:schemeClr val="dk1"/>
                        </a:buClr>
                        <a:buSzPts val="1800"/>
                        <a:buFont typeface="Century Gothic"/>
                        <a:buNone/>
                      </a:pPr>
                      <a:r>
                        <a:rPr lang="en-GB" sz="1800"/>
                        <a:t>Spelling, Punctuation and Grammar</a:t>
                      </a:r>
                      <a:r>
                        <a:rPr lang="en-GB" sz="1800"/>
                        <a:t> – Paper 2</a:t>
                      </a:r>
                      <a:endParaRPr sz="1800"/>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800"/>
                        <a:buFont typeface="Century Gothic"/>
                        <a:buNone/>
                      </a:pPr>
                      <a:r>
                        <a:rPr lang="en-GB" sz="1800"/>
                        <a:t>Tuesday 12</a:t>
                      </a:r>
                      <a:r>
                        <a:rPr baseline="30000" lang="en-GB" sz="1800"/>
                        <a:t>th</a:t>
                      </a:r>
                      <a:r>
                        <a:rPr lang="en-GB" sz="1800"/>
                        <a:t> May 2026</a:t>
                      </a:r>
                      <a:endParaRPr sz="1800"/>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1800"/>
                        <a:t>English Reading</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800"/>
                        <a:buFont typeface="Century Gothic"/>
                        <a:buNone/>
                      </a:pPr>
                      <a:r>
                        <a:rPr lang="en-GB" sz="1800"/>
                        <a:t>Wednesday 13</a:t>
                      </a:r>
                      <a:r>
                        <a:rPr baseline="30000" lang="en-GB" sz="1800"/>
                        <a:t>th</a:t>
                      </a:r>
                      <a:r>
                        <a:rPr lang="en-GB" sz="1800"/>
                        <a:t> May 2026</a:t>
                      </a:r>
                      <a:endParaRPr/>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1800"/>
                        <a:t>Maths Paper 1 (Arithmetic)</a:t>
                      </a:r>
                      <a:endParaRPr/>
                    </a:p>
                    <a:p>
                      <a:pPr indent="0" lvl="0" marL="0" marR="0" rtl="0" algn="l">
                        <a:spcBef>
                          <a:spcPts val="0"/>
                        </a:spcBef>
                        <a:spcAft>
                          <a:spcPts val="0"/>
                        </a:spcAft>
                        <a:buNone/>
                      </a:pPr>
                      <a:r>
                        <a:rPr lang="en-GB" sz="1800"/>
                        <a:t>Maths</a:t>
                      </a:r>
                      <a:r>
                        <a:rPr lang="en-GB" sz="1800"/>
                        <a:t> Paper 2 (Reasoning)</a:t>
                      </a:r>
                      <a:endParaRPr/>
                    </a:p>
                  </a:txBody>
                  <a:tcPr marT="45725" marB="45725" marR="91450" marL="91450"/>
                </a:tc>
              </a:tr>
              <a:tr h="370850">
                <a:tc>
                  <a:txBody>
                    <a:bodyPr/>
                    <a:lstStyle/>
                    <a:p>
                      <a:pPr indent="0" lvl="0" marL="0" marR="0" rtl="0" algn="l">
                        <a:spcBef>
                          <a:spcPts val="0"/>
                        </a:spcBef>
                        <a:spcAft>
                          <a:spcPts val="0"/>
                        </a:spcAft>
                        <a:buNone/>
                      </a:pPr>
                      <a:r>
                        <a:rPr lang="en-GB" sz="1800"/>
                        <a:t>Thursday 14</a:t>
                      </a:r>
                      <a:r>
                        <a:rPr baseline="30000" lang="en-GB" sz="1800"/>
                        <a:t>th</a:t>
                      </a:r>
                      <a:r>
                        <a:rPr lang="en-GB" sz="1800"/>
                        <a:t> May 2026</a:t>
                      </a:r>
                      <a:endParaRPr/>
                    </a:p>
                  </a:txBody>
                  <a:tcPr marT="45725" marB="45725" marR="91450" marL="91450"/>
                </a:tc>
                <a:tc>
                  <a:txBody>
                    <a:bodyPr/>
                    <a:lstStyle/>
                    <a:p>
                      <a:pPr indent="0" lvl="0" marL="0" marR="0" rtl="0" algn="l">
                        <a:spcBef>
                          <a:spcPts val="0"/>
                        </a:spcBef>
                        <a:spcAft>
                          <a:spcPts val="0"/>
                        </a:spcAft>
                        <a:buNone/>
                      </a:pPr>
                      <a:r>
                        <a:rPr lang="en-GB" sz="1800"/>
                        <a:t>Maths Paper 3 (Reasoning)</a:t>
                      </a:r>
                      <a:endParaRPr/>
                    </a:p>
                  </a:txBody>
                  <a:tcPr marT="45725" marB="45725" marR="91450" marL="91450"/>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60" name="Shape 860"/>
        <p:cNvGrpSpPr/>
        <p:nvPr/>
      </p:nvGrpSpPr>
      <p:grpSpPr>
        <a:xfrm>
          <a:off x="0" y="0"/>
          <a:ext cx="0" cy="0"/>
          <a:chOff x="0" y="0"/>
          <a:chExt cx="0" cy="0"/>
        </a:xfrm>
      </p:grpSpPr>
      <p:sp>
        <p:nvSpPr>
          <p:cNvPr id="861" name="Google Shape;861;p23"/>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62" name="Google Shape;862;p23"/>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63" name="Google Shape;863;p23"/>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64" name="Google Shape;864;p23"/>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65" name="Google Shape;865;p23"/>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66" name="Google Shape;866;p23"/>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English</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Homework</a:t>
            </a:r>
            <a:endParaRPr b="0" i="0" sz="1400" u="none" cap="none" strike="noStrike">
              <a:solidFill>
                <a:srgbClr val="000000"/>
              </a:solidFill>
              <a:latin typeface="Arial"/>
              <a:ea typeface="Arial"/>
              <a:cs typeface="Arial"/>
              <a:sym typeface="Arial"/>
            </a:endParaRPr>
          </a:p>
        </p:txBody>
      </p:sp>
      <p:sp>
        <p:nvSpPr>
          <p:cNvPr id="867" name="Google Shape;867;p23"/>
          <p:cNvSpPr txBox="1"/>
          <p:nvPr/>
        </p:nvSpPr>
        <p:spPr>
          <a:xfrm>
            <a:off x="4002414" y="433259"/>
            <a:ext cx="4811400" cy="646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800" u="none" cap="none" strike="noStrike">
                <a:solidFill>
                  <a:schemeClr val="dk1"/>
                </a:solidFill>
                <a:latin typeface="Calibri"/>
                <a:ea typeface="Calibri"/>
                <a:cs typeface="Calibri"/>
                <a:sym typeface="Calibri"/>
              </a:rPr>
              <a:t>Reading– it is crucial your child reads most nights. This can just be a small amount but will really help them develop their skills and widen their vocabulary and understanding.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b="0" i="0" lang="en-GB" sz="1800" u="none" cap="none" strike="noStrike">
                <a:solidFill>
                  <a:schemeClr val="dk1"/>
                </a:solidFill>
                <a:latin typeface="Calibri"/>
                <a:ea typeface="Calibri"/>
                <a:cs typeface="Calibri"/>
                <a:sym typeface="Calibri"/>
              </a:rPr>
              <a:t>It is very helpful if you can ask them to discuss their reading or ask them specific questions about what they have read.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b="0" i="0" lang="en-GB" sz="1800" u="none" cap="none" strike="noStrike">
                <a:solidFill>
                  <a:schemeClr val="dk1"/>
                </a:solidFill>
                <a:latin typeface="Calibri"/>
                <a:ea typeface="Calibri"/>
                <a:cs typeface="Calibri"/>
                <a:sym typeface="Calibri"/>
              </a:rPr>
              <a:t>Stickers are given at the end of every double page completed in their reading diaries alongside a house point. This year, we are continuing to give extra house points for every multiple of 10 books read. E.g 10 books = 10 house points, 20 books = 20 house points, 30 books = 30 house points etc. This should be recorded on the inside covers of the reading diaries.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b="0" i="0" lang="en-GB" sz="1800" u="none" cap="none" strike="noStrike">
                <a:solidFill>
                  <a:schemeClr val="dk1"/>
                </a:solidFill>
                <a:latin typeface="Calibri"/>
                <a:ea typeface="Calibri"/>
                <a:cs typeface="Calibri"/>
                <a:sym typeface="Calibri"/>
              </a:rPr>
              <a:t>WE EXPECT EVERY CHILD TO READ AT LEAST 3 TIMES PER WEEK FOR A MINIMUM OF 10 MINUTES EACH TIME AND FOR THIS TO BE NOTED IN THEIR READING DIARIES BY AN ADULT.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72" name="Shape 872"/>
        <p:cNvGrpSpPr/>
        <p:nvPr/>
      </p:nvGrpSpPr>
      <p:grpSpPr>
        <a:xfrm>
          <a:off x="0" y="0"/>
          <a:ext cx="0" cy="0"/>
          <a:chOff x="0" y="0"/>
          <a:chExt cx="0" cy="0"/>
        </a:xfrm>
      </p:grpSpPr>
      <p:sp>
        <p:nvSpPr>
          <p:cNvPr id="873" name="Google Shape;873;p24"/>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74" name="Google Shape;874;p24"/>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75" name="Google Shape;875;p24"/>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76" name="Google Shape;876;p24"/>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77" name="Google Shape;877;p24"/>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78" name="Google Shape;878;p24"/>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English</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Homework</a:t>
            </a:r>
            <a:endParaRPr b="0" i="0" sz="1400" u="none" cap="none" strike="noStrike">
              <a:solidFill>
                <a:srgbClr val="000000"/>
              </a:solidFill>
              <a:latin typeface="Arial"/>
              <a:ea typeface="Arial"/>
              <a:cs typeface="Arial"/>
              <a:sym typeface="Arial"/>
            </a:endParaRPr>
          </a:p>
        </p:txBody>
      </p:sp>
      <p:sp>
        <p:nvSpPr>
          <p:cNvPr id="879" name="Google Shape;879;p24"/>
          <p:cNvSpPr txBox="1"/>
          <p:nvPr/>
        </p:nvSpPr>
        <p:spPr>
          <a:xfrm>
            <a:off x="3704701" y="185650"/>
            <a:ext cx="5296500" cy="615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Tahoma"/>
                <a:ea typeface="Tahoma"/>
                <a:cs typeface="Tahoma"/>
                <a:sym typeface="Tahoma"/>
              </a:rPr>
              <a:t>​</a:t>
            </a:r>
            <a:endParaRPr b="0"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2) Spellings - it is vital your child practises these to help them develop their vocabulary skills, accuracy and confidence when writing/decoding. Each week, they will focus on a spelling rule and have a list of words which use that rule to help them practise.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Children will be given dictated sentences to apply a selection of these on a Friday and will be rewarded for learning the key rule with house points and the chance to move up the zone board if they get them all correct.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Alongside this, they will have Wizard Words which are common exception words they should practise throughout the term ready for their Wizard Word Activity to test these at the end of term.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WE EXPECT EVERY CHILD TO PRACTISE IN DIFFERENT WAYS AT LEAST 3 TIMES PER WEEK FOR A MINIMUM OF 5 MINUTES EACH TIME. ​</a:t>
            </a:r>
            <a:endParaRPr b="0" i="0" sz="1800" u="none" cap="none" strike="noStrike">
              <a:solidFill>
                <a:schemeClr val="dk1"/>
              </a:solidFill>
              <a:latin typeface="Tahoma"/>
              <a:ea typeface="Tahoma"/>
              <a:cs typeface="Tahoma"/>
              <a:sym typeface="Tahoma"/>
            </a:endParaRPr>
          </a:p>
          <a:p>
            <a:pPr indent="-171450" lvl="0" marL="285750" marR="0" rtl="0" algn="l">
              <a:lnSpc>
                <a:spcPct val="100000"/>
              </a:lnSpc>
              <a:spcBef>
                <a:spcPts val="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84" name="Shape 884"/>
        <p:cNvGrpSpPr/>
        <p:nvPr/>
      </p:nvGrpSpPr>
      <p:grpSpPr>
        <a:xfrm>
          <a:off x="0" y="0"/>
          <a:ext cx="0" cy="0"/>
          <a:chOff x="0" y="0"/>
          <a:chExt cx="0" cy="0"/>
        </a:xfrm>
      </p:grpSpPr>
      <p:sp>
        <p:nvSpPr>
          <p:cNvPr id="885" name="Google Shape;885;p2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86" name="Google Shape;886;p2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87" name="Google Shape;887;p25"/>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88" name="Google Shape;888;p25"/>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89" name="Google Shape;889;p25"/>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90" name="Google Shape;890;p25"/>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Maths</a:t>
            </a:r>
            <a:endParaRPr b="0" i="0" sz="4400" u="none" cap="none" strike="noStrike">
              <a:solidFill>
                <a:schemeClr val="lt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Homework</a:t>
            </a:r>
            <a:endParaRPr b="0" i="0" sz="1400" u="none" cap="none" strike="noStrike">
              <a:solidFill>
                <a:srgbClr val="000000"/>
              </a:solidFill>
              <a:latin typeface="Arial"/>
              <a:ea typeface="Arial"/>
              <a:cs typeface="Arial"/>
              <a:sym typeface="Arial"/>
            </a:endParaRPr>
          </a:p>
        </p:txBody>
      </p:sp>
      <p:sp>
        <p:nvSpPr>
          <p:cNvPr id="891" name="Google Shape;891;p25"/>
          <p:cNvSpPr txBox="1"/>
          <p:nvPr/>
        </p:nvSpPr>
        <p:spPr>
          <a:xfrm>
            <a:off x="3720637" y="388876"/>
            <a:ext cx="5423400" cy="618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3) Times Table Rock Stars– An optional activity will be set for the children to complete in order to practice their times tables. Children will be moved up the zone board for doing this and be cel</a:t>
            </a:r>
            <a:r>
              <a:rPr b="0" i="0" lang="en-GB" sz="1800" u="none" cap="none" strike="noStrike">
                <a:solidFill>
                  <a:schemeClr val="dk1"/>
                </a:solidFill>
                <a:highlight>
                  <a:schemeClr val="lt1"/>
                </a:highlight>
                <a:latin typeface="Calibri"/>
                <a:ea typeface="Calibri"/>
                <a:cs typeface="Calibri"/>
                <a:sym typeface="Calibri"/>
              </a:rPr>
              <a:t>ebrated in assembly on a Friday. </a:t>
            </a:r>
            <a:endParaRPr b="0" i="0" sz="1800" u="none" cap="none" strike="noStrike">
              <a:solidFill>
                <a:schemeClr val="dk1"/>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4) KIRFs – Key Instant Recall Facts.  </a:t>
            </a:r>
            <a:endParaRPr b="0" i="0" sz="1400" u="none" cap="none" strike="noStrike">
              <a:solidFill>
                <a:srgbClr val="000000"/>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Each half term, we choose a different focus and ask you to help us to encourage your child to learn their key instant recall facts. We will be testing the children every Friday through 5 questions to ascertain how the children are progressing with their learning. We use the 6 second rule set by the government for the Times Tables Test to define whether recall is instant, so please do encourage your child to answer quickly.  </a:t>
            </a:r>
            <a:endParaRPr b="0" i="0" sz="1400" u="none" cap="none" strike="noStrike">
              <a:solidFill>
                <a:srgbClr val="000000"/>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Again, we will be moving children up the zone board if they get all questions correct. </a:t>
            </a:r>
            <a:endParaRPr b="0" i="0" sz="1400" u="none" cap="none" strike="noStrike">
              <a:solidFill>
                <a:srgbClr val="000000"/>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WE ASK EVERY CHILD TO SPEND 3  x 10 MINUTES EACH WEEK ON THEIR  KIRF AT REGULAR PLUS COMPLETE ONE OF THE CHALLENGES FROM THE KIRF SHEET.</a:t>
            </a:r>
            <a:endParaRPr b="0" i="0" sz="2000" u="none" cap="none" strike="noStrike">
              <a:solidFill>
                <a:schemeClr val="dk1"/>
              </a:solidFill>
              <a:highlight>
                <a:schemeClr val="lt1"/>
              </a:highlight>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96" name="Shape 896"/>
        <p:cNvGrpSpPr/>
        <p:nvPr/>
      </p:nvGrpSpPr>
      <p:grpSpPr>
        <a:xfrm>
          <a:off x="0" y="0"/>
          <a:ext cx="0" cy="0"/>
          <a:chOff x="0" y="0"/>
          <a:chExt cx="0" cy="0"/>
        </a:xfrm>
      </p:grpSpPr>
      <p:sp>
        <p:nvSpPr>
          <p:cNvPr id="897" name="Google Shape;897;p2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98" name="Google Shape;898;p2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99" name="Google Shape;899;p26"/>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00" name="Google Shape;900;p2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01" name="Google Shape;901;p26"/>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02" name="Google Shape;902;p26"/>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Wider Curriculum Homework</a:t>
            </a:r>
            <a:endParaRPr b="0" i="0" sz="1400" u="none" cap="none" strike="noStrike">
              <a:solidFill>
                <a:srgbClr val="000000"/>
              </a:solidFill>
              <a:latin typeface="Arial"/>
              <a:ea typeface="Arial"/>
              <a:cs typeface="Arial"/>
              <a:sym typeface="Arial"/>
            </a:endParaRPr>
          </a:p>
        </p:txBody>
      </p:sp>
      <p:sp>
        <p:nvSpPr>
          <p:cNvPr id="903" name="Google Shape;903;p26"/>
          <p:cNvSpPr txBox="1"/>
          <p:nvPr/>
        </p:nvSpPr>
        <p:spPr>
          <a:xfrm>
            <a:off x="3890475" y="387300"/>
            <a:ext cx="5215500" cy="36942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1800"/>
              <a:buFont typeface="Calibri"/>
              <a:buAutoNum type="arabicPeriod"/>
            </a:pPr>
            <a:r>
              <a:rPr b="0" i="0" lang="en-GB" sz="1800" u="none" cap="none" strike="noStrike">
                <a:solidFill>
                  <a:schemeClr val="dk1"/>
                </a:solidFill>
                <a:highlight>
                  <a:schemeClr val="lt1"/>
                </a:highlight>
                <a:latin typeface="Calibri"/>
                <a:ea typeface="Calibri"/>
                <a:cs typeface="Calibri"/>
                <a:sym typeface="Calibri"/>
              </a:rPr>
              <a:t>Topic Home Learning – A choice of suggested cross curricular tasks will be sent home at the beginning of each topic. Please encourage your child to complete as many tasks as possible. We encourage all children to bring in their work for their class to celebrate on a </a:t>
            </a:r>
            <a:r>
              <a:rPr b="0" i="1" lang="en-GB" sz="1800" u="none" cap="none" strike="noStrike">
                <a:solidFill>
                  <a:schemeClr val="dk1"/>
                </a:solidFill>
                <a:highlight>
                  <a:schemeClr val="lt1"/>
                </a:highlight>
                <a:latin typeface="Calibri"/>
                <a:ea typeface="Calibri"/>
                <a:cs typeface="Calibri"/>
                <a:sym typeface="Calibri"/>
              </a:rPr>
              <a:t>Wednesday</a:t>
            </a:r>
            <a:r>
              <a:rPr b="0" i="0" lang="en-GB" sz="1800" u="none" cap="none" strike="noStrike">
                <a:solidFill>
                  <a:schemeClr val="dk1"/>
                </a:solidFill>
                <a:highlight>
                  <a:schemeClr val="lt1"/>
                </a:highlight>
                <a:latin typeface="Calibri"/>
                <a:ea typeface="Calibri"/>
                <a:cs typeface="Calibri"/>
                <a:sym typeface="Calibri"/>
              </a:rPr>
              <a:t>. Each piece of completed work will be rewarded with house points and may be shown in </a:t>
            </a:r>
            <a:r>
              <a:rPr b="0" i="1" lang="en-GB" sz="1800" u="none" cap="none" strike="noStrike">
                <a:solidFill>
                  <a:schemeClr val="dk1"/>
                </a:solidFill>
                <a:highlight>
                  <a:schemeClr val="lt1"/>
                </a:highlight>
                <a:latin typeface="Calibri"/>
                <a:ea typeface="Calibri"/>
                <a:cs typeface="Calibri"/>
                <a:sym typeface="Calibri"/>
              </a:rPr>
              <a:t>Phase</a:t>
            </a:r>
            <a:r>
              <a:rPr b="0" i="0" lang="en-GB" sz="1800" u="none" cap="none" strike="noStrike">
                <a:solidFill>
                  <a:schemeClr val="dk1"/>
                </a:solidFill>
                <a:highlight>
                  <a:schemeClr val="lt1"/>
                </a:highlight>
                <a:latin typeface="Calibri"/>
                <a:ea typeface="Calibri"/>
                <a:cs typeface="Calibri"/>
                <a:sym typeface="Calibri"/>
              </a:rPr>
              <a:t> assembly.</a:t>
            </a:r>
            <a:endParaRPr b="0" i="0" sz="1800" u="none" cap="none" strike="noStrike">
              <a:solidFill>
                <a:schemeClr val="dk1"/>
              </a:solidFill>
              <a:highlight>
                <a:schemeClr val="lt1"/>
              </a:highlight>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1800"/>
              <a:buFont typeface="Calibri"/>
              <a:buAutoNum type="arabicPeriod"/>
            </a:pPr>
            <a:r>
              <a:rPr b="0" i="0" lang="en-GB" sz="1800" u="none" cap="none" strike="noStrike">
                <a:solidFill>
                  <a:schemeClr val="dk1"/>
                </a:solidFill>
                <a:highlight>
                  <a:schemeClr val="lt1"/>
                </a:highlight>
                <a:latin typeface="Calibri"/>
                <a:ea typeface="Calibri"/>
                <a:cs typeface="Calibri"/>
                <a:sym typeface="Calibri"/>
              </a:rPr>
              <a:t>Class teachers will decide if a piece of work is worth a merit or a distinction. For a merit, 5 house points will be awarded and for a distinction 10 house points will be awarded.</a:t>
            </a:r>
            <a:endParaRPr b="0" i="0" sz="1800" u="none" cap="none" strike="noStrike">
              <a:solidFill>
                <a:schemeClr val="dk1"/>
              </a:solidFill>
              <a:highlight>
                <a:schemeClr val="lt1"/>
              </a:highlight>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08" name="Shape 908"/>
        <p:cNvGrpSpPr/>
        <p:nvPr/>
      </p:nvGrpSpPr>
      <p:grpSpPr>
        <a:xfrm>
          <a:off x="0" y="0"/>
          <a:ext cx="0" cy="0"/>
          <a:chOff x="0" y="0"/>
          <a:chExt cx="0" cy="0"/>
        </a:xfrm>
      </p:grpSpPr>
      <p:sp>
        <p:nvSpPr>
          <p:cNvPr id="909" name="Google Shape;909;g37baf046934_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0" name="Google Shape;910;g37baf046934_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1" name="Google Shape;911;g37baf046934_2_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2" name="Google Shape;912;g37baf046934_2_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3" name="Google Shape;913;g37baf046934_2_0"/>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4" name="Google Shape;914;g37baf046934_2_0"/>
          <p:cNvSpPr txBox="1"/>
          <p:nvPr/>
        </p:nvSpPr>
        <p:spPr>
          <a:xfrm>
            <a:off x="317501" y="2442881"/>
            <a:ext cx="3403200" cy="12747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Wider Curriculum Homework</a:t>
            </a:r>
            <a:endParaRPr b="0" i="0" sz="1400" u="none" cap="none" strike="noStrike">
              <a:solidFill>
                <a:srgbClr val="000000"/>
              </a:solidFill>
              <a:latin typeface="Arial"/>
              <a:ea typeface="Arial"/>
              <a:cs typeface="Arial"/>
              <a:sym typeface="Arial"/>
            </a:endParaRPr>
          </a:p>
        </p:txBody>
      </p:sp>
      <p:sp>
        <p:nvSpPr>
          <p:cNvPr id="915" name="Google Shape;915;g37baf046934_2_0"/>
          <p:cNvSpPr txBox="1"/>
          <p:nvPr/>
        </p:nvSpPr>
        <p:spPr>
          <a:xfrm>
            <a:off x="3890476" y="457722"/>
            <a:ext cx="5253600" cy="535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2) Life Skills Activities – A focus Life Skill will be set each half term and your child is encouraged to try and demonstrate the skill during the half term. We encourage children to bring in evidence of this for their class to celebrate and each half term, a child will be chosen as life skill champion and receive a gold star badge.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3) Curious Challenges and Brain Boosters – As part of our Feel-Good Friday, a suggested Curious Challenge and Brain Booster are set each week for your child to choose to complete at home. </a:t>
            </a:r>
            <a:r>
              <a:rPr b="0" i="0" lang="en-GB" sz="1800" u="none" cap="none" strike="noStrike">
                <a:solidFill>
                  <a:srgbClr val="000000"/>
                </a:solidFill>
                <a:latin typeface="Calibri"/>
                <a:ea typeface="Calibri"/>
                <a:cs typeface="Calibri"/>
                <a:sym typeface="Calibri"/>
              </a:rPr>
              <a:t>You can</a:t>
            </a:r>
            <a:r>
              <a:rPr b="0" i="0" lang="en-GB" sz="1800" u="none" cap="none" strike="noStrike">
                <a:solidFill>
                  <a:schemeClr val="dk1"/>
                </a:solidFill>
                <a:latin typeface="Calibri"/>
                <a:ea typeface="Calibri"/>
                <a:cs typeface="Calibri"/>
                <a:sym typeface="Calibri"/>
              </a:rPr>
              <a:t> encourage your child to complete these tasks during our early Friday finish or during the weekend and</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800" u="none" cap="none" strike="noStrike">
                <a:solidFill>
                  <a:schemeClr val="dk1"/>
                </a:solidFill>
                <a:latin typeface="Calibri"/>
                <a:ea typeface="Calibri"/>
                <a:cs typeface="Calibri"/>
                <a:sym typeface="Calibri"/>
              </a:rPr>
              <a:t>bring photographs or artistic creations/ notes from these into school on a Wednesday to show in Phase</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800" u="none" cap="none" strike="noStrike">
                <a:solidFill>
                  <a:schemeClr val="dk1"/>
                </a:solidFill>
                <a:latin typeface="Calibri"/>
                <a:ea typeface="Calibri"/>
                <a:cs typeface="Calibri"/>
                <a:sym typeface="Calibri"/>
              </a:rPr>
              <a:t>Assembly.</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0" name="Shape 920"/>
        <p:cNvGrpSpPr/>
        <p:nvPr/>
      </p:nvGrpSpPr>
      <p:grpSpPr>
        <a:xfrm>
          <a:off x="0" y="0"/>
          <a:ext cx="0" cy="0"/>
          <a:chOff x="0" y="0"/>
          <a:chExt cx="0" cy="0"/>
        </a:xfrm>
      </p:grpSpPr>
      <p:grpSp>
        <p:nvGrpSpPr>
          <p:cNvPr id="921" name="Google Shape;921;p28"/>
          <p:cNvGrpSpPr/>
          <p:nvPr/>
        </p:nvGrpSpPr>
        <p:grpSpPr>
          <a:xfrm>
            <a:off x="0" y="0"/>
            <a:ext cx="9144000" cy="6858000"/>
            <a:chOff x="0" y="0"/>
            <a:chExt cx="12192000" cy="6858000"/>
          </a:xfrm>
        </p:grpSpPr>
        <p:sp>
          <p:nvSpPr>
            <p:cNvPr id="922" name="Google Shape;922;p28"/>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3" name="Google Shape;923;p28"/>
            <p:cNvSpPr/>
            <p:nvPr/>
          </p:nvSpPr>
          <p:spPr>
            <a:xfrm>
              <a:off x="0"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4" name="Google Shape;924;p28"/>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5" name="Google Shape;925;p28"/>
            <p:cNvSpPr/>
            <p:nvPr/>
          </p:nvSpPr>
          <p:spPr>
            <a:xfrm>
              <a:off x="8609012" y="5867400"/>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6" name="Google Shape;926;p28"/>
            <p:cNvSpPr/>
            <p:nvPr/>
          </p:nvSpPr>
          <p:spPr>
            <a:xfrm>
              <a:off x="860901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7" name="Google Shape;927;p28"/>
            <p:cNvSpPr/>
            <p:nvPr/>
          </p:nvSpPr>
          <p:spPr>
            <a:xfrm>
              <a:off x="7999412" y="8464"/>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8" name="Google Shape;928;p28"/>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29" name="Google Shape;929;p28"/>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30" name="Google Shape;930;p28"/>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931" name="Google Shape;931;p28"/>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32" name="Google Shape;932;p28"/>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33" name="Google Shape;933;p2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34" name="Google Shape;934;p28"/>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35" name="Google Shape;935;p28"/>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36" name="Google Shape;936;p28"/>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37" name="Google Shape;937;p28"/>
          <p:cNvSpPr txBox="1"/>
          <p:nvPr/>
        </p:nvSpPr>
        <p:spPr>
          <a:xfrm>
            <a:off x="443345" y="1130603"/>
            <a:ext cx="3028354" cy="4596794"/>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4000"/>
              <a:buFont typeface="Arial"/>
              <a:buNone/>
            </a:pPr>
            <a:r>
              <a:rPr b="0" i="0" lang="en-GB" sz="4000" u="none" cap="none" strike="noStrike">
                <a:solidFill>
                  <a:srgbClr val="EBEBEB"/>
                </a:solidFill>
                <a:latin typeface="Calibri"/>
                <a:ea typeface="Calibri"/>
                <a:cs typeface="Calibri"/>
                <a:sym typeface="Calibri"/>
              </a:rPr>
              <a:t>Further Information</a:t>
            </a:r>
            <a:endParaRPr b="0" i="0" sz="1400" u="none" cap="none" strike="noStrike">
              <a:solidFill>
                <a:srgbClr val="000000"/>
              </a:solidFill>
              <a:latin typeface="Arial"/>
              <a:ea typeface="Arial"/>
              <a:cs typeface="Arial"/>
              <a:sym typeface="Arial"/>
            </a:endParaRPr>
          </a:p>
        </p:txBody>
      </p:sp>
      <p:sp>
        <p:nvSpPr>
          <p:cNvPr id="938" name="Google Shape;938;p28"/>
          <p:cNvSpPr txBox="1"/>
          <p:nvPr/>
        </p:nvSpPr>
        <p:spPr>
          <a:xfrm>
            <a:off x="4159830" y="635927"/>
            <a:ext cx="4377818" cy="614014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Please ensure that all items from home are named so they can be returned should your child misplace them.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Reading books should be in school every day. Books will be changed once an adult has signed the reading diary and the child has answered a question about their reading to demonstrate their understanding.</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Please ensure your child has their water bottle in school every day with water in. They may bring in a separate drink for lunchtimes. </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Should you have any queries or need to speak to your child’s teacher, please email using the class email address or ring the school office and request for a telephone call home.  You can also contact the parent liaison lead should you prefer or have any whole school concerns or feedback. </a:t>
            </a:r>
            <a:r>
              <a:rPr b="0" i="0" lang="en-GB" sz="1800" u="none" cap="none" strike="noStrike">
                <a:solidFill>
                  <a:schemeClr val="lt1"/>
                </a:solidFill>
                <a:latin typeface="Calibri"/>
                <a:ea typeface="Calibri"/>
                <a:cs typeface="Calibri"/>
                <a:sym typeface="Calibri"/>
              </a:rPr>
              <a:t>Add bullet points</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2" name="Shape 942"/>
        <p:cNvGrpSpPr/>
        <p:nvPr/>
      </p:nvGrpSpPr>
      <p:grpSpPr>
        <a:xfrm>
          <a:off x="0" y="0"/>
          <a:ext cx="0" cy="0"/>
          <a:chOff x="0" y="0"/>
          <a:chExt cx="0" cy="0"/>
        </a:xfrm>
      </p:grpSpPr>
      <p:sp>
        <p:nvSpPr>
          <p:cNvPr id="943" name="Google Shape;943;p29"/>
          <p:cNvSpPr txBox="1"/>
          <p:nvPr/>
        </p:nvSpPr>
        <p:spPr>
          <a:xfrm>
            <a:off x="564204" y="2645923"/>
            <a:ext cx="8288100" cy="1200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Thank you for taking the time to come to our Curriculum Evening Presentation. We hope you found it useful.</a:t>
            </a:r>
            <a:endParaRPr b="0"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Does anyone have any questions?</a:t>
            </a:r>
            <a:endParaRPr b="0" i="0" sz="1400" u="none" cap="none" strike="noStrike">
              <a:solidFill>
                <a:srgbClr val="0000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2020-09-09T18:39:47Z</dcterms:created>
  <dc:creator>Ian Wilton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