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8" r:id="rId3"/>
    <p:sldId id="280" r:id="rId4"/>
    <p:sldId id="281" r:id="rId5"/>
    <p:sldId id="278" r:id="rId6"/>
    <p:sldId id="279" r:id="rId7"/>
    <p:sldId id="259" r:id="rId8"/>
    <p:sldId id="260" r:id="rId9"/>
    <p:sldId id="272" r:id="rId10"/>
    <p:sldId id="263" r:id="rId11"/>
    <p:sldId id="264" r:id="rId12"/>
    <p:sldId id="265" r:id="rId13"/>
    <p:sldId id="277" r:id="rId14"/>
    <p:sldId id="271" r:id="rId15"/>
    <p:sldId id="269" r:id="rId16"/>
    <p:sldId id="276" r:id="rId17"/>
    <p:sldId id="27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3A5438-4585-4954-8EFA-ABA656D8A7F1}" v="10" dt="2026-07-17T09:40:11.5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4660"/>
  </p:normalViewPr>
  <p:slideViewPr>
    <p:cSldViewPr snapToGrid="0">
      <p:cViewPr varScale="1">
        <p:scale>
          <a:sx n="60" d="100"/>
          <a:sy n="60" d="100"/>
        </p:scale>
        <p:origin x="52" y="2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san  Milewski" userId="2972975520_tp_dropbox_plus" providerId="OAuth2" clId="{09DF899D-3D5C-4905-A098-AC8D988DC5AE}"/>
    <pc:docChg chg="undo custSel addSld delSld modSld sldOrd">
      <pc:chgData name="Susan  Milewski" userId="2972975520_tp_dropbox_plus" providerId="OAuth2" clId="{09DF899D-3D5C-4905-A098-AC8D988DC5AE}" dt="2026-07-17T09:43:46.347" v="240" actId="931"/>
      <pc:docMkLst>
        <pc:docMk/>
      </pc:docMkLst>
      <pc:sldChg chg="del">
        <pc:chgData name="Susan  Milewski" userId="2972975520_tp_dropbox_plus" providerId="OAuth2" clId="{09DF899D-3D5C-4905-A098-AC8D988DC5AE}" dt="2026-07-17T09:35:45.754" v="139" actId="47"/>
        <pc:sldMkLst>
          <pc:docMk/>
          <pc:sldMk cId="3131048183" sldId="257"/>
        </pc:sldMkLst>
      </pc:sldChg>
      <pc:sldChg chg="addSp delSp modSp add del mod">
        <pc:chgData name="Susan  Milewski" userId="2972975520_tp_dropbox_plus" providerId="OAuth2" clId="{09DF899D-3D5C-4905-A098-AC8D988DC5AE}" dt="2026-07-17T09:42:54.208" v="230" actId="931"/>
        <pc:sldMkLst>
          <pc:docMk/>
          <pc:sldMk cId="510947072" sldId="258"/>
        </pc:sldMkLst>
        <pc:picChg chg="add del">
          <ac:chgData name="Susan  Milewski" userId="2972975520_tp_dropbox_plus" providerId="OAuth2" clId="{09DF899D-3D5C-4905-A098-AC8D988DC5AE}" dt="2026-07-17T09:42:48.059" v="229" actId="478"/>
          <ac:picMkLst>
            <pc:docMk/>
            <pc:sldMk cId="510947072" sldId="258"/>
            <ac:picMk id="3" creationId="{89860B67-2A2C-A221-4D03-F0447F07FF44}"/>
          </ac:picMkLst>
        </pc:picChg>
        <pc:picChg chg="add mod">
          <ac:chgData name="Susan  Milewski" userId="2972975520_tp_dropbox_plus" providerId="OAuth2" clId="{09DF899D-3D5C-4905-A098-AC8D988DC5AE}" dt="2026-07-17T09:42:54.208" v="230" actId="931"/>
          <ac:picMkLst>
            <pc:docMk/>
            <pc:sldMk cId="510947072" sldId="258"/>
            <ac:picMk id="5" creationId="{C5F6DCEA-E8F1-806B-8135-F6B9A8E789BB}"/>
          </ac:picMkLst>
        </pc:picChg>
        <pc:picChg chg="del">
          <ac:chgData name="Susan  Milewski" userId="2972975520_tp_dropbox_plus" providerId="OAuth2" clId="{09DF899D-3D5C-4905-A098-AC8D988DC5AE}" dt="2026-07-17T09:40:19.678" v="227" actId="478"/>
          <ac:picMkLst>
            <pc:docMk/>
            <pc:sldMk cId="510947072" sldId="258"/>
            <ac:picMk id="7" creationId="{BD9AFF31-9528-8D3D-B57F-F272E4D56964}"/>
          </ac:picMkLst>
        </pc:picChg>
      </pc:sldChg>
      <pc:sldChg chg="add del">
        <pc:chgData name="Susan  Milewski" userId="2972975520_tp_dropbox_plus" providerId="OAuth2" clId="{09DF899D-3D5C-4905-A098-AC8D988DC5AE}" dt="2026-07-17T09:35:40.303" v="138" actId="47"/>
        <pc:sldMkLst>
          <pc:docMk/>
          <pc:sldMk cId="2259605433" sldId="261"/>
        </pc:sldMkLst>
      </pc:sldChg>
      <pc:sldChg chg="add del">
        <pc:chgData name="Susan  Milewski" userId="2972975520_tp_dropbox_plus" providerId="OAuth2" clId="{09DF899D-3D5C-4905-A098-AC8D988DC5AE}" dt="2026-07-17T09:29:20.615" v="1" actId="47"/>
        <pc:sldMkLst>
          <pc:docMk/>
          <pc:sldMk cId="2310735959" sldId="262"/>
        </pc:sldMkLst>
      </pc:sldChg>
      <pc:sldChg chg="addSp delSp modSp add del mod">
        <pc:chgData name="Susan  Milewski" userId="2972975520_tp_dropbox_plus" providerId="OAuth2" clId="{09DF899D-3D5C-4905-A098-AC8D988DC5AE}" dt="2026-07-17T09:39:53.249" v="206" actId="47"/>
        <pc:sldMkLst>
          <pc:docMk/>
          <pc:sldMk cId="3893204343" sldId="262"/>
        </pc:sldMkLst>
        <pc:picChg chg="add mod">
          <ac:chgData name="Susan  Milewski" userId="2972975520_tp_dropbox_plus" providerId="OAuth2" clId="{09DF899D-3D5C-4905-A098-AC8D988DC5AE}" dt="2026-07-17T09:30:16.737" v="23" actId="1076"/>
          <ac:picMkLst>
            <pc:docMk/>
            <pc:sldMk cId="3893204343" sldId="262"/>
            <ac:picMk id="3" creationId="{21411955-7260-5CF9-3C48-5BC2F9B39B83}"/>
          </ac:picMkLst>
        </pc:picChg>
        <pc:picChg chg="del">
          <ac:chgData name="Susan  Milewski" userId="2972975520_tp_dropbox_plus" providerId="OAuth2" clId="{09DF899D-3D5C-4905-A098-AC8D988DC5AE}" dt="2026-07-17T09:30:15.533" v="22" actId="478"/>
          <ac:picMkLst>
            <pc:docMk/>
            <pc:sldMk cId="3893204343" sldId="262"/>
            <ac:picMk id="5" creationId="{DBF1C448-17F2-498F-0B9F-2E7CBD12DF50}"/>
          </ac:picMkLst>
        </pc:picChg>
        <pc:picChg chg="add del mod">
          <ac:chgData name="Susan  Milewski" userId="2972975520_tp_dropbox_plus" providerId="OAuth2" clId="{09DF899D-3D5C-4905-A098-AC8D988DC5AE}" dt="2026-07-17T09:30:04.822" v="13" actId="478"/>
          <ac:picMkLst>
            <pc:docMk/>
            <pc:sldMk cId="3893204343" sldId="262"/>
            <ac:picMk id="6" creationId="{333B4276-AD21-28BD-E1C5-76EF3775134B}"/>
          </ac:picMkLst>
        </pc:picChg>
        <pc:picChg chg="add del mod">
          <ac:chgData name="Susan  Milewski" userId="2972975520_tp_dropbox_plus" providerId="OAuth2" clId="{09DF899D-3D5C-4905-A098-AC8D988DC5AE}" dt="2026-07-17T09:30:02.728" v="12" actId="478"/>
          <ac:picMkLst>
            <pc:docMk/>
            <pc:sldMk cId="3893204343" sldId="262"/>
            <ac:picMk id="8" creationId="{3FAAFF74-F7A8-3635-8B0A-39123C6544A0}"/>
          </ac:picMkLst>
        </pc:picChg>
        <pc:picChg chg="add del mod">
          <ac:chgData name="Susan  Milewski" userId="2972975520_tp_dropbox_plus" providerId="OAuth2" clId="{09DF899D-3D5C-4905-A098-AC8D988DC5AE}" dt="2026-07-17T09:30:01.839" v="11" actId="478"/>
          <ac:picMkLst>
            <pc:docMk/>
            <pc:sldMk cId="3893204343" sldId="262"/>
            <ac:picMk id="10" creationId="{3AF64CBF-A60B-27C7-28DB-004854E4E991}"/>
          </ac:picMkLst>
        </pc:picChg>
      </pc:sldChg>
      <pc:sldChg chg="delSp modSp add mod">
        <pc:chgData name="Susan  Milewski" userId="2972975520_tp_dropbox_plus" providerId="OAuth2" clId="{09DF899D-3D5C-4905-A098-AC8D988DC5AE}" dt="2026-07-17T09:30:12.855" v="20" actId="1076"/>
        <pc:sldMkLst>
          <pc:docMk/>
          <pc:sldMk cId="2364158599" sldId="263"/>
        </pc:sldMkLst>
        <pc:picChg chg="del">
          <ac:chgData name="Susan  Milewski" userId="2972975520_tp_dropbox_plus" providerId="OAuth2" clId="{09DF899D-3D5C-4905-A098-AC8D988DC5AE}" dt="2026-07-17T09:30:09.561" v="17" actId="478"/>
          <ac:picMkLst>
            <pc:docMk/>
            <pc:sldMk cId="2364158599" sldId="263"/>
            <ac:picMk id="3" creationId="{315B035F-6C85-F466-6E46-A16511F0B62F}"/>
          </ac:picMkLst>
        </pc:picChg>
        <pc:picChg chg="del">
          <ac:chgData name="Susan  Milewski" userId="2972975520_tp_dropbox_plus" providerId="OAuth2" clId="{09DF899D-3D5C-4905-A098-AC8D988DC5AE}" dt="2026-07-17T09:30:11.420" v="19" actId="478"/>
          <ac:picMkLst>
            <pc:docMk/>
            <pc:sldMk cId="2364158599" sldId="263"/>
            <ac:picMk id="5" creationId="{103A45B4-B39F-698C-9881-AED8E8FEB3E1}"/>
          </ac:picMkLst>
        </pc:picChg>
        <pc:picChg chg="mod">
          <ac:chgData name="Susan  Milewski" userId="2972975520_tp_dropbox_plus" providerId="OAuth2" clId="{09DF899D-3D5C-4905-A098-AC8D988DC5AE}" dt="2026-07-17T09:30:12.855" v="20" actId="1076"/>
          <ac:picMkLst>
            <pc:docMk/>
            <pc:sldMk cId="2364158599" sldId="263"/>
            <ac:picMk id="6" creationId="{F871C6FC-42B1-E3E9-C5A5-099E7888352A}"/>
          </ac:picMkLst>
        </pc:picChg>
        <pc:picChg chg="del">
          <ac:chgData name="Susan  Milewski" userId="2972975520_tp_dropbox_plus" providerId="OAuth2" clId="{09DF899D-3D5C-4905-A098-AC8D988DC5AE}" dt="2026-07-17T09:30:07.821" v="15" actId="478"/>
          <ac:picMkLst>
            <pc:docMk/>
            <pc:sldMk cId="2364158599" sldId="263"/>
            <ac:picMk id="8" creationId="{9FE22F34-2EEB-682B-6A33-CEABF05A956E}"/>
          </ac:picMkLst>
        </pc:picChg>
        <pc:picChg chg="del">
          <ac:chgData name="Susan  Milewski" userId="2972975520_tp_dropbox_plus" providerId="OAuth2" clId="{09DF899D-3D5C-4905-A098-AC8D988DC5AE}" dt="2026-07-17T09:30:06.886" v="14" actId="478"/>
          <ac:picMkLst>
            <pc:docMk/>
            <pc:sldMk cId="2364158599" sldId="263"/>
            <ac:picMk id="10" creationId="{C68C4CED-7310-C39D-102F-2FF051F0557C}"/>
          </ac:picMkLst>
        </pc:picChg>
      </pc:sldChg>
      <pc:sldChg chg="add del">
        <pc:chgData name="Susan  Milewski" userId="2972975520_tp_dropbox_plus" providerId="OAuth2" clId="{09DF899D-3D5C-4905-A098-AC8D988DC5AE}" dt="2026-07-17T09:29:23.252" v="2" actId="47"/>
        <pc:sldMkLst>
          <pc:docMk/>
          <pc:sldMk cId="2982135426" sldId="263"/>
        </pc:sldMkLst>
      </pc:sldChg>
      <pc:sldChg chg="add del">
        <pc:chgData name="Susan  Milewski" userId="2972975520_tp_dropbox_plus" providerId="OAuth2" clId="{09DF899D-3D5C-4905-A098-AC8D988DC5AE}" dt="2026-07-17T09:29:34.181" v="6"/>
        <pc:sldMkLst>
          <pc:docMk/>
          <pc:sldMk cId="3172463065" sldId="263"/>
        </pc:sldMkLst>
      </pc:sldChg>
      <pc:sldChg chg="add del">
        <pc:chgData name="Susan  Milewski" userId="2972975520_tp_dropbox_plus" providerId="OAuth2" clId="{09DF899D-3D5C-4905-A098-AC8D988DC5AE}" dt="2026-07-17T09:29:34.181" v="6"/>
        <pc:sldMkLst>
          <pc:docMk/>
          <pc:sldMk cId="283549962" sldId="264"/>
        </pc:sldMkLst>
      </pc:sldChg>
      <pc:sldChg chg="delSp modSp add mod">
        <pc:chgData name="Susan  Milewski" userId="2972975520_tp_dropbox_plus" providerId="OAuth2" clId="{09DF899D-3D5C-4905-A098-AC8D988DC5AE}" dt="2026-07-17T09:30:26.046" v="29" actId="1076"/>
        <pc:sldMkLst>
          <pc:docMk/>
          <pc:sldMk cId="457121646" sldId="264"/>
        </pc:sldMkLst>
        <pc:picChg chg="del">
          <ac:chgData name="Susan  Milewski" userId="2972975520_tp_dropbox_plus" providerId="OAuth2" clId="{09DF899D-3D5C-4905-A098-AC8D988DC5AE}" dt="2026-07-17T09:30:23.712" v="27" actId="478"/>
          <ac:picMkLst>
            <pc:docMk/>
            <pc:sldMk cId="457121646" sldId="264"/>
            <ac:picMk id="3" creationId="{D77E4B39-402A-B42E-5560-BBA9C91F9D56}"/>
          </ac:picMkLst>
        </pc:picChg>
        <pc:picChg chg="del">
          <ac:chgData name="Susan  Milewski" userId="2972975520_tp_dropbox_plus" providerId="OAuth2" clId="{09DF899D-3D5C-4905-A098-AC8D988DC5AE}" dt="2026-07-17T09:30:24.675" v="28" actId="478"/>
          <ac:picMkLst>
            <pc:docMk/>
            <pc:sldMk cId="457121646" sldId="264"/>
            <ac:picMk id="5" creationId="{4E55E268-63EC-7E04-92B3-546B6CEC8EC0}"/>
          </ac:picMkLst>
        </pc:picChg>
        <pc:picChg chg="del">
          <ac:chgData name="Susan  Milewski" userId="2972975520_tp_dropbox_plus" providerId="OAuth2" clId="{09DF899D-3D5C-4905-A098-AC8D988DC5AE}" dt="2026-07-17T09:30:23.054" v="26" actId="478"/>
          <ac:picMkLst>
            <pc:docMk/>
            <pc:sldMk cId="457121646" sldId="264"/>
            <ac:picMk id="6" creationId="{AB67A5A7-A656-6911-96E4-B726BC9C0B74}"/>
          </ac:picMkLst>
        </pc:picChg>
        <pc:picChg chg="mod">
          <ac:chgData name="Susan  Milewski" userId="2972975520_tp_dropbox_plus" providerId="OAuth2" clId="{09DF899D-3D5C-4905-A098-AC8D988DC5AE}" dt="2026-07-17T09:30:26.046" v="29" actId="1076"/>
          <ac:picMkLst>
            <pc:docMk/>
            <pc:sldMk cId="457121646" sldId="264"/>
            <ac:picMk id="8" creationId="{4AA4C943-C2B6-F90E-2FCE-43829E2B4096}"/>
          </ac:picMkLst>
        </pc:picChg>
        <pc:picChg chg="del">
          <ac:chgData name="Susan  Milewski" userId="2972975520_tp_dropbox_plus" providerId="OAuth2" clId="{09DF899D-3D5C-4905-A098-AC8D988DC5AE}" dt="2026-07-17T09:30:19.632" v="24" actId="478"/>
          <ac:picMkLst>
            <pc:docMk/>
            <pc:sldMk cId="457121646" sldId="264"/>
            <ac:picMk id="10" creationId="{8621D7BA-1F27-B9CC-96DA-7F83938A5343}"/>
          </ac:picMkLst>
        </pc:picChg>
      </pc:sldChg>
      <pc:sldChg chg="add del">
        <pc:chgData name="Susan  Milewski" userId="2972975520_tp_dropbox_plus" providerId="OAuth2" clId="{09DF899D-3D5C-4905-A098-AC8D988DC5AE}" dt="2026-07-17T09:29:24.911" v="3" actId="47"/>
        <pc:sldMkLst>
          <pc:docMk/>
          <pc:sldMk cId="3666521484" sldId="264"/>
        </pc:sldMkLst>
      </pc:sldChg>
      <pc:sldChg chg="add del">
        <pc:chgData name="Susan  Milewski" userId="2972975520_tp_dropbox_plus" providerId="OAuth2" clId="{09DF899D-3D5C-4905-A098-AC8D988DC5AE}" dt="2026-07-17T09:29:34.181" v="6"/>
        <pc:sldMkLst>
          <pc:docMk/>
          <pc:sldMk cId="1145856660" sldId="265"/>
        </pc:sldMkLst>
      </pc:sldChg>
      <pc:sldChg chg="delSp modSp add mod">
        <pc:chgData name="Susan  Milewski" userId="2972975520_tp_dropbox_plus" providerId="OAuth2" clId="{09DF899D-3D5C-4905-A098-AC8D988DC5AE}" dt="2026-07-17T09:30:35.185" v="35" actId="1076"/>
        <pc:sldMkLst>
          <pc:docMk/>
          <pc:sldMk cId="4280798935" sldId="265"/>
        </pc:sldMkLst>
        <pc:picChg chg="del">
          <ac:chgData name="Susan  Milewski" userId="2972975520_tp_dropbox_plus" providerId="OAuth2" clId="{09DF899D-3D5C-4905-A098-AC8D988DC5AE}" dt="2026-07-17T09:30:32.295" v="33" actId="478"/>
          <ac:picMkLst>
            <pc:docMk/>
            <pc:sldMk cId="4280798935" sldId="265"/>
            <ac:picMk id="3" creationId="{69BD8AAD-255A-4A2D-94CF-FF0013106531}"/>
          </ac:picMkLst>
        </pc:picChg>
        <pc:picChg chg="del">
          <ac:chgData name="Susan  Milewski" userId="2972975520_tp_dropbox_plus" providerId="OAuth2" clId="{09DF899D-3D5C-4905-A098-AC8D988DC5AE}" dt="2026-07-17T09:30:33.255" v="34" actId="478"/>
          <ac:picMkLst>
            <pc:docMk/>
            <pc:sldMk cId="4280798935" sldId="265"/>
            <ac:picMk id="5" creationId="{66849FD9-921B-0C66-17E1-81ED6D70DA0A}"/>
          </ac:picMkLst>
        </pc:picChg>
        <pc:picChg chg="del">
          <ac:chgData name="Susan  Milewski" userId="2972975520_tp_dropbox_plus" providerId="OAuth2" clId="{09DF899D-3D5C-4905-A098-AC8D988DC5AE}" dt="2026-07-17T09:30:31.624" v="32" actId="478"/>
          <ac:picMkLst>
            <pc:docMk/>
            <pc:sldMk cId="4280798935" sldId="265"/>
            <ac:picMk id="6" creationId="{408D31A4-43B7-4531-D75D-FC6C10AC267D}"/>
          </ac:picMkLst>
        </pc:picChg>
        <pc:picChg chg="del">
          <ac:chgData name="Susan  Milewski" userId="2972975520_tp_dropbox_plus" providerId="OAuth2" clId="{09DF899D-3D5C-4905-A098-AC8D988DC5AE}" dt="2026-07-17T09:30:31.002" v="31" actId="478"/>
          <ac:picMkLst>
            <pc:docMk/>
            <pc:sldMk cId="4280798935" sldId="265"/>
            <ac:picMk id="8" creationId="{3C4A1319-95EA-CA11-4B7E-DB3DDAB2631F}"/>
          </ac:picMkLst>
        </pc:picChg>
        <pc:picChg chg="mod">
          <ac:chgData name="Susan  Milewski" userId="2972975520_tp_dropbox_plus" providerId="OAuth2" clId="{09DF899D-3D5C-4905-A098-AC8D988DC5AE}" dt="2026-07-17T09:30:35.185" v="35" actId="1076"/>
          <ac:picMkLst>
            <pc:docMk/>
            <pc:sldMk cId="4280798935" sldId="265"/>
            <ac:picMk id="10" creationId="{CFDF3DDE-D46C-EFA8-587F-86E47682A412}"/>
          </ac:picMkLst>
        </pc:picChg>
      </pc:sldChg>
      <pc:sldChg chg="add del">
        <pc:chgData name="Susan  Milewski" userId="2972975520_tp_dropbox_plus" providerId="OAuth2" clId="{09DF899D-3D5C-4905-A098-AC8D988DC5AE}" dt="2026-07-17T09:29:34.181" v="6"/>
        <pc:sldMkLst>
          <pc:docMk/>
          <pc:sldMk cId="1551717900" sldId="266"/>
        </pc:sldMkLst>
      </pc:sldChg>
      <pc:sldChg chg="delSp add del mod">
        <pc:chgData name="Susan  Milewski" userId="2972975520_tp_dropbox_plus" providerId="OAuth2" clId="{09DF899D-3D5C-4905-A098-AC8D988DC5AE}" dt="2026-07-17T09:35:11.996" v="107" actId="47"/>
        <pc:sldMkLst>
          <pc:docMk/>
          <pc:sldMk cId="1555651712" sldId="266"/>
        </pc:sldMkLst>
        <pc:picChg chg="del">
          <ac:chgData name="Susan  Milewski" userId="2972975520_tp_dropbox_plus" providerId="OAuth2" clId="{09DF899D-3D5C-4905-A098-AC8D988DC5AE}" dt="2026-07-17T09:34:17.833" v="61" actId="478"/>
          <ac:picMkLst>
            <pc:docMk/>
            <pc:sldMk cId="1555651712" sldId="266"/>
            <ac:picMk id="5" creationId="{2C6EBEB6-FD6B-51F2-FA21-23ED73DFD140}"/>
          </ac:picMkLst>
        </pc:picChg>
      </pc:sldChg>
      <pc:sldChg chg="addSp delSp modSp add del mod">
        <pc:chgData name="Susan  Milewski" userId="2972975520_tp_dropbox_plus" providerId="OAuth2" clId="{09DF899D-3D5C-4905-A098-AC8D988DC5AE}" dt="2026-07-17T09:36:33.886" v="163" actId="47"/>
        <pc:sldMkLst>
          <pc:docMk/>
          <pc:sldMk cId="184629021" sldId="267"/>
        </pc:sldMkLst>
        <pc:picChg chg="del">
          <ac:chgData name="Susan  Milewski" userId="2972975520_tp_dropbox_plus" providerId="OAuth2" clId="{09DF899D-3D5C-4905-A098-AC8D988DC5AE}" dt="2026-07-17T09:33:48.738" v="58" actId="478"/>
          <ac:picMkLst>
            <pc:docMk/>
            <pc:sldMk cId="184629021" sldId="267"/>
            <ac:picMk id="3" creationId="{C509FEAF-6646-49DD-0E87-477A7158C170}"/>
          </ac:picMkLst>
        </pc:picChg>
        <pc:picChg chg="add del mod">
          <ac:chgData name="Susan  Milewski" userId="2972975520_tp_dropbox_plus" providerId="OAuth2" clId="{09DF899D-3D5C-4905-A098-AC8D988DC5AE}" dt="2026-07-17T09:33:47.930" v="57" actId="478"/>
          <ac:picMkLst>
            <pc:docMk/>
            <pc:sldMk cId="184629021" sldId="267"/>
            <ac:picMk id="4" creationId="{EC2655F9-A9B6-EAA3-044C-543F742698C8}"/>
          </ac:picMkLst>
        </pc:picChg>
        <pc:picChg chg="add del mod">
          <ac:chgData name="Susan  Milewski" userId="2972975520_tp_dropbox_plus" providerId="OAuth2" clId="{09DF899D-3D5C-4905-A098-AC8D988DC5AE}" dt="2026-07-17T09:33:47.212" v="56" actId="478"/>
          <ac:picMkLst>
            <pc:docMk/>
            <pc:sldMk cId="184629021" sldId="267"/>
            <ac:picMk id="6" creationId="{8EBF86CB-2589-1A65-A48E-DAA18271262C}"/>
          </ac:picMkLst>
        </pc:picChg>
        <pc:picChg chg="add mod">
          <ac:chgData name="Susan  Milewski" userId="2972975520_tp_dropbox_plus" providerId="OAuth2" clId="{09DF899D-3D5C-4905-A098-AC8D988DC5AE}" dt="2026-07-17T09:33:54.410" v="60" actId="14100"/>
          <ac:picMkLst>
            <pc:docMk/>
            <pc:sldMk cId="184629021" sldId="267"/>
            <ac:picMk id="8" creationId="{3AF2B7CF-F942-6F3E-D11C-E63EBD03A246}"/>
          </ac:picMkLst>
        </pc:picChg>
      </pc:sldChg>
      <pc:sldChg chg="delSp modSp add del mod">
        <pc:chgData name="Susan  Milewski" userId="2972975520_tp_dropbox_plus" providerId="OAuth2" clId="{09DF899D-3D5C-4905-A098-AC8D988DC5AE}" dt="2026-07-17T09:36:34.955" v="164" actId="47"/>
        <pc:sldMkLst>
          <pc:docMk/>
          <pc:sldMk cId="2351422805" sldId="268"/>
        </pc:sldMkLst>
        <pc:picChg chg="del">
          <ac:chgData name="Susan  Milewski" userId="2972975520_tp_dropbox_plus" providerId="OAuth2" clId="{09DF899D-3D5C-4905-A098-AC8D988DC5AE}" dt="2026-07-17T09:33:37.666" v="51" actId="478"/>
          <ac:picMkLst>
            <pc:docMk/>
            <pc:sldMk cId="2351422805" sldId="268"/>
            <ac:picMk id="3" creationId="{009C193F-BE4C-2B5B-7A11-09AE8CC67DE9}"/>
          </ac:picMkLst>
        </pc:picChg>
        <pc:picChg chg="del">
          <ac:chgData name="Susan  Milewski" userId="2972975520_tp_dropbox_plus" providerId="OAuth2" clId="{09DF899D-3D5C-4905-A098-AC8D988DC5AE}" dt="2026-07-17T09:33:35.388" v="49" actId="478"/>
          <ac:picMkLst>
            <pc:docMk/>
            <pc:sldMk cId="2351422805" sldId="268"/>
            <ac:picMk id="4" creationId="{99C1CEAB-F802-4400-F836-6817AFCF6ACA}"/>
          </ac:picMkLst>
        </pc:picChg>
        <pc:picChg chg="mod">
          <ac:chgData name="Susan  Milewski" userId="2972975520_tp_dropbox_plus" providerId="OAuth2" clId="{09DF899D-3D5C-4905-A098-AC8D988DC5AE}" dt="2026-07-17T09:33:42.409" v="54" actId="1076"/>
          <ac:picMkLst>
            <pc:docMk/>
            <pc:sldMk cId="2351422805" sldId="268"/>
            <ac:picMk id="6" creationId="{B708C5F2-A984-1F61-D8BE-46081B2598B0}"/>
          </ac:picMkLst>
        </pc:picChg>
        <pc:picChg chg="del">
          <ac:chgData name="Susan  Milewski" userId="2972975520_tp_dropbox_plus" providerId="OAuth2" clId="{09DF899D-3D5C-4905-A098-AC8D988DC5AE}" dt="2026-07-17T09:33:16.886" v="40" actId="478"/>
          <ac:picMkLst>
            <pc:docMk/>
            <pc:sldMk cId="2351422805" sldId="268"/>
            <ac:picMk id="8" creationId="{6EC39F31-B0BE-CE68-7302-48AF5A1657C0}"/>
          </ac:picMkLst>
        </pc:picChg>
      </pc:sldChg>
      <pc:sldChg chg="addSp delSp modSp add mod">
        <pc:chgData name="Susan  Milewski" userId="2972975520_tp_dropbox_plus" providerId="OAuth2" clId="{09DF899D-3D5C-4905-A098-AC8D988DC5AE}" dt="2026-07-17T09:37:46.520" v="166" actId="931"/>
        <pc:sldMkLst>
          <pc:docMk/>
          <pc:sldMk cId="2823728312" sldId="269"/>
        </pc:sldMkLst>
        <pc:picChg chg="del mod">
          <ac:chgData name="Susan  Milewski" userId="2972975520_tp_dropbox_plus" providerId="OAuth2" clId="{09DF899D-3D5C-4905-A098-AC8D988DC5AE}" dt="2026-07-17T09:36:38.764" v="165" actId="478"/>
          <ac:picMkLst>
            <pc:docMk/>
            <pc:sldMk cId="2823728312" sldId="269"/>
            <ac:picMk id="3" creationId="{29AB74F3-F668-37B3-B96B-609A27D6BD9C}"/>
          </ac:picMkLst>
        </pc:picChg>
        <pc:picChg chg="del mod">
          <ac:chgData name="Susan  Milewski" userId="2972975520_tp_dropbox_plus" providerId="OAuth2" clId="{09DF899D-3D5C-4905-A098-AC8D988DC5AE}" dt="2026-07-17T09:33:26.156" v="44" actId="478"/>
          <ac:picMkLst>
            <pc:docMk/>
            <pc:sldMk cId="2823728312" sldId="269"/>
            <ac:picMk id="4" creationId="{81C30158-C587-9048-FD58-40CFD89F0050}"/>
          </ac:picMkLst>
        </pc:picChg>
        <pc:picChg chg="add mod">
          <ac:chgData name="Susan  Milewski" userId="2972975520_tp_dropbox_plus" providerId="OAuth2" clId="{09DF899D-3D5C-4905-A098-AC8D988DC5AE}" dt="2026-07-17T09:37:46.520" v="166" actId="931"/>
          <ac:picMkLst>
            <pc:docMk/>
            <pc:sldMk cId="2823728312" sldId="269"/>
            <ac:picMk id="5" creationId="{62EAD759-06F5-0E20-0C8A-C7237FB1F32C}"/>
          </ac:picMkLst>
        </pc:picChg>
        <pc:picChg chg="del">
          <ac:chgData name="Susan  Milewski" userId="2972975520_tp_dropbox_plus" providerId="OAuth2" clId="{09DF899D-3D5C-4905-A098-AC8D988DC5AE}" dt="2026-07-17T09:33:21.130" v="42" actId="478"/>
          <ac:picMkLst>
            <pc:docMk/>
            <pc:sldMk cId="2823728312" sldId="269"/>
            <ac:picMk id="6" creationId="{0EAA95A6-5680-0FA4-A19B-53A9E0FC7398}"/>
          </ac:picMkLst>
        </pc:picChg>
        <pc:picChg chg="del">
          <ac:chgData name="Susan  Milewski" userId="2972975520_tp_dropbox_plus" providerId="OAuth2" clId="{09DF899D-3D5C-4905-A098-AC8D988DC5AE}" dt="2026-07-17T09:33:20.052" v="41" actId="478"/>
          <ac:picMkLst>
            <pc:docMk/>
            <pc:sldMk cId="2823728312" sldId="269"/>
            <ac:picMk id="8" creationId="{815A010E-55AD-092B-3494-37C133BA414C}"/>
          </ac:picMkLst>
        </pc:picChg>
      </pc:sldChg>
      <pc:sldChg chg="add del">
        <pc:chgData name="Susan  Milewski" userId="2972975520_tp_dropbox_plus" providerId="OAuth2" clId="{09DF899D-3D5C-4905-A098-AC8D988DC5AE}" dt="2026-07-17T09:35:10.577" v="106" actId="47"/>
        <pc:sldMkLst>
          <pc:docMk/>
          <pc:sldMk cId="1223720749" sldId="270"/>
        </pc:sldMkLst>
      </pc:sldChg>
      <pc:sldChg chg="addSp delSp modSp add mod">
        <pc:chgData name="Susan  Milewski" userId="2972975520_tp_dropbox_plus" providerId="OAuth2" clId="{09DF899D-3D5C-4905-A098-AC8D988DC5AE}" dt="2026-07-17T09:36:29.790" v="162" actId="6549"/>
        <pc:sldMkLst>
          <pc:docMk/>
          <pc:sldMk cId="1832250712" sldId="271"/>
        </pc:sldMkLst>
        <pc:spChg chg="add mod">
          <ac:chgData name="Susan  Milewski" userId="2972975520_tp_dropbox_plus" providerId="OAuth2" clId="{09DF899D-3D5C-4905-A098-AC8D988DC5AE}" dt="2026-07-17T09:36:29.790" v="162" actId="6549"/>
          <ac:spMkLst>
            <pc:docMk/>
            <pc:sldMk cId="1832250712" sldId="271"/>
            <ac:spMk id="2" creationId="{D001CFA2-2CEB-0342-DF50-8A5D4F1B279F}"/>
          </ac:spMkLst>
        </pc:spChg>
        <pc:picChg chg="del">
          <ac:chgData name="Susan  Milewski" userId="2972975520_tp_dropbox_plus" providerId="OAuth2" clId="{09DF899D-3D5C-4905-A098-AC8D988DC5AE}" dt="2026-07-17T09:34:22.098" v="63" actId="478"/>
          <ac:picMkLst>
            <pc:docMk/>
            <pc:sldMk cId="1832250712" sldId="271"/>
            <ac:picMk id="3" creationId="{CB0A5888-81F3-3CB8-9FAD-D89CBFFBA112}"/>
          </ac:picMkLst>
        </pc:picChg>
      </pc:sldChg>
      <pc:sldChg chg="modSp add mod">
        <pc:chgData name="Susan  Milewski" userId="2972975520_tp_dropbox_plus" providerId="OAuth2" clId="{09DF899D-3D5C-4905-A098-AC8D988DC5AE}" dt="2026-07-17T09:38:24.265" v="197" actId="6549"/>
        <pc:sldMkLst>
          <pc:docMk/>
          <pc:sldMk cId="4213485971" sldId="272"/>
        </pc:sldMkLst>
        <pc:spChg chg="mod">
          <ac:chgData name="Susan  Milewski" userId="2972975520_tp_dropbox_plus" providerId="OAuth2" clId="{09DF899D-3D5C-4905-A098-AC8D988DC5AE}" dt="2026-07-17T09:38:24.265" v="197" actId="6549"/>
          <ac:spMkLst>
            <pc:docMk/>
            <pc:sldMk cId="4213485971" sldId="272"/>
            <ac:spMk id="2" creationId="{671A8C0B-B10E-83DB-2470-DCAF44316963}"/>
          </ac:spMkLst>
        </pc:spChg>
      </pc:sldChg>
      <pc:sldChg chg="modSp add del mod">
        <pc:chgData name="Susan  Milewski" userId="2972975520_tp_dropbox_plus" providerId="OAuth2" clId="{09DF899D-3D5C-4905-A098-AC8D988DC5AE}" dt="2026-07-17T09:40:17.041" v="226" actId="6549"/>
        <pc:sldMkLst>
          <pc:docMk/>
          <pc:sldMk cId="2844417204" sldId="273"/>
        </pc:sldMkLst>
        <pc:spChg chg="mod">
          <ac:chgData name="Susan  Milewski" userId="2972975520_tp_dropbox_plus" providerId="OAuth2" clId="{09DF899D-3D5C-4905-A098-AC8D988DC5AE}" dt="2026-07-17T09:40:17.041" v="226" actId="6549"/>
          <ac:spMkLst>
            <pc:docMk/>
            <pc:sldMk cId="2844417204" sldId="273"/>
            <ac:spMk id="2" creationId="{017F8D0B-D9C7-D8E6-BCD4-361063FC9816}"/>
          </ac:spMkLst>
        </pc:spChg>
      </pc:sldChg>
      <pc:sldChg chg="add del">
        <pc:chgData name="Susan  Milewski" userId="2972975520_tp_dropbox_plus" providerId="OAuth2" clId="{09DF899D-3D5C-4905-A098-AC8D988DC5AE}" dt="2026-07-17T09:38:41.412" v="198" actId="47"/>
        <pc:sldMkLst>
          <pc:docMk/>
          <pc:sldMk cId="1825141672" sldId="274"/>
        </pc:sldMkLst>
      </pc:sldChg>
      <pc:sldChg chg="addSp modSp add mod">
        <pc:chgData name="Susan  Milewski" userId="2972975520_tp_dropbox_plus" providerId="OAuth2" clId="{09DF899D-3D5C-4905-A098-AC8D988DC5AE}" dt="2026-07-17T09:39:06.303" v="201" actId="931"/>
        <pc:sldMkLst>
          <pc:docMk/>
          <pc:sldMk cId="1033397175" sldId="275"/>
        </pc:sldMkLst>
        <pc:picChg chg="add mod">
          <ac:chgData name="Susan  Milewski" userId="2972975520_tp_dropbox_plus" providerId="OAuth2" clId="{09DF899D-3D5C-4905-A098-AC8D988DC5AE}" dt="2026-07-17T09:39:06.303" v="201" actId="931"/>
          <ac:picMkLst>
            <pc:docMk/>
            <pc:sldMk cId="1033397175" sldId="275"/>
            <ac:picMk id="3" creationId="{63191935-06A7-590B-17CD-E2037AF43925}"/>
          </ac:picMkLst>
        </pc:picChg>
      </pc:sldChg>
      <pc:sldChg chg="addSp delSp modSp add mod ord">
        <pc:chgData name="Susan  Milewski" userId="2972975520_tp_dropbox_plus" providerId="OAuth2" clId="{09DF899D-3D5C-4905-A098-AC8D988DC5AE}" dt="2026-07-17T09:39:24.288" v="205"/>
        <pc:sldMkLst>
          <pc:docMk/>
          <pc:sldMk cId="598360169" sldId="276"/>
        </pc:sldMkLst>
        <pc:picChg chg="add mod">
          <ac:chgData name="Susan  Milewski" userId="2972975520_tp_dropbox_plus" providerId="OAuth2" clId="{09DF899D-3D5C-4905-A098-AC8D988DC5AE}" dt="2026-07-17T09:39:17.142" v="203" actId="931"/>
          <ac:picMkLst>
            <pc:docMk/>
            <pc:sldMk cId="598360169" sldId="276"/>
            <ac:picMk id="3" creationId="{B8DA9E84-EFEC-0E8A-CC98-1068C50ADED3}"/>
          </ac:picMkLst>
        </pc:picChg>
        <pc:picChg chg="del">
          <ac:chgData name="Susan  Milewski" userId="2972975520_tp_dropbox_plus" providerId="OAuth2" clId="{09DF899D-3D5C-4905-A098-AC8D988DC5AE}" dt="2026-07-17T09:39:11.334" v="202" actId="478"/>
          <ac:picMkLst>
            <pc:docMk/>
            <pc:sldMk cId="598360169" sldId="276"/>
            <ac:picMk id="6" creationId="{407CCE4E-C09F-915F-D6BC-8D853AFB5F4B}"/>
          </ac:picMkLst>
        </pc:picChg>
      </pc:sldChg>
      <pc:sldChg chg="add ord">
        <pc:chgData name="Susan  Milewski" userId="2972975520_tp_dropbox_plus" providerId="OAuth2" clId="{09DF899D-3D5C-4905-A098-AC8D988DC5AE}" dt="2026-07-17T09:38:51.071" v="200"/>
        <pc:sldMkLst>
          <pc:docMk/>
          <pc:sldMk cId="2370462364" sldId="277"/>
        </pc:sldMkLst>
      </pc:sldChg>
      <pc:sldChg chg="add">
        <pc:chgData name="Susan  Milewski" userId="2972975520_tp_dropbox_plus" providerId="OAuth2" clId="{09DF899D-3D5C-4905-A098-AC8D988DC5AE}" dt="2026-07-17T09:40:11.517" v="209"/>
        <pc:sldMkLst>
          <pc:docMk/>
          <pc:sldMk cId="3364694071" sldId="278"/>
        </pc:sldMkLst>
      </pc:sldChg>
      <pc:sldChg chg="add">
        <pc:chgData name="Susan  Milewski" userId="2972975520_tp_dropbox_plus" providerId="OAuth2" clId="{09DF899D-3D5C-4905-A098-AC8D988DC5AE}" dt="2026-07-17T09:40:11.517" v="209"/>
        <pc:sldMkLst>
          <pc:docMk/>
          <pc:sldMk cId="208279962" sldId="279"/>
        </pc:sldMkLst>
      </pc:sldChg>
      <pc:sldChg chg="addSp delSp modSp add mod">
        <pc:chgData name="Susan  Milewski" userId="2972975520_tp_dropbox_plus" providerId="OAuth2" clId="{09DF899D-3D5C-4905-A098-AC8D988DC5AE}" dt="2026-07-17T09:43:15.254" v="237" actId="931"/>
        <pc:sldMkLst>
          <pc:docMk/>
          <pc:sldMk cId="1767887398" sldId="280"/>
        </pc:sldMkLst>
        <pc:picChg chg="add mod">
          <ac:chgData name="Susan  Milewski" userId="2972975520_tp_dropbox_plus" providerId="OAuth2" clId="{09DF899D-3D5C-4905-A098-AC8D988DC5AE}" dt="2026-07-17T09:43:15.254" v="237" actId="931"/>
          <ac:picMkLst>
            <pc:docMk/>
            <pc:sldMk cId="1767887398" sldId="280"/>
            <ac:picMk id="3" creationId="{EB30D6A4-E228-15E5-1960-43F4F7F9BF36}"/>
          </ac:picMkLst>
        </pc:picChg>
        <pc:picChg chg="del">
          <ac:chgData name="Susan  Milewski" userId="2972975520_tp_dropbox_plus" providerId="OAuth2" clId="{09DF899D-3D5C-4905-A098-AC8D988DC5AE}" dt="2026-07-17T09:43:09.287" v="236" actId="478"/>
          <ac:picMkLst>
            <pc:docMk/>
            <pc:sldMk cId="1767887398" sldId="280"/>
            <ac:picMk id="5" creationId="{5935D698-9828-B601-C8F2-F1AAB4E7841D}"/>
          </ac:picMkLst>
        </pc:picChg>
      </pc:sldChg>
      <pc:sldChg chg="new del">
        <pc:chgData name="Susan  Milewski" userId="2972975520_tp_dropbox_plus" providerId="OAuth2" clId="{09DF899D-3D5C-4905-A098-AC8D988DC5AE}" dt="2026-07-17T09:43:00.616" v="232" actId="47"/>
        <pc:sldMkLst>
          <pc:docMk/>
          <pc:sldMk cId="2858497616" sldId="280"/>
        </pc:sldMkLst>
      </pc:sldChg>
      <pc:sldChg chg="addSp delSp modSp add mod">
        <pc:chgData name="Susan  Milewski" userId="2972975520_tp_dropbox_plus" providerId="OAuth2" clId="{09DF899D-3D5C-4905-A098-AC8D988DC5AE}" dt="2026-07-17T09:43:46.347" v="240" actId="931"/>
        <pc:sldMkLst>
          <pc:docMk/>
          <pc:sldMk cId="3579149124" sldId="281"/>
        </pc:sldMkLst>
        <pc:picChg chg="add mod">
          <ac:chgData name="Susan  Milewski" userId="2972975520_tp_dropbox_plus" providerId="OAuth2" clId="{09DF899D-3D5C-4905-A098-AC8D988DC5AE}" dt="2026-07-17T09:43:22.486" v="238" actId="931"/>
          <ac:picMkLst>
            <pc:docMk/>
            <pc:sldMk cId="3579149124" sldId="281"/>
            <ac:picMk id="3" creationId="{0EFB39BF-C004-29A6-3338-1ADF502A67DA}"/>
          </ac:picMkLst>
        </pc:picChg>
        <pc:picChg chg="del">
          <ac:chgData name="Susan  Milewski" userId="2972975520_tp_dropbox_plus" providerId="OAuth2" clId="{09DF899D-3D5C-4905-A098-AC8D988DC5AE}" dt="2026-07-17T09:43:07.081" v="235" actId="478"/>
          <ac:picMkLst>
            <pc:docMk/>
            <pc:sldMk cId="3579149124" sldId="281"/>
            <ac:picMk id="5" creationId="{AE2694E6-F346-2CFA-7924-F514B4B4215A}"/>
          </ac:picMkLst>
        </pc:picChg>
        <pc:picChg chg="add mod">
          <ac:chgData name="Susan  Milewski" userId="2972975520_tp_dropbox_plus" providerId="OAuth2" clId="{09DF899D-3D5C-4905-A098-AC8D988DC5AE}" dt="2026-07-17T09:43:31.181" v="239" actId="931"/>
          <ac:picMkLst>
            <pc:docMk/>
            <pc:sldMk cId="3579149124" sldId="281"/>
            <ac:picMk id="6" creationId="{AEFA9BB1-8947-2083-8B9D-E86A60653A82}"/>
          </ac:picMkLst>
        </pc:picChg>
        <pc:picChg chg="add mod">
          <ac:chgData name="Susan  Milewski" userId="2972975520_tp_dropbox_plus" providerId="OAuth2" clId="{09DF899D-3D5C-4905-A098-AC8D988DC5AE}" dt="2026-07-17T09:43:46.347" v="240" actId="931"/>
          <ac:picMkLst>
            <pc:docMk/>
            <pc:sldMk cId="3579149124" sldId="281"/>
            <ac:picMk id="8" creationId="{61646A70-8E18-24C6-DCC7-A2ADC7C948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B5C49-A894-161D-D00A-B8E4352941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20203-050A-BEAE-1C76-8EAE05FA22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5B555-702F-89B5-51B1-08DC688EE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4C31B-8ABD-F8E2-FE07-897164F62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4BBD8-421C-8997-B95F-D95470F0E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267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DD89E-62EF-01C6-3DAB-7FFC32826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2F945-A8C7-D6E7-E7E4-C3411756E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5C0CC-F7F0-8939-B96B-A074B7A21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099C6-C349-3764-139C-19193C905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6E0C6-D21C-09DA-2B39-CDD6129A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693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F3EA2-2306-789D-260F-2BF352621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FEF75B-24BF-45DB-2234-51F6D91BF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B4B14-DAA9-2DBB-F2A7-467377CD9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C2EBE-C2CD-AB7A-5F40-D8496FBD4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22E331-E4B9-4D93-54B8-2EACC4D9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87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136C7-D490-344C-22E0-093EF847D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CD5B5-59AE-86A7-4E33-1731773B84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7D050E-7866-B6C2-0146-EA9F9A3F42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FD7E7B-835E-28EE-3B42-55AE27D27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B4758-7D9D-55BC-B71D-B590467D4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02A638-668B-3B07-B050-C4FB2C186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208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EE10F-0142-0488-54D5-6C7373443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347A19-F605-A0F9-16B7-59D8D3D26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0920E7-93ED-ECA2-4D80-C3B3AA68B6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AFF67B-E26F-6D68-1C2F-4B17E31950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0C35F3-73A1-61B1-FEB3-06182F2F41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EDE23E-A945-C8F9-FB40-BDCDBFDB3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521E-FED9-143A-7CB5-0A45F38D7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7624AA-1324-7B88-FDFF-ADA4C0240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18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BED2D-F070-98E4-9BA5-2D9121657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D8F7B4-444C-432B-CDF9-696BCF5FC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295699-421F-8E3A-AE48-C9F7468E8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97310-A8E0-8D77-FF5C-7D95D675F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CD1A3C-F0D6-D1CA-65FB-6A29AD783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FDDF0-F4F3-736E-085A-3A0229BF7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E5C48A-A755-C98D-5D08-8C17FFB99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864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B9610-B380-CE61-A0A8-BBBAB0850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F12E1-D79A-97A8-DB97-84039BB5D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AA4917-5CB0-FBC1-B5B4-DA9BD7CBF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76A04-77F0-6E8B-8E29-190247225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6CDEE2-BF04-EA05-8229-C06ED1E3D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FCAE74-2EEC-15B6-0968-9AD08F603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98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E1DB7-8208-9DC7-0B90-44BF89C88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3C367E-9205-5985-BAD9-039E6CFEE3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178B5-2FC2-314C-6715-078CB7BE22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F196F4-4C80-8D5E-F111-D75EE7933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4D92D0-FF3F-605F-FDF0-5411CC6D2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6F959D-6572-F82E-8205-EE9752623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163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F8050-EBBA-3E81-FE2E-39238B4C2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13F283-BBA2-02B6-2524-CAC043A6EF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5E98A9-FE66-0280-B24E-398651DA1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A17B9-9696-1867-FA62-8C741AE32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B6C47-E7DC-ED8C-F625-33492DC21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574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BDA13-237A-0660-80B9-AD8BB336C2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6B4AF7-32EB-AC3F-4E2E-4816BA77DA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C54C0-4451-D278-5729-1C321AF3A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036782-50BC-B612-FC91-91874BC7A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CD76D-AEB3-32A8-728E-1A9BAFD56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299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930A66-150F-EFEB-BF25-3F8A10458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CBB6AD-5359-5C99-87E9-F2C61B3D2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E3F4F5-7DBB-F265-91BF-B7C6295711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65D574-2836-4461-BBD5-DF001D8B75E0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1893B-F2EB-54C3-F880-950FB949E1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4B231-BC4E-DBC3-102C-908989B95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FE6999-0E68-4B31-A767-CB4DBF44D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35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A3C38B-878D-8A91-8263-E7F986763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7F8D0B-D9C7-D8E6-BCD4-361063FC9816}"/>
              </a:ext>
            </a:extLst>
          </p:cNvPr>
          <p:cNvSpPr txBox="1"/>
          <p:nvPr/>
        </p:nvSpPr>
        <p:spPr>
          <a:xfrm>
            <a:off x="533400" y="1293211"/>
            <a:ext cx="1078902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Playwrite GB S" pitchFamily="2" charset="0"/>
              </a:rPr>
              <a:t>Eclipse  Room </a:t>
            </a:r>
          </a:p>
        </p:txBody>
      </p:sp>
    </p:spTree>
    <p:extLst>
      <p:ext uri="{BB962C8B-B14F-4D97-AF65-F5344CB8AC3E}">
        <p14:creationId xmlns:p14="http://schemas.microsoft.com/office/powerpoint/2010/main" val="2844417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78183-5393-0394-99C9-FA8DCC104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5F6DCEA-E8F1-806B-8135-F6B9A8E78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947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4B4A5-B448-43F7-9D56-3F18A2F8C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30D6A4-E228-15E5-1960-43F4F7F9B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87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56671-A1A5-57F6-B6A3-7AD8321EE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FB39BF-C004-29A6-3338-1ADF502A6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FA9BB1-8947-2083-8B9D-E86A60653A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1646A70-8E18-24C6-DCC7-A2ADC7C948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149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0D3AC-1685-5D82-4F6A-A658F4194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A066E9-AA85-6175-322F-71E6A9DC3E31}"/>
              </a:ext>
            </a:extLst>
          </p:cNvPr>
          <p:cNvSpPr txBox="1"/>
          <p:nvPr/>
        </p:nvSpPr>
        <p:spPr>
          <a:xfrm>
            <a:off x="533400" y="1293211"/>
            <a:ext cx="1078902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Playwrite GB S" pitchFamily="2" charset="0"/>
              </a:rPr>
              <a:t>Moonlight Room </a:t>
            </a:r>
          </a:p>
        </p:txBody>
      </p:sp>
    </p:spTree>
    <p:extLst>
      <p:ext uri="{BB962C8B-B14F-4D97-AF65-F5344CB8AC3E}">
        <p14:creationId xmlns:p14="http://schemas.microsoft.com/office/powerpoint/2010/main" val="3364694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DCF44-B143-8D35-C8A6-1A947A438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11BE507-785E-FD90-466F-C2929B527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614082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45EA1F-A0FE-A9A4-0061-87D55CF5C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E4CC0FB-D7B1-A595-8BA9-7B187D066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28601" y="452389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508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77DBE-9990-9BA5-9CEC-F9CE0DF30B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E7D2BA0-94B4-92A3-6EC1-2881B7895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9501" y="564180"/>
            <a:ext cx="11712362" cy="540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81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8B5F8-9DB2-DE4F-501C-05437D320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1A8C0B-B10E-83DB-2470-DCAF44316963}"/>
              </a:ext>
            </a:extLst>
          </p:cNvPr>
          <p:cNvSpPr txBox="1"/>
          <p:nvPr/>
        </p:nvSpPr>
        <p:spPr>
          <a:xfrm>
            <a:off x="533400" y="1293211"/>
            <a:ext cx="1078902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Playwrite GB S" pitchFamily="2" charset="0"/>
              </a:rPr>
              <a:t>Twilight Room </a:t>
            </a:r>
          </a:p>
        </p:txBody>
      </p:sp>
    </p:spTree>
    <p:extLst>
      <p:ext uri="{BB962C8B-B14F-4D97-AF65-F5344CB8AC3E}">
        <p14:creationId xmlns:p14="http://schemas.microsoft.com/office/powerpoint/2010/main" val="4213485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5B2FE2-EE58-FC7E-78C7-B2A8851D4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871C6FC-42B1-E3E9-C5A5-099E78883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963" y="-21682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158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AEBB83-558D-0E11-7C9B-9AA8BEF0C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AA4C943-C2B6-F90E-2FCE-43829E2B4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25" y="-32732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21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7D2B7-EC59-4826-9DF4-3CBBB1D5D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DF3DDE-D46C-EFA8-587F-86E47682A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455" y="-124158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98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66743D-6EAA-5F4F-76BF-E27557829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FE6905-BC3A-D5D9-F8FC-314FCC694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537" y="445903"/>
            <a:ext cx="7954925" cy="596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462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86147-6C49-E950-4536-202136507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01CFA2-2CEB-0342-DF50-8A5D4F1B279F}"/>
              </a:ext>
            </a:extLst>
          </p:cNvPr>
          <p:cNvSpPr txBox="1"/>
          <p:nvPr/>
        </p:nvSpPr>
        <p:spPr>
          <a:xfrm>
            <a:off x="1979950" y="1293211"/>
            <a:ext cx="830934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>
                <a:latin typeface="Playwrite GB S" pitchFamily="2" charset="0"/>
              </a:rPr>
              <a:t>SunlightRoom</a:t>
            </a:r>
            <a:r>
              <a:rPr lang="en-GB" sz="13800" dirty="0">
                <a:latin typeface="Playwrite GB S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2250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A765C-4549-05D3-D72B-2F8035C12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2EAD759-06F5-0E20-0C8A-C7237FB1F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7283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0785C-DCCF-8376-05E3-48CE8709C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A9E84-EFEC-0E8A-CC98-1068C50AD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360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75685-CC51-A814-24BD-FE1B7137B7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D9661FE-85C1-5066-E580-95DDF9651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3" y="264670"/>
            <a:ext cx="11285181" cy="52110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191935-06A7-590B-17CD-E2037AF439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082"/>
            <a:ext cx="12192000" cy="56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397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7</Words>
  <Application>Microsoft Office PowerPoint</Application>
  <PresentationFormat>Widescreen</PresentationFormat>
  <Paragraphs>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Playwrite GB 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Susan Milewski</dc:creator>
  <cp:lastModifiedBy>Susan Milewski</cp:lastModifiedBy>
  <cp:revision>1</cp:revision>
  <dcterms:created xsi:type="dcterms:W3CDTF">2026-07-16T19:28:24Z</dcterms:created>
  <dcterms:modified xsi:type="dcterms:W3CDTF">2026-07-17T09:43:55Z</dcterms:modified>
</cp:coreProperties>
</file>