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63" r:id="rId3"/>
    <p:sldId id="264" r:id="rId4"/>
    <p:sldId id="266" r:id="rId5"/>
    <p:sldId id="270" r:id="rId6"/>
    <p:sldId id="257" r:id="rId7"/>
    <p:sldId id="265" r:id="rId8"/>
    <p:sldId id="259" r:id="rId9"/>
    <p:sldId id="272" r:id="rId10"/>
    <p:sldId id="278" r:id="rId11"/>
    <p:sldId id="262" r:id="rId12"/>
    <p:sldId id="275" r:id="rId13"/>
    <p:sldId id="273" r:id="rId14"/>
    <p:sldId id="299" r:id="rId15"/>
    <p:sldId id="280" r:id="rId16"/>
    <p:sldId id="281" r:id="rId17"/>
    <p:sldId id="292" r:id="rId18"/>
    <p:sldId id="293" r:id="rId19"/>
    <p:sldId id="298" r:id="rId20"/>
    <p:sldId id="283" r:id="rId21"/>
    <p:sldId id="286" r:id="rId22"/>
    <p:sldId id="276" r:id="rId23"/>
    <p:sldId id="277" r:id="rId24"/>
    <p:sldId id="300" r:id="rId25"/>
    <p:sldId id="302" r:id="rId2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134F37-A983-4817-813A-82350629450C}" v="61" dt="2023-12-06T11:27:19.534"/>
    <p1510:client id="{5A1A46CB-1BC2-4E34-92AB-46EC7DF855A1}" v="2" dt="2023-12-06T16:07:01.6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ra Heaven" userId="7086b0a9-85ed-48ff-8c9d-72ae788f595c" providerId="ADAL" clId="{5A1A46CB-1BC2-4E34-92AB-46EC7DF855A1}"/>
    <pc:docChg chg="custSel delSld modSld">
      <pc:chgData name="Alexandra Heaven" userId="7086b0a9-85ed-48ff-8c9d-72ae788f595c" providerId="ADAL" clId="{5A1A46CB-1BC2-4E34-92AB-46EC7DF855A1}" dt="2023-12-06T16:15:03.345" v="30" actId="47"/>
      <pc:docMkLst>
        <pc:docMk/>
      </pc:docMkLst>
      <pc:sldChg chg="addSp modSp mod">
        <pc:chgData name="Alexandra Heaven" userId="7086b0a9-85ed-48ff-8c9d-72ae788f595c" providerId="ADAL" clId="{5A1A46CB-1BC2-4E34-92AB-46EC7DF855A1}" dt="2023-12-06T16:06:18.059" v="8" actId="14100"/>
        <pc:sldMkLst>
          <pc:docMk/>
          <pc:sldMk cId="3091040018" sldId="257"/>
        </pc:sldMkLst>
        <pc:spChg chg="mod">
          <ac:chgData name="Alexandra Heaven" userId="7086b0a9-85ed-48ff-8c9d-72ae788f595c" providerId="ADAL" clId="{5A1A46CB-1BC2-4E34-92AB-46EC7DF855A1}" dt="2023-12-06T16:06:18.059" v="8" actId="14100"/>
          <ac:spMkLst>
            <pc:docMk/>
            <pc:sldMk cId="3091040018" sldId="257"/>
            <ac:spMk id="2" creationId="{444A4336-98A4-CE4F-3935-EA5634E9828D}"/>
          </ac:spMkLst>
        </pc:spChg>
        <pc:picChg chg="add mod">
          <ac:chgData name="Alexandra Heaven" userId="7086b0a9-85ed-48ff-8c9d-72ae788f595c" providerId="ADAL" clId="{5A1A46CB-1BC2-4E34-92AB-46EC7DF855A1}" dt="2023-12-06T16:06:11.568" v="6" actId="14100"/>
          <ac:picMkLst>
            <pc:docMk/>
            <pc:sldMk cId="3091040018" sldId="257"/>
            <ac:picMk id="3" creationId="{B9D722F3-BBFD-6D38-B43B-0431C635F591}"/>
          </ac:picMkLst>
        </pc:picChg>
        <pc:picChg chg="mod">
          <ac:chgData name="Alexandra Heaven" userId="7086b0a9-85ed-48ff-8c9d-72ae788f595c" providerId="ADAL" clId="{5A1A46CB-1BC2-4E34-92AB-46EC7DF855A1}" dt="2023-12-06T16:06:02.266" v="2" actId="1076"/>
          <ac:picMkLst>
            <pc:docMk/>
            <pc:sldMk cId="3091040018" sldId="257"/>
            <ac:picMk id="5" creationId="{A2C5DD33-9F41-DC10-CEC9-FA1B00E0C6DE}"/>
          </ac:picMkLst>
        </pc:picChg>
      </pc:sldChg>
      <pc:sldChg chg="addSp modSp mod">
        <pc:chgData name="Alexandra Heaven" userId="7086b0a9-85ed-48ff-8c9d-72ae788f595c" providerId="ADAL" clId="{5A1A46CB-1BC2-4E34-92AB-46EC7DF855A1}" dt="2023-12-06T16:07:12.533" v="19" actId="14100"/>
        <pc:sldMkLst>
          <pc:docMk/>
          <pc:sldMk cId="2621846708" sldId="259"/>
        </pc:sldMkLst>
        <pc:picChg chg="add mod">
          <ac:chgData name="Alexandra Heaven" userId="7086b0a9-85ed-48ff-8c9d-72ae788f595c" providerId="ADAL" clId="{5A1A46CB-1BC2-4E34-92AB-46EC7DF855A1}" dt="2023-12-06T16:07:12.533" v="19" actId="14100"/>
          <ac:picMkLst>
            <pc:docMk/>
            <pc:sldMk cId="2621846708" sldId="259"/>
            <ac:picMk id="4" creationId="{04FC41EF-D78F-683D-F6A3-B2A082048252}"/>
          </ac:picMkLst>
        </pc:picChg>
        <pc:picChg chg="mod">
          <ac:chgData name="Alexandra Heaven" userId="7086b0a9-85ed-48ff-8c9d-72ae788f595c" providerId="ADAL" clId="{5A1A46CB-1BC2-4E34-92AB-46EC7DF855A1}" dt="2023-12-06T16:07:10.277" v="18" actId="1076"/>
          <ac:picMkLst>
            <pc:docMk/>
            <pc:sldMk cId="2621846708" sldId="259"/>
            <ac:picMk id="5" creationId="{28758AF1-4827-BB02-422B-C6A80F41BEBF}"/>
          </ac:picMkLst>
        </pc:picChg>
      </pc:sldChg>
      <pc:sldChg chg="delSp del mod">
        <pc:chgData name="Alexandra Heaven" userId="7086b0a9-85ed-48ff-8c9d-72ae788f595c" providerId="ADAL" clId="{5A1A46CB-1BC2-4E34-92AB-46EC7DF855A1}" dt="2023-12-06T16:06:57.213" v="12" actId="47"/>
        <pc:sldMkLst>
          <pc:docMk/>
          <pc:sldMk cId="2092034064" sldId="260"/>
        </pc:sldMkLst>
        <pc:picChg chg="del">
          <ac:chgData name="Alexandra Heaven" userId="7086b0a9-85ed-48ff-8c9d-72ae788f595c" providerId="ADAL" clId="{5A1A46CB-1BC2-4E34-92AB-46EC7DF855A1}" dt="2023-12-06T16:06:55.674" v="11" actId="21"/>
          <ac:picMkLst>
            <pc:docMk/>
            <pc:sldMk cId="2092034064" sldId="260"/>
            <ac:picMk id="5" creationId="{A03707C9-7E39-0578-8A96-E60E7794C022}"/>
          </ac:picMkLst>
        </pc:picChg>
      </pc:sldChg>
      <pc:sldChg chg="del">
        <pc:chgData name="Alexandra Heaven" userId="7086b0a9-85ed-48ff-8c9d-72ae788f595c" providerId="ADAL" clId="{5A1A46CB-1BC2-4E34-92AB-46EC7DF855A1}" dt="2023-12-06T16:11:35.742" v="26" actId="47"/>
        <pc:sldMkLst>
          <pc:docMk/>
          <pc:sldMk cId="1111745010" sldId="261"/>
        </pc:sldMkLst>
      </pc:sldChg>
      <pc:sldChg chg="del">
        <pc:chgData name="Alexandra Heaven" userId="7086b0a9-85ed-48ff-8c9d-72ae788f595c" providerId="ADAL" clId="{5A1A46CB-1BC2-4E34-92AB-46EC7DF855A1}" dt="2023-12-06T16:06:27.247" v="10" actId="47"/>
        <pc:sldMkLst>
          <pc:docMk/>
          <pc:sldMk cId="2244219254" sldId="269"/>
        </pc:sldMkLst>
      </pc:sldChg>
      <pc:sldChg chg="del">
        <pc:chgData name="Alexandra Heaven" userId="7086b0a9-85ed-48ff-8c9d-72ae788f595c" providerId="ADAL" clId="{5A1A46CB-1BC2-4E34-92AB-46EC7DF855A1}" dt="2023-12-06T16:09:02.100" v="20" actId="47"/>
        <pc:sldMkLst>
          <pc:docMk/>
          <pc:sldMk cId="2584364262" sldId="274"/>
        </pc:sldMkLst>
      </pc:sldChg>
      <pc:sldChg chg="delSp del mod">
        <pc:chgData name="Alexandra Heaven" userId="7086b0a9-85ed-48ff-8c9d-72ae788f595c" providerId="ADAL" clId="{5A1A46CB-1BC2-4E34-92AB-46EC7DF855A1}" dt="2023-12-06T16:06:21.884" v="9" actId="47"/>
        <pc:sldMkLst>
          <pc:docMk/>
          <pc:sldMk cId="4266128390" sldId="279"/>
        </pc:sldMkLst>
        <pc:picChg chg="del">
          <ac:chgData name="Alexandra Heaven" userId="7086b0a9-85ed-48ff-8c9d-72ae788f595c" providerId="ADAL" clId="{5A1A46CB-1BC2-4E34-92AB-46EC7DF855A1}" dt="2023-12-06T16:05:56.586" v="0" actId="478"/>
          <ac:picMkLst>
            <pc:docMk/>
            <pc:sldMk cId="4266128390" sldId="279"/>
            <ac:picMk id="4" creationId="{CEE98F5B-7B88-62AC-8C4C-D74EA6BE6E82}"/>
          </ac:picMkLst>
        </pc:picChg>
      </pc:sldChg>
      <pc:sldChg chg="del">
        <pc:chgData name="Alexandra Heaven" userId="7086b0a9-85ed-48ff-8c9d-72ae788f595c" providerId="ADAL" clId="{5A1A46CB-1BC2-4E34-92AB-46EC7DF855A1}" dt="2023-12-06T16:14:49.283" v="27" actId="47"/>
        <pc:sldMkLst>
          <pc:docMk/>
          <pc:sldMk cId="1257953439" sldId="284"/>
        </pc:sldMkLst>
      </pc:sldChg>
      <pc:sldChg chg="del">
        <pc:chgData name="Alexandra Heaven" userId="7086b0a9-85ed-48ff-8c9d-72ae788f595c" providerId="ADAL" clId="{5A1A46CB-1BC2-4E34-92AB-46EC7DF855A1}" dt="2023-12-06T16:14:54.643" v="28" actId="47"/>
        <pc:sldMkLst>
          <pc:docMk/>
          <pc:sldMk cId="3369032911" sldId="288"/>
        </pc:sldMkLst>
      </pc:sldChg>
      <pc:sldChg chg="del">
        <pc:chgData name="Alexandra Heaven" userId="7086b0a9-85ed-48ff-8c9d-72ae788f595c" providerId="ADAL" clId="{5A1A46CB-1BC2-4E34-92AB-46EC7DF855A1}" dt="2023-12-06T16:14:56.612" v="29" actId="47"/>
        <pc:sldMkLst>
          <pc:docMk/>
          <pc:sldMk cId="1785999800" sldId="289"/>
        </pc:sldMkLst>
      </pc:sldChg>
      <pc:sldChg chg="del">
        <pc:chgData name="Alexandra Heaven" userId="7086b0a9-85ed-48ff-8c9d-72ae788f595c" providerId="ADAL" clId="{5A1A46CB-1BC2-4E34-92AB-46EC7DF855A1}" dt="2023-12-06T16:10:33.159" v="21" actId="47"/>
        <pc:sldMkLst>
          <pc:docMk/>
          <pc:sldMk cId="1742172406" sldId="290"/>
        </pc:sldMkLst>
      </pc:sldChg>
      <pc:sldChg chg="del">
        <pc:chgData name="Alexandra Heaven" userId="7086b0a9-85ed-48ff-8c9d-72ae788f595c" providerId="ADAL" clId="{5A1A46CB-1BC2-4E34-92AB-46EC7DF855A1}" dt="2023-12-06T16:15:03.345" v="30" actId="47"/>
        <pc:sldMkLst>
          <pc:docMk/>
          <pc:sldMk cId="1303262034" sldId="291"/>
        </pc:sldMkLst>
      </pc:sldChg>
      <pc:sldChg chg="del">
        <pc:chgData name="Alexandra Heaven" userId="7086b0a9-85ed-48ff-8c9d-72ae788f595c" providerId="ADAL" clId="{5A1A46CB-1BC2-4E34-92AB-46EC7DF855A1}" dt="2023-12-06T16:11:00.484" v="23" actId="47"/>
        <pc:sldMkLst>
          <pc:docMk/>
          <pc:sldMk cId="4108948004" sldId="294"/>
        </pc:sldMkLst>
      </pc:sldChg>
      <pc:sldChg chg="del">
        <pc:chgData name="Alexandra Heaven" userId="7086b0a9-85ed-48ff-8c9d-72ae788f595c" providerId="ADAL" clId="{5A1A46CB-1BC2-4E34-92AB-46EC7DF855A1}" dt="2023-12-06T16:11:01.155" v="24" actId="47"/>
        <pc:sldMkLst>
          <pc:docMk/>
          <pc:sldMk cId="2083428338" sldId="295"/>
        </pc:sldMkLst>
      </pc:sldChg>
      <pc:sldChg chg="del">
        <pc:chgData name="Alexandra Heaven" userId="7086b0a9-85ed-48ff-8c9d-72ae788f595c" providerId="ADAL" clId="{5A1A46CB-1BC2-4E34-92AB-46EC7DF855A1}" dt="2023-12-06T16:10:54.672" v="22" actId="47"/>
        <pc:sldMkLst>
          <pc:docMk/>
          <pc:sldMk cId="1439909886" sldId="296"/>
        </pc:sldMkLst>
      </pc:sldChg>
      <pc:sldChg chg="del">
        <pc:chgData name="Alexandra Heaven" userId="7086b0a9-85ed-48ff-8c9d-72ae788f595c" providerId="ADAL" clId="{5A1A46CB-1BC2-4E34-92AB-46EC7DF855A1}" dt="2023-12-06T16:11:06.741" v="25" actId="47"/>
        <pc:sldMkLst>
          <pc:docMk/>
          <pc:sldMk cId="4178425543" sldId="29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AF7C2C-08FD-4538-A3FD-F3133F09C290}"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GB"/>
        </a:p>
      </dgm:t>
    </dgm:pt>
    <dgm:pt modelId="{D1A84FAA-E003-4C86-8473-D42CC30FA8EA}">
      <dgm:prSet phldrT="[Text]" custT="1"/>
      <dgm:spPr/>
      <dgm:t>
        <a:bodyPr/>
        <a:lstStyle/>
        <a:p>
          <a:r>
            <a:rPr lang="en-GB" sz="2800" b="1" dirty="0"/>
            <a:t>What does this look like in school?</a:t>
          </a:r>
        </a:p>
      </dgm:t>
    </dgm:pt>
    <dgm:pt modelId="{E31799C0-F326-4BBA-8737-A10F51FBA9E2}" type="parTrans" cxnId="{6F84C558-4D35-48AA-A82D-FD27AF8A1AC0}">
      <dgm:prSet/>
      <dgm:spPr/>
      <dgm:t>
        <a:bodyPr/>
        <a:lstStyle/>
        <a:p>
          <a:endParaRPr lang="en-GB"/>
        </a:p>
      </dgm:t>
    </dgm:pt>
    <dgm:pt modelId="{0BAFCCD6-91F8-43DC-9CFA-EDAF38F6BB74}" type="sibTrans" cxnId="{6F84C558-4D35-48AA-A82D-FD27AF8A1AC0}">
      <dgm:prSet/>
      <dgm:spPr/>
      <dgm:t>
        <a:bodyPr/>
        <a:lstStyle/>
        <a:p>
          <a:endParaRPr lang="en-GB"/>
        </a:p>
      </dgm:t>
    </dgm:pt>
    <dgm:pt modelId="{81433BD5-B573-456D-AACB-DDBDC622B47D}">
      <dgm:prSet phldrT="[Text]"/>
      <dgm:spPr/>
      <dgm:t>
        <a:bodyPr/>
        <a:lstStyle/>
        <a:p>
          <a:r>
            <a:rPr lang="en-GB" dirty="0"/>
            <a:t>Concentration difficulties</a:t>
          </a:r>
        </a:p>
      </dgm:t>
    </dgm:pt>
    <dgm:pt modelId="{98156B95-8594-4E45-97A4-53DFFAF04FA0}" type="parTrans" cxnId="{1ABF91BC-2FE1-4D14-A28E-F6B5BA4C4FCC}">
      <dgm:prSet/>
      <dgm:spPr/>
      <dgm:t>
        <a:bodyPr/>
        <a:lstStyle/>
        <a:p>
          <a:endParaRPr lang="en-GB"/>
        </a:p>
      </dgm:t>
    </dgm:pt>
    <dgm:pt modelId="{5A16F5CF-263A-4C0C-AA33-1801EAF181E8}" type="sibTrans" cxnId="{1ABF91BC-2FE1-4D14-A28E-F6B5BA4C4FCC}">
      <dgm:prSet/>
      <dgm:spPr/>
      <dgm:t>
        <a:bodyPr/>
        <a:lstStyle/>
        <a:p>
          <a:endParaRPr lang="en-GB"/>
        </a:p>
      </dgm:t>
    </dgm:pt>
    <dgm:pt modelId="{43F4B229-1335-432F-8F48-63A238BD68E2}">
      <dgm:prSet phldrT="[Text]"/>
      <dgm:spPr/>
      <dgm:t>
        <a:bodyPr/>
        <a:lstStyle/>
        <a:p>
          <a:r>
            <a:rPr lang="en-GB" dirty="0"/>
            <a:t>Memory impairment</a:t>
          </a:r>
        </a:p>
      </dgm:t>
    </dgm:pt>
    <dgm:pt modelId="{EBED6D16-0B8E-467C-9127-DD630F58EADB}" type="parTrans" cxnId="{42115EC3-766B-47DB-A1A7-D5CB623F481F}">
      <dgm:prSet/>
      <dgm:spPr/>
      <dgm:t>
        <a:bodyPr/>
        <a:lstStyle/>
        <a:p>
          <a:endParaRPr lang="en-GB"/>
        </a:p>
      </dgm:t>
    </dgm:pt>
    <dgm:pt modelId="{57E697D0-A8DD-479F-A32A-8CCBFE05764D}" type="sibTrans" cxnId="{42115EC3-766B-47DB-A1A7-D5CB623F481F}">
      <dgm:prSet/>
      <dgm:spPr/>
      <dgm:t>
        <a:bodyPr/>
        <a:lstStyle/>
        <a:p>
          <a:endParaRPr lang="en-GB"/>
        </a:p>
      </dgm:t>
    </dgm:pt>
    <dgm:pt modelId="{F24FA476-D1FB-4DDE-B3F4-4CCF201DC725}">
      <dgm:prSet phldrT="[Text]"/>
      <dgm:spPr/>
      <dgm:t>
        <a:bodyPr/>
        <a:lstStyle/>
        <a:p>
          <a:r>
            <a:rPr lang="en-GB" dirty="0"/>
            <a:t>More ‘sick days’ from school because of tiredness</a:t>
          </a:r>
        </a:p>
      </dgm:t>
    </dgm:pt>
    <dgm:pt modelId="{545CD40A-5A14-4497-9912-9AEE1F0BCC42}" type="parTrans" cxnId="{8D50AFE9-8AFC-462C-80D5-5A002DE14207}">
      <dgm:prSet/>
      <dgm:spPr/>
      <dgm:t>
        <a:bodyPr/>
        <a:lstStyle/>
        <a:p>
          <a:endParaRPr lang="en-GB"/>
        </a:p>
      </dgm:t>
    </dgm:pt>
    <dgm:pt modelId="{422042E1-90EC-4984-A89A-C44BA67780DE}" type="sibTrans" cxnId="{8D50AFE9-8AFC-462C-80D5-5A002DE14207}">
      <dgm:prSet/>
      <dgm:spPr/>
      <dgm:t>
        <a:bodyPr/>
        <a:lstStyle/>
        <a:p>
          <a:endParaRPr lang="en-GB"/>
        </a:p>
      </dgm:t>
    </dgm:pt>
    <dgm:pt modelId="{B2E518C4-AD4F-4DAD-8C80-DCB925F57470}">
      <dgm:prSet phldrT="[Text]"/>
      <dgm:spPr/>
      <dgm:t>
        <a:bodyPr/>
        <a:lstStyle/>
        <a:p>
          <a:r>
            <a:rPr lang="en-GB" dirty="0"/>
            <a:t>Risk-taking behaviour</a:t>
          </a:r>
        </a:p>
      </dgm:t>
    </dgm:pt>
    <dgm:pt modelId="{6CA593E3-BE5C-47DE-94A4-8A438EFAC703}" type="parTrans" cxnId="{D4C4F330-6296-4E18-B929-014F596C6CCD}">
      <dgm:prSet/>
      <dgm:spPr/>
      <dgm:t>
        <a:bodyPr/>
        <a:lstStyle/>
        <a:p>
          <a:endParaRPr lang="en-GB"/>
        </a:p>
      </dgm:t>
    </dgm:pt>
    <dgm:pt modelId="{EEE68AD3-B4E7-48A0-A78A-1F8AB498CA2D}" type="sibTrans" cxnId="{D4C4F330-6296-4E18-B929-014F596C6CCD}">
      <dgm:prSet/>
      <dgm:spPr/>
      <dgm:t>
        <a:bodyPr/>
        <a:lstStyle/>
        <a:p>
          <a:endParaRPr lang="en-GB"/>
        </a:p>
      </dgm:t>
    </dgm:pt>
    <dgm:pt modelId="{F4350B61-1914-42B9-A590-4D14BF598BE0}">
      <dgm:prSet phldrT="[Text]"/>
      <dgm:spPr/>
      <dgm:t>
        <a:bodyPr/>
        <a:lstStyle/>
        <a:p>
          <a:r>
            <a:rPr lang="en-GB" dirty="0"/>
            <a:t>Lack of enthusiasm, moodiness or aggression</a:t>
          </a:r>
        </a:p>
      </dgm:t>
    </dgm:pt>
    <dgm:pt modelId="{178C5675-18C4-4581-8EAF-F5697EE509B3}" type="parTrans" cxnId="{2F055DD2-29B1-4013-8F3A-E44B826CC907}">
      <dgm:prSet/>
      <dgm:spPr/>
      <dgm:t>
        <a:bodyPr/>
        <a:lstStyle/>
        <a:p>
          <a:endParaRPr lang="en-GB"/>
        </a:p>
      </dgm:t>
    </dgm:pt>
    <dgm:pt modelId="{59A352BE-2E37-4291-A03A-99FCBBAE95BC}" type="sibTrans" cxnId="{2F055DD2-29B1-4013-8F3A-E44B826CC907}">
      <dgm:prSet/>
      <dgm:spPr/>
      <dgm:t>
        <a:bodyPr/>
        <a:lstStyle/>
        <a:p>
          <a:endParaRPr lang="en-GB"/>
        </a:p>
      </dgm:t>
    </dgm:pt>
    <dgm:pt modelId="{F323F535-AFA9-415D-884E-FABB12EAA925}">
      <dgm:prSet phldrT="[Text]"/>
      <dgm:spPr/>
      <dgm:t>
        <a:bodyPr/>
        <a:lstStyle/>
        <a:p>
          <a:r>
            <a:rPr lang="en-GB" dirty="0"/>
            <a:t>‘Drifting off’ in class</a:t>
          </a:r>
        </a:p>
      </dgm:t>
    </dgm:pt>
    <dgm:pt modelId="{BA0693A0-2B8A-4857-9DB4-F934F954921C}" type="parTrans" cxnId="{1878635E-A8BA-4BE6-8A5B-D562D5DF2ABD}">
      <dgm:prSet/>
      <dgm:spPr/>
      <dgm:t>
        <a:bodyPr/>
        <a:lstStyle/>
        <a:p>
          <a:endParaRPr lang="en-GB"/>
        </a:p>
      </dgm:t>
    </dgm:pt>
    <dgm:pt modelId="{39CCBE34-6A94-4334-BD35-3625AC2A9518}" type="sibTrans" cxnId="{1878635E-A8BA-4BE6-8A5B-D562D5DF2ABD}">
      <dgm:prSet/>
      <dgm:spPr/>
      <dgm:t>
        <a:bodyPr/>
        <a:lstStyle/>
        <a:p>
          <a:endParaRPr lang="en-GB"/>
        </a:p>
      </dgm:t>
    </dgm:pt>
    <dgm:pt modelId="{8E1F355F-65B9-4FC7-8D67-16CA84B87602}" type="pres">
      <dgm:prSet presAssocID="{ACAF7C2C-08FD-4538-A3FD-F3133F09C290}" presName="Name0" presStyleCnt="0">
        <dgm:presLayoutVars>
          <dgm:chMax val="1"/>
          <dgm:chPref val="1"/>
          <dgm:dir/>
          <dgm:animOne val="branch"/>
          <dgm:animLvl val="lvl"/>
        </dgm:presLayoutVars>
      </dgm:prSet>
      <dgm:spPr/>
    </dgm:pt>
    <dgm:pt modelId="{05F5C366-4A0F-4A41-8982-0C7FCDAF195F}" type="pres">
      <dgm:prSet presAssocID="{D1A84FAA-E003-4C86-8473-D42CC30FA8EA}" presName="Parent" presStyleLbl="node0" presStyleIdx="0" presStyleCnt="1">
        <dgm:presLayoutVars>
          <dgm:chMax val="6"/>
          <dgm:chPref val="6"/>
        </dgm:presLayoutVars>
      </dgm:prSet>
      <dgm:spPr/>
    </dgm:pt>
    <dgm:pt modelId="{08B4D075-B701-4D0D-B109-7E0FA344A107}" type="pres">
      <dgm:prSet presAssocID="{81433BD5-B573-456D-AACB-DDBDC622B47D}" presName="Accent1" presStyleCnt="0"/>
      <dgm:spPr/>
    </dgm:pt>
    <dgm:pt modelId="{CD7E0801-26C3-4CBD-95B8-0E4FD8D39EFF}" type="pres">
      <dgm:prSet presAssocID="{81433BD5-B573-456D-AACB-DDBDC622B47D}" presName="Accent" presStyleLbl="bgShp" presStyleIdx="0" presStyleCnt="6"/>
      <dgm:spPr/>
    </dgm:pt>
    <dgm:pt modelId="{E5CDDD49-2F30-48F8-8B3B-E8B17ED7C8F8}" type="pres">
      <dgm:prSet presAssocID="{81433BD5-B573-456D-AACB-DDBDC622B47D}" presName="Child1" presStyleLbl="node1" presStyleIdx="0" presStyleCnt="6">
        <dgm:presLayoutVars>
          <dgm:chMax val="0"/>
          <dgm:chPref val="0"/>
          <dgm:bulletEnabled val="1"/>
        </dgm:presLayoutVars>
      </dgm:prSet>
      <dgm:spPr/>
    </dgm:pt>
    <dgm:pt modelId="{0177078C-3D26-4A44-A79A-7BD83B1AC589}" type="pres">
      <dgm:prSet presAssocID="{43F4B229-1335-432F-8F48-63A238BD68E2}" presName="Accent2" presStyleCnt="0"/>
      <dgm:spPr/>
    </dgm:pt>
    <dgm:pt modelId="{24E96F48-6C88-46DD-A801-9BAAFCB86130}" type="pres">
      <dgm:prSet presAssocID="{43F4B229-1335-432F-8F48-63A238BD68E2}" presName="Accent" presStyleLbl="bgShp" presStyleIdx="1" presStyleCnt="6"/>
      <dgm:spPr/>
    </dgm:pt>
    <dgm:pt modelId="{9F7C8D2D-E7C1-4C09-8D89-A6FF72ABBE64}" type="pres">
      <dgm:prSet presAssocID="{43F4B229-1335-432F-8F48-63A238BD68E2}" presName="Child2" presStyleLbl="node1" presStyleIdx="1" presStyleCnt="6">
        <dgm:presLayoutVars>
          <dgm:chMax val="0"/>
          <dgm:chPref val="0"/>
          <dgm:bulletEnabled val="1"/>
        </dgm:presLayoutVars>
      </dgm:prSet>
      <dgm:spPr/>
    </dgm:pt>
    <dgm:pt modelId="{314671AD-48F2-4CD7-A223-BE47BCB35038}" type="pres">
      <dgm:prSet presAssocID="{F24FA476-D1FB-4DDE-B3F4-4CCF201DC725}" presName="Accent3" presStyleCnt="0"/>
      <dgm:spPr/>
    </dgm:pt>
    <dgm:pt modelId="{B601631B-B243-4E27-A64C-ABB18BA4B776}" type="pres">
      <dgm:prSet presAssocID="{F24FA476-D1FB-4DDE-B3F4-4CCF201DC725}" presName="Accent" presStyleLbl="bgShp" presStyleIdx="2" presStyleCnt="6"/>
      <dgm:spPr/>
    </dgm:pt>
    <dgm:pt modelId="{D3D957D6-939A-4C43-94D6-F45BE9E7A23B}" type="pres">
      <dgm:prSet presAssocID="{F24FA476-D1FB-4DDE-B3F4-4CCF201DC725}" presName="Child3" presStyleLbl="node1" presStyleIdx="2" presStyleCnt="6">
        <dgm:presLayoutVars>
          <dgm:chMax val="0"/>
          <dgm:chPref val="0"/>
          <dgm:bulletEnabled val="1"/>
        </dgm:presLayoutVars>
      </dgm:prSet>
      <dgm:spPr/>
    </dgm:pt>
    <dgm:pt modelId="{5167DACB-3829-46F0-A3B1-9BB82C65115F}" type="pres">
      <dgm:prSet presAssocID="{B2E518C4-AD4F-4DAD-8C80-DCB925F57470}" presName="Accent4" presStyleCnt="0"/>
      <dgm:spPr/>
    </dgm:pt>
    <dgm:pt modelId="{D8A0083B-4A21-4DA0-8528-DD6408393415}" type="pres">
      <dgm:prSet presAssocID="{B2E518C4-AD4F-4DAD-8C80-DCB925F57470}" presName="Accent" presStyleLbl="bgShp" presStyleIdx="3" presStyleCnt="6"/>
      <dgm:spPr/>
    </dgm:pt>
    <dgm:pt modelId="{F99226D1-9947-4977-BFB6-E3AD36F4EBEA}" type="pres">
      <dgm:prSet presAssocID="{B2E518C4-AD4F-4DAD-8C80-DCB925F57470}" presName="Child4" presStyleLbl="node1" presStyleIdx="3" presStyleCnt="6">
        <dgm:presLayoutVars>
          <dgm:chMax val="0"/>
          <dgm:chPref val="0"/>
          <dgm:bulletEnabled val="1"/>
        </dgm:presLayoutVars>
      </dgm:prSet>
      <dgm:spPr/>
    </dgm:pt>
    <dgm:pt modelId="{A7CB6374-44D6-4806-9DDE-F4E8FC36BFEE}" type="pres">
      <dgm:prSet presAssocID="{F4350B61-1914-42B9-A590-4D14BF598BE0}" presName="Accent5" presStyleCnt="0"/>
      <dgm:spPr/>
    </dgm:pt>
    <dgm:pt modelId="{8078A272-58FB-43E4-B207-EBDB08735E73}" type="pres">
      <dgm:prSet presAssocID="{F4350B61-1914-42B9-A590-4D14BF598BE0}" presName="Accent" presStyleLbl="bgShp" presStyleIdx="4" presStyleCnt="6"/>
      <dgm:spPr/>
    </dgm:pt>
    <dgm:pt modelId="{A9A55AC3-777E-4640-8872-4D4DA21EAA6D}" type="pres">
      <dgm:prSet presAssocID="{F4350B61-1914-42B9-A590-4D14BF598BE0}" presName="Child5" presStyleLbl="node1" presStyleIdx="4" presStyleCnt="6">
        <dgm:presLayoutVars>
          <dgm:chMax val="0"/>
          <dgm:chPref val="0"/>
          <dgm:bulletEnabled val="1"/>
        </dgm:presLayoutVars>
      </dgm:prSet>
      <dgm:spPr/>
    </dgm:pt>
    <dgm:pt modelId="{C51AE8DB-A87D-47D4-AD58-4837BAE88CEA}" type="pres">
      <dgm:prSet presAssocID="{F323F535-AFA9-415D-884E-FABB12EAA925}" presName="Accent6" presStyleCnt="0"/>
      <dgm:spPr/>
    </dgm:pt>
    <dgm:pt modelId="{2D489563-F624-4BBF-817B-C80B1760D004}" type="pres">
      <dgm:prSet presAssocID="{F323F535-AFA9-415D-884E-FABB12EAA925}" presName="Accent" presStyleLbl="bgShp" presStyleIdx="5" presStyleCnt="6"/>
      <dgm:spPr/>
    </dgm:pt>
    <dgm:pt modelId="{E8921D04-5CF2-4EAE-BACF-A57D5E55ADF1}" type="pres">
      <dgm:prSet presAssocID="{F323F535-AFA9-415D-884E-FABB12EAA925}" presName="Child6" presStyleLbl="node1" presStyleIdx="5" presStyleCnt="6">
        <dgm:presLayoutVars>
          <dgm:chMax val="0"/>
          <dgm:chPref val="0"/>
          <dgm:bulletEnabled val="1"/>
        </dgm:presLayoutVars>
      </dgm:prSet>
      <dgm:spPr/>
    </dgm:pt>
  </dgm:ptLst>
  <dgm:cxnLst>
    <dgm:cxn modelId="{2E614E27-B5F4-4368-AF22-CF880D8C1E1F}" type="presOf" srcId="{81433BD5-B573-456D-AACB-DDBDC622B47D}" destId="{E5CDDD49-2F30-48F8-8B3B-E8B17ED7C8F8}" srcOrd="0" destOrd="0" presId="urn:microsoft.com/office/officeart/2011/layout/HexagonRadial"/>
    <dgm:cxn modelId="{D4C4F330-6296-4E18-B929-014F596C6CCD}" srcId="{D1A84FAA-E003-4C86-8473-D42CC30FA8EA}" destId="{B2E518C4-AD4F-4DAD-8C80-DCB925F57470}" srcOrd="3" destOrd="0" parTransId="{6CA593E3-BE5C-47DE-94A4-8A438EFAC703}" sibTransId="{EEE68AD3-B4E7-48A0-A78A-1F8AB498CA2D}"/>
    <dgm:cxn modelId="{1878635E-A8BA-4BE6-8A5B-D562D5DF2ABD}" srcId="{D1A84FAA-E003-4C86-8473-D42CC30FA8EA}" destId="{F323F535-AFA9-415D-884E-FABB12EAA925}" srcOrd="5" destOrd="0" parTransId="{BA0693A0-2B8A-4857-9DB4-F934F954921C}" sibTransId="{39CCBE34-6A94-4334-BD35-3625AC2A9518}"/>
    <dgm:cxn modelId="{43D3A36D-BB42-470B-AA49-9BA7A7848407}" type="presOf" srcId="{D1A84FAA-E003-4C86-8473-D42CC30FA8EA}" destId="{05F5C366-4A0F-4A41-8982-0C7FCDAF195F}" srcOrd="0" destOrd="0" presId="urn:microsoft.com/office/officeart/2011/layout/HexagonRadial"/>
    <dgm:cxn modelId="{6F84C558-4D35-48AA-A82D-FD27AF8A1AC0}" srcId="{ACAF7C2C-08FD-4538-A3FD-F3133F09C290}" destId="{D1A84FAA-E003-4C86-8473-D42CC30FA8EA}" srcOrd="0" destOrd="0" parTransId="{E31799C0-F326-4BBA-8737-A10F51FBA9E2}" sibTransId="{0BAFCCD6-91F8-43DC-9CFA-EDAF38F6BB74}"/>
    <dgm:cxn modelId="{C89BE784-69A4-4BDC-A4D1-70D57BD9B420}" type="presOf" srcId="{F24FA476-D1FB-4DDE-B3F4-4CCF201DC725}" destId="{D3D957D6-939A-4C43-94D6-F45BE9E7A23B}" srcOrd="0" destOrd="0" presId="urn:microsoft.com/office/officeart/2011/layout/HexagonRadial"/>
    <dgm:cxn modelId="{BB9BABA5-1B03-4F58-936F-54BD4FB9A3F9}" type="presOf" srcId="{B2E518C4-AD4F-4DAD-8C80-DCB925F57470}" destId="{F99226D1-9947-4977-BFB6-E3AD36F4EBEA}" srcOrd="0" destOrd="0" presId="urn:microsoft.com/office/officeart/2011/layout/HexagonRadial"/>
    <dgm:cxn modelId="{1ABF91BC-2FE1-4D14-A28E-F6B5BA4C4FCC}" srcId="{D1A84FAA-E003-4C86-8473-D42CC30FA8EA}" destId="{81433BD5-B573-456D-AACB-DDBDC622B47D}" srcOrd="0" destOrd="0" parTransId="{98156B95-8594-4E45-97A4-53DFFAF04FA0}" sibTransId="{5A16F5CF-263A-4C0C-AA33-1801EAF181E8}"/>
    <dgm:cxn modelId="{42115EC3-766B-47DB-A1A7-D5CB623F481F}" srcId="{D1A84FAA-E003-4C86-8473-D42CC30FA8EA}" destId="{43F4B229-1335-432F-8F48-63A238BD68E2}" srcOrd="1" destOrd="0" parTransId="{EBED6D16-0B8E-467C-9127-DD630F58EADB}" sibTransId="{57E697D0-A8DD-479F-A32A-8CCBFE05764D}"/>
    <dgm:cxn modelId="{4153BBCC-44D8-4820-86A9-76F213D4147E}" type="presOf" srcId="{43F4B229-1335-432F-8F48-63A238BD68E2}" destId="{9F7C8D2D-E7C1-4C09-8D89-A6FF72ABBE64}" srcOrd="0" destOrd="0" presId="urn:microsoft.com/office/officeart/2011/layout/HexagonRadial"/>
    <dgm:cxn modelId="{06CA0CD1-080D-4255-A23A-E50B91498FAF}" type="presOf" srcId="{F4350B61-1914-42B9-A590-4D14BF598BE0}" destId="{A9A55AC3-777E-4640-8872-4D4DA21EAA6D}" srcOrd="0" destOrd="0" presId="urn:microsoft.com/office/officeart/2011/layout/HexagonRadial"/>
    <dgm:cxn modelId="{2F055DD2-29B1-4013-8F3A-E44B826CC907}" srcId="{D1A84FAA-E003-4C86-8473-D42CC30FA8EA}" destId="{F4350B61-1914-42B9-A590-4D14BF598BE0}" srcOrd="4" destOrd="0" parTransId="{178C5675-18C4-4581-8EAF-F5697EE509B3}" sibTransId="{59A352BE-2E37-4291-A03A-99FCBBAE95BC}"/>
    <dgm:cxn modelId="{B0E1ACE3-BAF2-4418-A841-EC8CE5E224E9}" type="presOf" srcId="{F323F535-AFA9-415D-884E-FABB12EAA925}" destId="{E8921D04-5CF2-4EAE-BACF-A57D5E55ADF1}" srcOrd="0" destOrd="0" presId="urn:microsoft.com/office/officeart/2011/layout/HexagonRadial"/>
    <dgm:cxn modelId="{8D50AFE9-8AFC-462C-80D5-5A002DE14207}" srcId="{D1A84FAA-E003-4C86-8473-D42CC30FA8EA}" destId="{F24FA476-D1FB-4DDE-B3F4-4CCF201DC725}" srcOrd="2" destOrd="0" parTransId="{545CD40A-5A14-4497-9912-9AEE1F0BCC42}" sibTransId="{422042E1-90EC-4984-A89A-C44BA67780DE}"/>
    <dgm:cxn modelId="{D94696FA-53A3-4ADE-A467-8D8D4CA4BABA}" type="presOf" srcId="{ACAF7C2C-08FD-4538-A3FD-F3133F09C290}" destId="{8E1F355F-65B9-4FC7-8D67-16CA84B87602}" srcOrd="0" destOrd="0" presId="urn:microsoft.com/office/officeart/2011/layout/HexagonRadial"/>
    <dgm:cxn modelId="{8BCB34CB-E6AC-4310-8CC9-CF881DF3904F}" type="presParOf" srcId="{8E1F355F-65B9-4FC7-8D67-16CA84B87602}" destId="{05F5C366-4A0F-4A41-8982-0C7FCDAF195F}" srcOrd="0" destOrd="0" presId="urn:microsoft.com/office/officeart/2011/layout/HexagonRadial"/>
    <dgm:cxn modelId="{9AC9A33C-DDE1-4ED5-AB51-ABFE6C27FD3B}" type="presParOf" srcId="{8E1F355F-65B9-4FC7-8D67-16CA84B87602}" destId="{08B4D075-B701-4D0D-B109-7E0FA344A107}" srcOrd="1" destOrd="0" presId="urn:microsoft.com/office/officeart/2011/layout/HexagonRadial"/>
    <dgm:cxn modelId="{046CF4D8-CD6B-4187-8CE2-CBD43FAB49EF}" type="presParOf" srcId="{08B4D075-B701-4D0D-B109-7E0FA344A107}" destId="{CD7E0801-26C3-4CBD-95B8-0E4FD8D39EFF}" srcOrd="0" destOrd="0" presId="urn:microsoft.com/office/officeart/2011/layout/HexagonRadial"/>
    <dgm:cxn modelId="{676D63A9-08FB-409E-9EFD-66A587D771B7}" type="presParOf" srcId="{8E1F355F-65B9-4FC7-8D67-16CA84B87602}" destId="{E5CDDD49-2F30-48F8-8B3B-E8B17ED7C8F8}" srcOrd="2" destOrd="0" presId="urn:microsoft.com/office/officeart/2011/layout/HexagonRadial"/>
    <dgm:cxn modelId="{7DEBA0C7-19AC-4680-9443-B47898D70081}" type="presParOf" srcId="{8E1F355F-65B9-4FC7-8D67-16CA84B87602}" destId="{0177078C-3D26-4A44-A79A-7BD83B1AC589}" srcOrd="3" destOrd="0" presId="urn:microsoft.com/office/officeart/2011/layout/HexagonRadial"/>
    <dgm:cxn modelId="{CC87C096-2D8D-46FC-927B-1447F920209C}" type="presParOf" srcId="{0177078C-3D26-4A44-A79A-7BD83B1AC589}" destId="{24E96F48-6C88-46DD-A801-9BAAFCB86130}" srcOrd="0" destOrd="0" presId="urn:microsoft.com/office/officeart/2011/layout/HexagonRadial"/>
    <dgm:cxn modelId="{B0E674D4-5409-4D0E-825C-D3C1D6324FBD}" type="presParOf" srcId="{8E1F355F-65B9-4FC7-8D67-16CA84B87602}" destId="{9F7C8D2D-E7C1-4C09-8D89-A6FF72ABBE64}" srcOrd="4" destOrd="0" presId="urn:microsoft.com/office/officeart/2011/layout/HexagonRadial"/>
    <dgm:cxn modelId="{013888D7-9F96-4996-BE92-92EB999854DE}" type="presParOf" srcId="{8E1F355F-65B9-4FC7-8D67-16CA84B87602}" destId="{314671AD-48F2-4CD7-A223-BE47BCB35038}" srcOrd="5" destOrd="0" presId="urn:microsoft.com/office/officeart/2011/layout/HexagonRadial"/>
    <dgm:cxn modelId="{35F39916-62E0-4EE9-A23F-C6AFFE3FDA9B}" type="presParOf" srcId="{314671AD-48F2-4CD7-A223-BE47BCB35038}" destId="{B601631B-B243-4E27-A64C-ABB18BA4B776}" srcOrd="0" destOrd="0" presId="urn:microsoft.com/office/officeart/2011/layout/HexagonRadial"/>
    <dgm:cxn modelId="{504E73B4-7B0D-4A1B-AE82-4B1E0779679F}" type="presParOf" srcId="{8E1F355F-65B9-4FC7-8D67-16CA84B87602}" destId="{D3D957D6-939A-4C43-94D6-F45BE9E7A23B}" srcOrd="6" destOrd="0" presId="urn:microsoft.com/office/officeart/2011/layout/HexagonRadial"/>
    <dgm:cxn modelId="{D7CEBCAD-682C-4C1A-8A4B-C948FE2E6C74}" type="presParOf" srcId="{8E1F355F-65B9-4FC7-8D67-16CA84B87602}" destId="{5167DACB-3829-46F0-A3B1-9BB82C65115F}" srcOrd="7" destOrd="0" presId="urn:microsoft.com/office/officeart/2011/layout/HexagonRadial"/>
    <dgm:cxn modelId="{D94FAD36-A000-4D5D-9B13-4CE70F3510AB}" type="presParOf" srcId="{5167DACB-3829-46F0-A3B1-9BB82C65115F}" destId="{D8A0083B-4A21-4DA0-8528-DD6408393415}" srcOrd="0" destOrd="0" presId="urn:microsoft.com/office/officeart/2011/layout/HexagonRadial"/>
    <dgm:cxn modelId="{06287D13-6BB5-458D-AEAB-A4D1194C4CC7}" type="presParOf" srcId="{8E1F355F-65B9-4FC7-8D67-16CA84B87602}" destId="{F99226D1-9947-4977-BFB6-E3AD36F4EBEA}" srcOrd="8" destOrd="0" presId="urn:microsoft.com/office/officeart/2011/layout/HexagonRadial"/>
    <dgm:cxn modelId="{E4CCD3C2-A9E8-4ECB-9966-D9C27418BB0D}" type="presParOf" srcId="{8E1F355F-65B9-4FC7-8D67-16CA84B87602}" destId="{A7CB6374-44D6-4806-9DDE-F4E8FC36BFEE}" srcOrd="9" destOrd="0" presId="urn:microsoft.com/office/officeart/2011/layout/HexagonRadial"/>
    <dgm:cxn modelId="{76EBDC16-5190-40E3-85CA-02E1CA4B3282}" type="presParOf" srcId="{A7CB6374-44D6-4806-9DDE-F4E8FC36BFEE}" destId="{8078A272-58FB-43E4-B207-EBDB08735E73}" srcOrd="0" destOrd="0" presId="urn:microsoft.com/office/officeart/2011/layout/HexagonRadial"/>
    <dgm:cxn modelId="{E755A9FA-1A0A-4EEF-B429-355CF62040E8}" type="presParOf" srcId="{8E1F355F-65B9-4FC7-8D67-16CA84B87602}" destId="{A9A55AC3-777E-4640-8872-4D4DA21EAA6D}" srcOrd="10" destOrd="0" presId="urn:microsoft.com/office/officeart/2011/layout/HexagonRadial"/>
    <dgm:cxn modelId="{1BC60E09-2735-47E8-8A40-CD91E1F626E6}" type="presParOf" srcId="{8E1F355F-65B9-4FC7-8D67-16CA84B87602}" destId="{C51AE8DB-A87D-47D4-AD58-4837BAE88CEA}" srcOrd="11" destOrd="0" presId="urn:microsoft.com/office/officeart/2011/layout/HexagonRadial"/>
    <dgm:cxn modelId="{FB259A5A-3091-41F6-9B97-280177957AE1}" type="presParOf" srcId="{C51AE8DB-A87D-47D4-AD58-4837BAE88CEA}" destId="{2D489563-F624-4BBF-817B-C80B1760D004}" srcOrd="0" destOrd="0" presId="urn:microsoft.com/office/officeart/2011/layout/HexagonRadial"/>
    <dgm:cxn modelId="{B823496A-21D8-4C3C-B3FC-29BA88E101EA}" type="presParOf" srcId="{8E1F355F-65B9-4FC7-8D67-16CA84B87602}" destId="{E8921D04-5CF2-4EAE-BACF-A57D5E55ADF1}"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4D39A4-C28F-4C8F-A765-A9707567FD48}" type="doc">
      <dgm:prSet loTypeId="urn:microsoft.com/office/officeart/2005/8/layout/hChevron3" loCatId="process" qsTypeId="urn:microsoft.com/office/officeart/2005/8/quickstyle/simple1" qsCatId="simple" csTypeId="urn:microsoft.com/office/officeart/2005/8/colors/colorful1" csCatId="colorful" phldr="1"/>
      <dgm:spPr/>
    </dgm:pt>
    <dgm:pt modelId="{6888E038-ACF4-4988-9CCA-4FBD07BD2974}">
      <dgm:prSet phldrT="[Text]"/>
      <dgm:spPr/>
      <dgm:t>
        <a:bodyPr/>
        <a:lstStyle/>
        <a:p>
          <a:r>
            <a:rPr lang="en-GB" dirty="0"/>
            <a:t>GP</a:t>
          </a:r>
        </a:p>
      </dgm:t>
    </dgm:pt>
    <dgm:pt modelId="{0A148ED0-190F-4153-ADFE-D1DF4DFF3C42}" type="parTrans" cxnId="{F90EE9C5-D37C-49A9-9572-F2F0408E3C2F}">
      <dgm:prSet/>
      <dgm:spPr/>
      <dgm:t>
        <a:bodyPr/>
        <a:lstStyle/>
        <a:p>
          <a:endParaRPr lang="en-GB"/>
        </a:p>
      </dgm:t>
    </dgm:pt>
    <dgm:pt modelId="{5E248D51-F3FF-4A04-B3F5-C47BB7D12873}" type="sibTrans" cxnId="{F90EE9C5-D37C-49A9-9572-F2F0408E3C2F}">
      <dgm:prSet/>
      <dgm:spPr/>
      <dgm:t>
        <a:bodyPr/>
        <a:lstStyle/>
        <a:p>
          <a:endParaRPr lang="en-GB"/>
        </a:p>
      </dgm:t>
    </dgm:pt>
    <dgm:pt modelId="{39F672A6-B6EB-4DCE-8DB3-3876078C70BC}">
      <dgm:prSet phldrT="[Text]"/>
      <dgm:spPr/>
      <dgm:t>
        <a:bodyPr/>
        <a:lstStyle/>
        <a:p>
          <a:r>
            <a:rPr lang="en-GB" dirty="0"/>
            <a:t>School Nurse </a:t>
          </a:r>
        </a:p>
      </dgm:t>
    </dgm:pt>
    <dgm:pt modelId="{714983F5-9352-4161-A009-EC08B5F8C4EF}" type="parTrans" cxnId="{43DD0E36-5754-42AC-B8BD-1AE08563758C}">
      <dgm:prSet/>
      <dgm:spPr/>
      <dgm:t>
        <a:bodyPr/>
        <a:lstStyle/>
        <a:p>
          <a:endParaRPr lang="en-GB"/>
        </a:p>
      </dgm:t>
    </dgm:pt>
    <dgm:pt modelId="{CE70A8F8-A9D1-48A5-BACC-099A882EFD1C}" type="sibTrans" cxnId="{43DD0E36-5754-42AC-B8BD-1AE08563758C}">
      <dgm:prSet/>
      <dgm:spPr/>
      <dgm:t>
        <a:bodyPr/>
        <a:lstStyle/>
        <a:p>
          <a:endParaRPr lang="en-GB"/>
        </a:p>
      </dgm:t>
    </dgm:pt>
    <dgm:pt modelId="{D75010B3-E3E4-46E2-91DA-26AD01BEA970}">
      <dgm:prSet phldrT="[Text]"/>
      <dgm:spPr/>
      <dgm:t>
        <a:bodyPr/>
        <a:lstStyle/>
        <a:p>
          <a:r>
            <a:rPr lang="en-GB" dirty="0"/>
            <a:t>Paediatrician</a:t>
          </a:r>
        </a:p>
      </dgm:t>
    </dgm:pt>
    <dgm:pt modelId="{9EB5FE3B-9FB0-4CFA-87CD-92A445F83CD6}" type="parTrans" cxnId="{C6E249D3-3AA1-4F15-8EC4-622F8F9D9E94}">
      <dgm:prSet/>
      <dgm:spPr/>
      <dgm:t>
        <a:bodyPr/>
        <a:lstStyle/>
        <a:p>
          <a:endParaRPr lang="en-GB"/>
        </a:p>
      </dgm:t>
    </dgm:pt>
    <dgm:pt modelId="{AF452EE1-3A73-4E41-ADAF-90E3B4F1386C}" type="sibTrans" cxnId="{C6E249D3-3AA1-4F15-8EC4-622F8F9D9E94}">
      <dgm:prSet/>
      <dgm:spPr/>
      <dgm:t>
        <a:bodyPr/>
        <a:lstStyle/>
        <a:p>
          <a:endParaRPr lang="en-GB"/>
        </a:p>
      </dgm:t>
    </dgm:pt>
    <dgm:pt modelId="{583CCA00-1963-412D-A148-4589A1234A83}" type="pres">
      <dgm:prSet presAssocID="{584D39A4-C28F-4C8F-A765-A9707567FD48}" presName="Name0" presStyleCnt="0">
        <dgm:presLayoutVars>
          <dgm:dir/>
          <dgm:resizeHandles val="exact"/>
        </dgm:presLayoutVars>
      </dgm:prSet>
      <dgm:spPr/>
    </dgm:pt>
    <dgm:pt modelId="{E18692C7-EE20-4455-B878-51A98ECEBE8A}" type="pres">
      <dgm:prSet presAssocID="{6888E038-ACF4-4988-9CCA-4FBD07BD2974}" presName="parTxOnly" presStyleLbl="node1" presStyleIdx="0" presStyleCnt="3">
        <dgm:presLayoutVars>
          <dgm:bulletEnabled val="1"/>
        </dgm:presLayoutVars>
      </dgm:prSet>
      <dgm:spPr/>
    </dgm:pt>
    <dgm:pt modelId="{F486AAE1-257F-41BA-98C7-14AAF39BD25C}" type="pres">
      <dgm:prSet presAssocID="{5E248D51-F3FF-4A04-B3F5-C47BB7D12873}" presName="parSpace" presStyleCnt="0"/>
      <dgm:spPr/>
    </dgm:pt>
    <dgm:pt modelId="{8306CB52-7F2D-41DF-ADA9-0DBF1DBAE83C}" type="pres">
      <dgm:prSet presAssocID="{39F672A6-B6EB-4DCE-8DB3-3876078C70BC}" presName="parTxOnly" presStyleLbl="node1" presStyleIdx="1" presStyleCnt="3">
        <dgm:presLayoutVars>
          <dgm:bulletEnabled val="1"/>
        </dgm:presLayoutVars>
      </dgm:prSet>
      <dgm:spPr/>
    </dgm:pt>
    <dgm:pt modelId="{11690A00-7D45-4035-A051-FE23B9CCCCC2}" type="pres">
      <dgm:prSet presAssocID="{CE70A8F8-A9D1-48A5-BACC-099A882EFD1C}" presName="parSpace" presStyleCnt="0"/>
      <dgm:spPr/>
    </dgm:pt>
    <dgm:pt modelId="{D1E04AE1-6376-40E4-9322-31CF08252180}" type="pres">
      <dgm:prSet presAssocID="{D75010B3-E3E4-46E2-91DA-26AD01BEA970}" presName="parTxOnly" presStyleLbl="node1" presStyleIdx="2" presStyleCnt="3">
        <dgm:presLayoutVars>
          <dgm:bulletEnabled val="1"/>
        </dgm:presLayoutVars>
      </dgm:prSet>
      <dgm:spPr/>
    </dgm:pt>
  </dgm:ptLst>
  <dgm:cxnLst>
    <dgm:cxn modelId="{43DD0E36-5754-42AC-B8BD-1AE08563758C}" srcId="{584D39A4-C28F-4C8F-A765-A9707567FD48}" destId="{39F672A6-B6EB-4DCE-8DB3-3876078C70BC}" srcOrd="1" destOrd="0" parTransId="{714983F5-9352-4161-A009-EC08B5F8C4EF}" sibTransId="{CE70A8F8-A9D1-48A5-BACC-099A882EFD1C}"/>
    <dgm:cxn modelId="{D9AD1536-F261-488F-9C71-39DC40FA3078}" type="presOf" srcId="{39F672A6-B6EB-4DCE-8DB3-3876078C70BC}" destId="{8306CB52-7F2D-41DF-ADA9-0DBF1DBAE83C}" srcOrd="0" destOrd="0" presId="urn:microsoft.com/office/officeart/2005/8/layout/hChevron3"/>
    <dgm:cxn modelId="{0E119F64-EB1E-4CE7-ACB5-9B9B5C6CC5C6}" type="presOf" srcId="{D75010B3-E3E4-46E2-91DA-26AD01BEA970}" destId="{D1E04AE1-6376-40E4-9322-31CF08252180}" srcOrd="0" destOrd="0" presId="urn:microsoft.com/office/officeart/2005/8/layout/hChevron3"/>
    <dgm:cxn modelId="{F596D46D-47E1-4908-9A86-57C5953A2ACE}" type="presOf" srcId="{6888E038-ACF4-4988-9CCA-4FBD07BD2974}" destId="{E18692C7-EE20-4455-B878-51A98ECEBE8A}" srcOrd="0" destOrd="0" presId="urn:microsoft.com/office/officeart/2005/8/layout/hChevron3"/>
    <dgm:cxn modelId="{917F94BF-2DC9-4A8A-8A87-099603BF0EA9}" type="presOf" srcId="{584D39A4-C28F-4C8F-A765-A9707567FD48}" destId="{583CCA00-1963-412D-A148-4589A1234A83}" srcOrd="0" destOrd="0" presId="urn:microsoft.com/office/officeart/2005/8/layout/hChevron3"/>
    <dgm:cxn modelId="{F90EE9C5-D37C-49A9-9572-F2F0408E3C2F}" srcId="{584D39A4-C28F-4C8F-A765-A9707567FD48}" destId="{6888E038-ACF4-4988-9CCA-4FBD07BD2974}" srcOrd="0" destOrd="0" parTransId="{0A148ED0-190F-4153-ADFE-D1DF4DFF3C42}" sibTransId="{5E248D51-F3FF-4A04-B3F5-C47BB7D12873}"/>
    <dgm:cxn modelId="{C6E249D3-3AA1-4F15-8EC4-622F8F9D9E94}" srcId="{584D39A4-C28F-4C8F-A765-A9707567FD48}" destId="{D75010B3-E3E4-46E2-91DA-26AD01BEA970}" srcOrd="2" destOrd="0" parTransId="{9EB5FE3B-9FB0-4CFA-87CD-92A445F83CD6}" sibTransId="{AF452EE1-3A73-4E41-ADAF-90E3B4F1386C}"/>
    <dgm:cxn modelId="{8FDAF080-A692-4BFB-A72D-8C36916A20EF}" type="presParOf" srcId="{583CCA00-1963-412D-A148-4589A1234A83}" destId="{E18692C7-EE20-4455-B878-51A98ECEBE8A}" srcOrd="0" destOrd="0" presId="urn:microsoft.com/office/officeart/2005/8/layout/hChevron3"/>
    <dgm:cxn modelId="{FF0D59DC-089E-4E19-A944-D5486B09F9D2}" type="presParOf" srcId="{583CCA00-1963-412D-A148-4589A1234A83}" destId="{F486AAE1-257F-41BA-98C7-14AAF39BD25C}" srcOrd="1" destOrd="0" presId="urn:microsoft.com/office/officeart/2005/8/layout/hChevron3"/>
    <dgm:cxn modelId="{DFED9341-B6E2-4C52-BBBF-EDB17CD755B7}" type="presParOf" srcId="{583CCA00-1963-412D-A148-4589A1234A83}" destId="{8306CB52-7F2D-41DF-ADA9-0DBF1DBAE83C}" srcOrd="2" destOrd="0" presId="urn:microsoft.com/office/officeart/2005/8/layout/hChevron3"/>
    <dgm:cxn modelId="{EBEB33BB-48C5-485F-A3EB-BBEBDE8892FE}" type="presParOf" srcId="{583CCA00-1963-412D-A148-4589A1234A83}" destId="{11690A00-7D45-4035-A051-FE23B9CCCCC2}" srcOrd="3" destOrd="0" presId="urn:microsoft.com/office/officeart/2005/8/layout/hChevron3"/>
    <dgm:cxn modelId="{931D3479-25F1-4967-8E04-EDCBD3FEAB4E}" type="presParOf" srcId="{583CCA00-1963-412D-A148-4589A1234A83}" destId="{D1E04AE1-6376-40E4-9322-31CF08252180}"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F5C366-4A0F-4A41-8982-0C7FCDAF195F}">
      <dsp:nvSpPr>
        <dsp:cNvPr id="0" name=""/>
        <dsp:cNvSpPr/>
      </dsp:nvSpPr>
      <dsp:spPr>
        <a:xfrm>
          <a:off x="4258119" y="2007971"/>
          <a:ext cx="2552218" cy="2207772"/>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b="1" kern="1200" dirty="0"/>
            <a:t>What does this look like in school?</a:t>
          </a:r>
        </a:p>
      </dsp:txBody>
      <dsp:txXfrm>
        <a:off x="4681057" y="2373830"/>
        <a:ext cx="1706342" cy="1476054"/>
      </dsp:txXfrm>
    </dsp:sp>
    <dsp:sp modelId="{24E96F48-6C88-46DD-A801-9BAAFCB86130}">
      <dsp:nvSpPr>
        <dsp:cNvPr id="0" name=""/>
        <dsp:cNvSpPr/>
      </dsp:nvSpPr>
      <dsp:spPr>
        <a:xfrm>
          <a:off x="5856299" y="951701"/>
          <a:ext cx="962944" cy="82970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CDDD49-2F30-48F8-8B3B-E8B17ED7C8F8}">
      <dsp:nvSpPr>
        <dsp:cNvPr id="0" name=""/>
        <dsp:cNvSpPr/>
      </dsp:nvSpPr>
      <dsp:spPr>
        <a:xfrm>
          <a:off x="4493216" y="0"/>
          <a:ext cx="2091524" cy="1809414"/>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Concentration difficulties</a:t>
          </a:r>
        </a:p>
      </dsp:txBody>
      <dsp:txXfrm>
        <a:off x="4839826" y="299859"/>
        <a:ext cx="1398304" cy="1209696"/>
      </dsp:txXfrm>
    </dsp:sp>
    <dsp:sp modelId="{B601631B-B243-4E27-A64C-ABB18BA4B776}">
      <dsp:nvSpPr>
        <dsp:cNvPr id="0" name=""/>
        <dsp:cNvSpPr/>
      </dsp:nvSpPr>
      <dsp:spPr>
        <a:xfrm>
          <a:off x="6980130" y="2502805"/>
          <a:ext cx="962944" cy="82970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7C8D2D-E7C1-4C09-8D89-A6FF72ABBE64}">
      <dsp:nvSpPr>
        <dsp:cNvPr id="0" name=""/>
        <dsp:cNvSpPr/>
      </dsp:nvSpPr>
      <dsp:spPr>
        <a:xfrm>
          <a:off x="6411387" y="1112911"/>
          <a:ext cx="2091524" cy="1809414"/>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Memory impairment</a:t>
          </a:r>
        </a:p>
      </dsp:txBody>
      <dsp:txXfrm>
        <a:off x="6757997" y="1412770"/>
        <a:ext cx="1398304" cy="1209696"/>
      </dsp:txXfrm>
    </dsp:sp>
    <dsp:sp modelId="{D8A0083B-4A21-4DA0-8528-DD6408393415}">
      <dsp:nvSpPr>
        <dsp:cNvPr id="0" name=""/>
        <dsp:cNvSpPr/>
      </dsp:nvSpPr>
      <dsp:spPr>
        <a:xfrm>
          <a:off x="6199444" y="4253711"/>
          <a:ext cx="962944" cy="82970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D957D6-939A-4C43-94D6-F45BE9E7A23B}">
      <dsp:nvSpPr>
        <dsp:cNvPr id="0" name=""/>
        <dsp:cNvSpPr/>
      </dsp:nvSpPr>
      <dsp:spPr>
        <a:xfrm>
          <a:off x="6411387" y="3300765"/>
          <a:ext cx="2091524" cy="1809414"/>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More ‘sick days’ from school because of tiredness</a:t>
          </a:r>
        </a:p>
      </dsp:txBody>
      <dsp:txXfrm>
        <a:off x="6757997" y="3600624"/>
        <a:ext cx="1398304" cy="1209696"/>
      </dsp:txXfrm>
    </dsp:sp>
    <dsp:sp modelId="{8078A272-58FB-43E4-B207-EBDB08735E73}">
      <dsp:nvSpPr>
        <dsp:cNvPr id="0" name=""/>
        <dsp:cNvSpPr/>
      </dsp:nvSpPr>
      <dsp:spPr>
        <a:xfrm>
          <a:off x="4262869" y="4435462"/>
          <a:ext cx="962944" cy="82970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9226D1-9947-4977-BFB6-E3AD36F4EBEA}">
      <dsp:nvSpPr>
        <dsp:cNvPr id="0" name=""/>
        <dsp:cNvSpPr/>
      </dsp:nvSpPr>
      <dsp:spPr>
        <a:xfrm>
          <a:off x="4493216" y="4414922"/>
          <a:ext cx="2091524" cy="1809414"/>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Risk-taking behaviour</a:t>
          </a:r>
        </a:p>
      </dsp:txBody>
      <dsp:txXfrm>
        <a:off x="4839826" y="4714781"/>
        <a:ext cx="1398304" cy="1209696"/>
      </dsp:txXfrm>
    </dsp:sp>
    <dsp:sp modelId="{2D489563-F624-4BBF-817B-C80B1760D004}">
      <dsp:nvSpPr>
        <dsp:cNvPr id="0" name=""/>
        <dsp:cNvSpPr/>
      </dsp:nvSpPr>
      <dsp:spPr>
        <a:xfrm>
          <a:off x="3120634" y="2884980"/>
          <a:ext cx="962944" cy="82970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A55AC3-777E-4640-8872-4D4DA21EAA6D}">
      <dsp:nvSpPr>
        <dsp:cNvPr id="0" name=""/>
        <dsp:cNvSpPr/>
      </dsp:nvSpPr>
      <dsp:spPr>
        <a:xfrm>
          <a:off x="2566139" y="3302010"/>
          <a:ext cx="2091524" cy="1809414"/>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Lack of enthusiasm, moodiness or aggression</a:t>
          </a:r>
        </a:p>
      </dsp:txBody>
      <dsp:txXfrm>
        <a:off x="2912749" y="3601869"/>
        <a:ext cx="1398304" cy="1209696"/>
      </dsp:txXfrm>
    </dsp:sp>
    <dsp:sp modelId="{E8921D04-5CF2-4EAE-BACF-A57D5E55ADF1}">
      <dsp:nvSpPr>
        <dsp:cNvPr id="0" name=""/>
        <dsp:cNvSpPr/>
      </dsp:nvSpPr>
      <dsp:spPr>
        <a:xfrm>
          <a:off x="2566139" y="1110421"/>
          <a:ext cx="2091524" cy="1809414"/>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‘Drifting off’ in class</a:t>
          </a:r>
        </a:p>
      </dsp:txBody>
      <dsp:txXfrm>
        <a:off x="2912749" y="1410280"/>
        <a:ext cx="1398304" cy="12096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8692C7-EE20-4455-B878-51A98ECEBE8A}">
      <dsp:nvSpPr>
        <dsp:cNvPr id="0" name=""/>
        <dsp:cNvSpPr/>
      </dsp:nvSpPr>
      <dsp:spPr>
        <a:xfrm>
          <a:off x="5128" y="1962818"/>
          <a:ext cx="4484210" cy="1793684"/>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40005" bIns="80010" numCol="1" spcCol="1270" anchor="ctr" anchorCtr="0">
          <a:noAutofit/>
        </a:bodyPr>
        <a:lstStyle/>
        <a:p>
          <a:pPr marL="0" lvl="0" indent="0" algn="ctr" defTabSz="1333500">
            <a:lnSpc>
              <a:spcPct val="90000"/>
            </a:lnSpc>
            <a:spcBef>
              <a:spcPct val="0"/>
            </a:spcBef>
            <a:spcAft>
              <a:spcPct val="35000"/>
            </a:spcAft>
            <a:buNone/>
          </a:pPr>
          <a:r>
            <a:rPr lang="en-GB" sz="3000" kern="1200" dirty="0"/>
            <a:t>GP</a:t>
          </a:r>
        </a:p>
      </dsp:txBody>
      <dsp:txXfrm>
        <a:off x="5128" y="1962818"/>
        <a:ext cx="4035789" cy="1793684"/>
      </dsp:txXfrm>
    </dsp:sp>
    <dsp:sp modelId="{8306CB52-7F2D-41DF-ADA9-0DBF1DBAE83C}">
      <dsp:nvSpPr>
        <dsp:cNvPr id="0" name=""/>
        <dsp:cNvSpPr/>
      </dsp:nvSpPr>
      <dsp:spPr>
        <a:xfrm>
          <a:off x="3592496" y="1962818"/>
          <a:ext cx="4484210" cy="1793684"/>
        </a:xfrm>
        <a:prstGeom prst="chevron">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015" tIns="80010" rIns="40005" bIns="80010" numCol="1" spcCol="1270" anchor="ctr" anchorCtr="0">
          <a:noAutofit/>
        </a:bodyPr>
        <a:lstStyle/>
        <a:p>
          <a:pPr marL="0" lvl="0" indent="0" algn="ctr" defTabSz="1333500">
            <a:lnSpc>
              <a:spcPct val="90000"/>
            </a:lnSpc>
            <a:spcBef>
              <a:spcPct val="0"/>
            </a:spcBef>
            <a:spcAft>
              <a:spcPct val="35000"/>
            </a:spcAft>
            <a:buNone/>
          </a:pPr>
          <a:r>
            <a:rPr lang="en-GB" sz="3000" kern="1200" dirty="0"/>
            <a:t>School Nurse </a:t>
          </a:r>
        </a:p>
      </dsp:txBody>
      <dsp:txXfrm>
        <a:off x="4489338" y="1962818"/>
        <a:ext cx="2690526" cy="1793684"/>
      </dsp:txXfrm>
    </dsp:sp>
    <dsp:sp modelId="{D1E04AE1-6376-40E4-9322-31CF08252180}">
      <dsp:nvSpPr>
        <dsp:cNvPr id="0" name=""/>
        <dsp:cNvSpPr/>
      </dsp:nvSpPr>
      <dsp:spPr>
        <a:xfrm>
          <a:off x="7179865" y="1962818"/>
          <a:ext cx="4484210" cy="1793684"/>
        </a:xfrm>
        <a:prstGeom prst="chevron">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015" tIns="80010" rIns="40005" bIns="80010" numCol="1" spcCol="1270" anchor="ctr" anchorCtr="0">
          <a:noAutofit/>
        </a:bodyPr>
        <a:lstStyle/>
        <a:p>
          <a:pPr marL="0" lvl="0" indent="0" algn="ctr" defTabSz="1333500">
            <a:lnSpc>
              <a:spcPct val="90000"/>
            </a:lnSpc>
            <a:spcBef>
              <a:spcPct val="0"/>
            </a:spcBef>
            <a:spcAft>
              <a:spcPct val="35000"/>
            </a:spcAft>
            <a:buNone/>
          </a:pPr>
          <a:r>
            <a:rPr lang="en-GB" sz="3000" kern="1200" dirty="0"/>
            <a:t>Paediatrician</a:t>
          </a:r>
        </a:p>
      </dsp:txBody>
      <dsp:txXfrm>
        <a:off x="8076707" y="1962818"/>
        <a:ext cx="2690526" cy="1793684"/>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E91FF21-94CA-4DF9-AD41-79CE4AF463E5}" type="datetimeFigureOut">
              <a:rPr lang="en-GB" smtClean="0"/>
              <a:t>06/12/2023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5C221FC-EF91-47CA-9F38-E5D621B03CBD}" type="slidenum">
              <a:rPr lang="en-GB" smtClean="0"/>
              <a:t>‹#›</a:t>
            </a:fld>
            <a:endParaRPr lang="en-GB"/>
          </a:p>
        </p:txBody>
      </p:sp>
    </p:spTree>
    <p:extLst>
      <p:ext uri="{BB962C8B-B14F-4D97-AF65-F5344CB8AC3E}">
        <p14:creationId xmlns:p14="http://schemas.microsoft.com/office/powerpoint/2010/main" val="1507264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fit.sanfordhealth.org/blog/10-ways-to-minimize-screen-time-article"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fit.sanfordhealth.org/blog/bedtime-habits-for-better-sleep-article"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a:t>
            </a:fld>
            <a:endParaRPr lang="en-GB"/>
          </a:p>
        </p:txBody>
      </p:sp>
    </p:spTree>
    <p:extLst>
      <p:ext uri="{BB962C8B-B14F-4D97-AF65-F5344CB8AC3E}">
        <p14:creationId xmlns:p14="http://schemas.microsoft.com/office/powerpoint/2010/main" val="1907821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2</a:t>
            </a:fld>
            <a:endParaRPr lang="en-GB"/>
          </a:p>
        </p:txBody>
      </p:sp>
    </p:spTree>
    <p:extLst>
      <p:ext uri="{BB962C8B-B14F-4D97-AF65-F5344CB8AC3E}">
        <p14:creationId xmlns:p14="http://schemas.microsoft.com/office/powerpoint/2010/main" val="601944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3</a:t>
            </a:fld>
            <a:endParaRPr lang="en-GB"/>
          </a:p>
        </p:txBody>
      </p:sp>
    </p:spTree>
    <p:extLst>
      <p:ext uri="{BB962C8B-B14F-4D97-AF65-F5344CB8AC3E}">
        <p14:creationId xmlns:p14="http://schemas.microsoft.com/office/powerpoint/2010/main" val="2957213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4</a:t>
            </a:fld>
            <a:endParaRPr lang="en-GB"/>
          </a:p>
        </p:txBody>
      </p:sp>
    </p:spTree>
    <p:extLst>
      <p:ext uri="{BB962C8B-B14F-4D97-AF65-F5344CB8AC3E}">
        <p14:creationId xmlns:p14="http://schemas.microsoft.com/office/powerpoint/2010/main" val="17933618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5</a:t>
            </a:fld>
            <a:endParaRPr lang="en-GB"/>
          </a:p>
        </p:txBody>
      </p:sp>
    </p:spTree>
    <p:extLst>
      <p:ext uri="{BB962C8B-B14F-4D97-AF65-F5344CB8AC3E}">
        <p14:creationId xmlns:p14="http://schemas.microsoft.com/office/powerpoint/2010/main" val="2836954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6</a:t>
            </a:fld>
            <a:endParaRPr lang="en-GB"/>
          </a:p>
        </p:txBody>
      </p:sp>
    </p:spTree>
    <p:extLst>
      <p:ext uri="{BB962C8B-B14F-4D97-AF65-F5344CB8AC3E}">
        <p14:creationId xmlns:p14="http://schemas.microsoft.com/office/powerpoint/2010/main" val="1486908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find it hard to fall asleep earlier and are more sleepy in the morning. Teens – harder to get up in the morning as their rhythm is still in a dip meaning they feel tired. This can be made worse by the early start of the school day, increasing feelings of tiredness if they haven’t had enough sleep. Teens get a bad rep but it’s actually their rhythms!</a:t>
            </a:r>
          </a:p>
        </p:txBody>
      </p:sp>
      <p:sp>
        <p:nvSpPr>
          <p:cNvPr id="4" name="Slide Number Placeholder 3"/>
          <p:cNvSpPr>
            <a:spLocks noGrp="1"/>
          </p:cNvSpPr>
          <p:nvPr>
            <p:ph type="sldNum" sz="quarter" idx="5"/>
          </p:nvPr>
        </p:nvSpPr>
        <p:spPr/>
        <p:txBody>
          <a:bodyPr/>
          <a:lstStyle/>
          <a:p>
            <a:fld id="{45C221FC-EF91-47CA-9F38-E5D621B03CBD}" type="slidenum">
              <a:rPr lang="en-GB" smtClean="0"/>
              <a:t>7</a:t>
            </a:fld>
            <a:endParaRPr lang="en-GB"/>
          </a:p>
        </p:txBody>
      </p:sp>
    </p:spTree>
    <p:extLst>
      <p:ext uri="{BB962C8B-B14F-4D97-AF65-F5344CB8AC3E}">
        <p14:creationId xmlns:p14="http://schemas.microsoft.com/office/powerpoint/2010/main" val="39463393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8</a:t>
            </a:fld>
            <a:endParaRPr lang="en-GB"/>
          </a:p>
        </p:txBody>
      </p:sp>
    </p:spTree>
    <p:extLst>
      <p:ext uri="{BB962C8B-B14F-4D97-AF65-F5344CB8AC3E}">
        <p14:creationId xmlns:p14="http://schemas.microsoft.com/office/powerpoint/2010/main" val="4268446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9</a:t>
            </a:fld>
            <a:endParaRPr lang="en-GB"/>
          </a:p>
        </p:txBody>
      </p:sp>
    </p:spTree>
    <p:extLst>
      <p:ext uri="{BB962C8B-B14F-4D97-AF65-F5344CB8AC3E}">
        <p14:creationId xmlns:p14="http://schemas.microsoft.com/office/powerpoint/2010/main" val="7566811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10</a:t>
            </a:fld>
            <a:endParaRPr lang="en-GB"/>
          </a:p>
        </p:txBody>
      </p:sp>
    </p:spTree>
    <p:extLst>
      <p:ext uri="{BB962C8B-B14F-4D97-AF65-F5344CB8AC3E}">
        <p14:creationId xmlns:p14="http://schemas.microsoft.com/office/powerpoint/2010/main" val="36466605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11</a:t>
            </a:fld>
            <a:endParaRPr lang="en-GB"/>
          </a:p>
        </p:txBody>
      </p:sp>
    </p:spTree>
    <p:extLst>
      <p:ext uri="{BB962C8B-B14F-4D97-AF65-F5344CB8AC3E}">
        <p14:creationId xmlns:p14="http://schemas.microsoft.com/office/powerpoint/2010/main" val="40486453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12</a:t>
            </a:fld>
            <a:endParaRPr lang="en-GB"/>
          </a:p>
        </p:txBody>
      </p:sp>
    </p:spTree>
    <p:extLst>
      <p:ext uri="{BB962C8B-B14F-4D97-AF65-F5344CB8AC3E}">
        <p14:creationId xmlns:p14="http://schemas.microsoft.com/office/powerpoint/2010/main" val="3955276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13</a:t>
            </a:fld>
            <a:endParaRPr lang="en-GB"/>
          </a:p>
        </p:txBody>
      </p:sp>
    </p:spTree>
    <p:extLst>
      <p:ext uri="{BB962C8B-B14F-4D97-AF65-F5344CB8AC3E}">
        <p14:creationId xmlns:p14="http://schemas.microsoft.com/office/powerpoint/2010/main" val="2573292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14</a:t>
            </a:fld>
            <a:endParaRPr lang="en-GB"/>
          </a:p>
        </p:txBody>
      </p:sp>
    </p:spTree>
    <p:extLst>
      <p:ext uri="{BB962C8B-B14F-4D97-AF65-F5344CB8AC3E}">
        <p14:creationId xmlns:p14="http://schemas.microsoft.com/office/powerpoint/2010/main" val="1450904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15</a:t>
            </a:fld>
            <a:endParaRPr lang="en-GB"/>
          </a:p>
        </p:txBody>
      </p:sp>
    </p:spTree>
    <p:extLst>
      <p:ext uri="{BB962C8B-B14F-4D97-AF65-F5344CB8AC3E}">
        <p14:creationId xmlns:p14="http://schemas.microsoft.com/office/powerpoint/2010/main" val="2286399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16</a:t>
            </a:fld>
            <a:endParaRPr lang="en-GB"/>
          </a:p>
        </p:txBody>
      </p:sp>
    </p:spTree>
    <p:extLst>
      <p:ext uri="{BB962C8B-B14F-4D97-AF65-F5344CB8AC3E}">
        <p14:creationId xmlns:p14="http://schemas.microsoft.com/office/powerpoint/2010/main" val="2145637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17</a:t>
            </a:fld>
            <a:endParaRPr lang="en-GB"/>
          </a:p>
        </p:txBody>
      </p:sp>
    </p:spTree>
    <p:extLst>
      <p:ext uri="{BB962C8B-B14F-4D97-AF65-F5344CB8AC3E}">
        <p14:creationId xmlns:p14="http://schemas.microsoft.com/office/powerpoint/2010/main" val="38584148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18</a:t>
            </a:fld>
            <a:endParaRPr lang="en-GB"/>
          </a:p>
        </p:txBody>
      </p:sp>
    </p:spTree>
    <p:extLst>
      <p:ext uri="{BB962C8B-B14F-4D97-AF65-F5344CB8AC3E}">
        <p14:creationId xmlns:p14="http://schemas.microsoft.com/office/powerpoint/2010/main" val="8945144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19</a:t>
            </a:fld>
            <a:endParaRPr lang="en-GB"/>
          </a:p>
        </p:txBody>
      </p:sp>
    </p:spTree>
    <p:extLst>
      <p:ext uri="{BB962C8B-B14F-4D97-AF65-F5344CB8AC3E}">
        <p14:creationId xmlns:p14="http://schemas.microsoft.com/office/powerpoint/2010/main" val="9302785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There are no TVs or computer screens in the room.</a:t>
            </a:r>
            <a:r>
              <a:rPr lang="en-GB" sz="1200" b="0" i="0" kern="1200" dirty="0">
                <a:solidFill>
                  <a:schemeClr val="tx1"/>
                </a:solidFill>
                <a:effectLst/>
                <a:latin typeface="+mn-lt"/>
                <a:ea typeface="+mn-ea"/>
                <a:cs typeface="+mn-cs"/>
              </a:rPr>
              <a:t> Good for you! With the TV and computer in another room, kids are less likely to stay up late staring at screens.</a:t>
            </a:r>
          </a:p>
          <a:p>
            <a:r>
              <a:rPr lang="en-GB" sz="1200" b="1" i="0" kern="1200" dirty="0">
                <a:solidFill>
                  <a:schemeClr val="tx1"/>
                </a:solidFill>
                <a:effectLst/>
                <a:latin typeface="+mn-lt"/>
                <a:ea typeface="+mn-ea"/>
                <a:cs typeface="+mn-cs"/>
              </a:rPr>
              <a:t>We turn off all screens at least 30 minutes before bedtime. </a:t>
            </a:r>
            <a:r>
              <a:rPr lang="en-GB" sz="1200" b="0" i="0" kern="1200" dirty="0">
                <a:solidFill>
                  <a:schemeClr val="tx1"/>
                </a:solidFill>
                <a:effectLst/>
                <a:latin typeface="+mn-lt"/>
                <a:ea typeface="+mn-ea"/>
                <a:cs typeface="+mn-cs"/>
              </a:rPr>
              <a:t>Yeah! You prioritize your sleep! Any </a:t>
            </a:r>
            <a:r>
              <a:rPr lang="en-GB" sz="1200" b="0" i="0" u="none" strike="noStrike" kern="1200" dirty="0">
                <a:solidFill>
                  <a:schemeClr val="tx1"/>
                </a:solidFill>
                <a:effectLst/>
                <a:latin typeface="+mn-lt"/>
                <a:ea typeface="+mn-ea"/>
                <a:cs typeface="+mn-cs"/>
                <a:hlinkClick r:id="rId3"/>
              </a:rPr>
              <a:t>screen activity</a:t>
            </a:r>
            <a:r>
              <a:rPr lang="en-GB" sz="1200" b="0" i="0" kern="1200" dirty="0">
                <a:solidFill>
                  <a:schemeClr val="tx1"/>
                </a:solidFill>
                <a:effectLst/>
                <a:latin typeface="+mn-lt"/>
                <a:ea typeface="+mn-ea"/>
                <a:cs typeface="+mn-cs"/>
              </a:rPr>
              <a:t>—video games, computers, or cell phones—before bed can rev you up and make it hard to fall asleep.</a:t>
            </a:r>
          </a:p>
          <a:p>
            <a:r>
              <a:rPr lang="en-GB" sz="1200" b="1" i="0" kern="1200" dirty="0">
                <a:solidFill>
                  <a:schemeClr val="tx1"/>
                </a:solidFill>
                <a:effectLst/>
                <a:latin typeface="+mn-lt"/>
                <a:ea typeface="+mn-ea"/>
                <a:cs typeface="+mn-cs"/>
              </a:rPr>
              <a:t>The room is dark. </a:t>
            </a:r>
            <a:r>
              <a:rPr lang="en-GB" sz="1200" b="0" i="0" kern="1200" dirty="0">
                <a:solidFill>
                  <a:schemeClr val="tx1"/>
                </a:solidFill>
                <a:effectLst/>
                <a:latin typeface="+mn-lt"/>
                <a:ea typeface="+mn-ea"/>
                <a:cs typeface="+mn-cs"/>
              </a:rPr>
              <a:t>Your body naturally senses light and wakes up. So the darker you can make the sleeping area, the better the sleep. Of course, if your child prefers to have some light, like a nightlight, that's okay. Just make sure the light is not too bright.</a:t>
            </a:r>
          </a:p>
          <a:p>
            <a:r>
              <a:rPr lang="en-GB" sz="1200" b="1" i="0" kern="1200" dirty="0">
                <a:solidFill>
                  <a:schemeClr val="tx1"/>
                </a:solidFill>
                <a:effectLst/>
                <a:latin typeface="+mn-lt"/>
                <a:ea typeface="+mn-ea"/>
                <a:cs typeface="+mn-cs"/>
              </a:rPr>
              <a:t>The room is a comfy temperature for sleep. </a:t>
            </a:r>
            <a:r>
              <a:rPr lang="en-GB" sz="1200" b="0" i="0" kern="1200" dirty="0">
                <a:solidFill>
                  <a:schemeClr val="tx1"/>
                </a:solidFill>
                <a:effectLst/>
                <a:latin typeface="+mn-lt"/>
                <a:ea typeface="+mn-ea"/>
                <a:cs typeface="+mn-cs"/>
              </a:rPr>
              <a:t>Being too hot or cold can keep your child from sleeping. Cold feet make it particularly hard to fall asleep. Got cold feet? Sleep with socks on. Too hot?  Try putting a fan in the room.</a:t>
            </a:r>
          </a:p>
          <a:p>
            <a:r>
              <a:rPr lang="en-GB" sz="1200" b="1" i="0" kern="1200" dirty="0">
                <a:solidFill>
                  <a:schemeClr val="tx1"/>
                </a:solidFill>
                <a:effectLst/>
                <a:latin typeface="+mn-lt"/>
                <a:ea typeface="+mn-ea"/>
                <a:cs typeface="+mn-cs"/>
              </a:rPr>
              <a:t>You save wild </a:t>
            </a:r>
            <a:r>
              <a:rPr lang="en-GB" sz="1200" b="1" i="0" kern="1200" dirty="0" err="1">
                <a:solidFill>
                  <a:schemeClr val="tx1"/>
                </a:solidFill>
                <a:effectLst/>
                <a:latin typeface="+mn-lt"/>
                <a:ea typeface="+mn-ea"/>
                <a:cs typeface="+mn-cs"/>
              </a:rPr>
              <a:t>coloors</a:t>
            </a:r>
            <a:r>
              <a:rPr lang="en-GB" sz="1200" b="1" i="0" kern="1200" dirty="0">
                <a:solidFill>
                  <a:schemeClr val="tx1"/>
                </a:solidFill>
                <a:effectLst/>
                <a:latin typeface="+mn-lt"/>
                <a:ea typeface="+mn-ea"/>
                <a:cs typeface="+mn-cs"/>
              </a:rPr>
              <a:t>—like neon pink or fluorescent green—for clothes and accessories, not walls or curtains.</a:t>
            </a:r>
            <a:r>
              <a:rPr lang="en-GB" sz="1200" b="0" i="0" kern="1200" dirty="0">
                <a:solidFill>
                  <a:schemeClr val="tx1"/>
                </a:solidFill>
                <a:effectLst/>
                <a:latin typeface="+mn-lt"/>
                <a:ea typeface="+mn-ea"/>
                <a:cs typeface="+mn-cs"/>
              </a:rPr>
              <a:t> Maybe your child’s </a:t>
            </a:r>
            <a:r>
              <a:rPr lang="en-GB" sz="1200" b="0" i="0" kern="1200" dirty="0" err="1">
                <a:solidFill>
                  <a:schemeClr val="tx1"/>
                </a:solidFill>
                <a:effectLst/>
                <a:latin typeface="+mn-lt"/>
                <a:ea typeface="+mn-ea"/>
                <a:cs typeface="+mn-cs"/>
              </a:rPr>
              <a:t>favorite</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colors</a:t>
            </a:r>
            <a:r>
              <a:rPr lang="en-GB" sz="1200" b="0" i="0" kern="1200" dirty="0">
                <a:solidFill>
                  <a:schemeClr val="tx1"/>
                </a:solidFill>
                <a:effectLst/>
                <a:latin typeface="+mn-lt"/>
                <a:ea typeface="+mn-ea"/>
                <a:cs typeface="+mn-cs"/>
              </a:rPr>
              <a:t> are bold and bright. But for good sleep, stick with wall and curtain </a:t>
            </a:r>
            <a:r>
              <a:rPr lang="en-GB" sz="1200" b="0" i="0" kern="1200" dirty="0" err="1">
                <a:solidFill>
                  <a:schemeClr val="tx1"/>
                </a:solidFill>
                <a:effectLst/>
                <a:latin typeface="+mn-lt"/>
                <a:ea typeface="+mn-ea"/>
                <a:cs typeface="+mn-cs"/>
              </a:rPr>
              <a:t>colors</a:t>
            </a:r>
            <a:r>
              <a:rPr lang="en-GB" sz="1200" b="0" i="0" kern="1200" dirty="0">
                <a:solidFill>
                  <a:schemeClr val="tx1"/>
                </a:solidFill>
                <a:effectLst/>
                <a:latin typeface="+mn-lt"/>
                <a:ea typeface="+mn-ea"/>
                <a:cs typeface="+mn-cs"/>
              </a:rPr>
              <a:t> that are calming like soft grey, cool white, pale beige, calm blue, or any soft tone in a </a:t>
            </a:r>
            <a:r>
              <a:rPr lang="en-GB" sz="1200" b="0" i="0" kern="1200" dirty="0" err="1">
                <a:solidFill>
                  <a:schemeClr val="tx1"/>
                </a:solidFill>
                <a:effectLst/>
                <a:latin typeface="+mn-lt"/>
                <a:ea typeface="+mn-ea"/>
                <a:cs typeface="+mn-cs"/>
              </a:rPr>
              <a:t>color</a:t>
            </a:r>
            <a:r>
              <a:rPr lang="en-GB" sz="1200" b="0" i="0" kern="1200" dirty="0">
                <a:solidFill>
                  <a:schemeClr val="tx1"/>
                </a:solidFill>
                <a:effectLst/>
                <a:latin typeface="+mn-lt"/>
                <a:ea typeface="+mn-ea"/>
                <a:cs typeface="+mn-cs"/>
              </a:rPr>
              <a:t> that they like.</a:t>
            </a:r>
          </a:p>
          <a:p>
            <a:r>
              <a:rPr lang="en-GB" sz="1200" b="1" i="0" kern="1200" dirty="0">
                <a:solidFill>
                  <a:schemeClr val="tx1"/>
                </a:solidFill>
                <a:effectLst/>
                <a:latin typeface="+mn-lt"/>
                <a:ea typeface="+mn-ea"/>
                <a:cs typeface="+mn-cs"/>
              </a:rPr>
              <a:t>The room is tidy and clean. </a:t>
            </a:r>
            <a:r>
              <a:rPr lang="en-GB" sz="1200" b="0" i="0" kern="1200" dirty="0">
                <a:solidFill>
                  <a:schemeClr val="tx1"/>
                </a:solidFill>
                <a:effectLst/>
                <a:latin typeface="+mn-lt"/>
                <a:ea typeface="+mn-ea"/>
                <a:cs typeface="+mn-cs"/>
              </a:rPr>
              <a:t>Believe it or not, clutter and dirt can interrupt sleep. Go ahead and pile stuffed animals on the bed during the day, but at night, make space to stretch out and snooze. Make picking up dirty clothes and putting the toys away part of a </a:t>
            </a:r>
            <a:r>
              <a:rPr lang="en-GB" sz="1200" b="0" i="0" u="none" strike="noStrike" kern="1200" dirty="0">
                <a:solidFill>
                  <a:schemeClr val="tx1"/>
                </a:solidFill>
                <a:effectLst/>
                <a:latin typeface="+mn-lt"/>
                <a:ea typeface="+mn-ea"/>
                <a:cs typeface="+mn-cs"/>
                <a:hlinkClick r:id="rId4"/>
              </a:rPr>
              <a:t>bedtime routine</a:t>
            </a:r>
            <a:r>
              <a:rPr lang="en-GB" sz="1200" b="0" i="0" kern="1200" dirty="0">
                <a:solidFill>
                  <a:schemeClr val="tx1"/>
                </a:solidFill>
                <a:effectLst/>
                <a:latin typeface="+mn-lt"/>
                <a:ea typeface="+mn-ea"/>
                <a:cs typeface="+mn-cs"/>
              </a:rPr>
              <a:t>. Not only will you sleep better, but you don’t have to worry about tripping over things!</a:t>
            </a:r>
          </a:p>
          <a:p>
            <a:endParaRPr lang="en-GB" dirty="0"/>
          </a:p>
        </p:txBody>
      </p:sp>
      <p:sp>
        <p:nvSpPr>
          <p:cNvPr id="4" name="Slide Number Placeholder 3"/>
          <p:cNvSpPr>
            <a:spLocks noGrp="1"/>
          </p:cNvSpPr>
          <p:nvPr>
            <p:ph type="sldNum" sz="quarter" idx="10"/>
          </p:nvPr>
        </p:nvSpPr>
        <p:spPr/>
        <p:txBody>
          <a:bodyPr/>
          <a:lstStyle/>
          <a:p>
            <a:fld id="{B268C912-3503-438D-A858-2BC25AC52B5A}" type="slidenum">
              <a:rPr lang="en-GB" smtClean="0"/>
              <a:t>20</a:t>
            </a:fld>
            <a:endParaRPr lang="en-GB"/>
          </a:p>
        </p:txBody>
      </p:sp>
    </p:spTree>
    <p:extLst>
      <p:ext uri="{BB962C8B-B14F-4D97-AF65-F5344CB8AC3E}">
        <p14:creationId xmlns:p14="http://schemas.microsoft.com/office/powerpoint/2010/main" val="20227048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Each night, your child gets an actual card or pass (like a school hall pass) granting permission to leave their room briefly, just once (for example, for water, the bathroom or a hug). Research shows that most kids will stay in bed and not even use the card, secure in the knowledge that they could if they wanted to.</a:t>
            </a:r>
          </a:p>
          <a:p>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Start by delaying bedtime by 30 to 60 minutes so your kiddo is sleepier than usual and falls asleep easily (and solo), without fighting or pleading. Do this for a few nights, until they’ve mastered falling asleep faster on their own. Then gradually reel bedtime back by 15 minutes every few days until you reach your target (this should be between 7:30 and 8:30 p.m. for most children).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You can combine bedtime fading with “excuse me” drills, in which you give a series of excuses to briefly leave the room and then return to check on the child (and praise them for staying in bed). If your child is anxious about falling asleep alone, this helps desensitize them to your absence. The idea is that you begin with very frequent checks—perhaps every few minutes on the first night—but extend the time a bit each night until the child is calm enough to fall asleep independently. Boring excuses, like going downstairs to take out the trash or load the dishwasher, work best.</a:t>
            </a:r>
            <a:endParaRPr lang="en-GB" dirty="0"/>
          </a:p>
          <a:p>
            <a:endParaRPr lang="en-GB" dirty="0"/>
          </a:p>
        </p:txBody>
      </p:sp>
      <p:sp>
        <p:nvSpPr>
          <p:cNvPr id="4" name="Slide Number Placeholder 3"/>
          <p:cNvSpPr>
            <a:spLocks noGrp="1"/>
          </p:cNvSpPr>
          <p:nvPr>
            <p:ph type="sldNum" sz="quarter" idx="10"/>
          </p:nvPr>
        </p:nvSpPr>
        <p:spPr/>
        <p:txBody>
          <a:bodyPr/>
          <a:lstStyle/>
          <a:p>
            <a:fld id="{B268C912-3503-438D-A858-2BC25AC52B5A}" type="slidenum">
              <a:rPr lang="en-GB" smtClean="0"/>
              <a:t>21</a:t>
            </a:fld>
            <a:endParaRPr lang="en-GB"/>
          </a:p>
        </p:txBody>
      </p:sp>
    </p:spTree>
    <p:extLst>
      <p:ext uri="{BB962C8B-B14F-4D97-AF65-F5344CB8AC3E}">
        <p14:creationId xmlns:p14="http://schemas.microsoft.com/office/powerpoint/2010/main" val="534891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22</a:t>
            </a:fld>
            <a:endParaRPr lang="en-GB"/>
          </a:p>
        </p:txBody>
      </p:sp>
    </p:spTree>
    <p:extLst>
      <p:ext uri="{BB962C8B-B14F-4D97-AF65-F5344CB8AC3E}">
        <p14:creationId xmlns:p14="http://schemas.microsoft.com/office/powerpoint/2010/main" val="32840499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5C221FC-EF91-47CA-9F38-E5D621B03CBD}" type="slidenum">
              <a:rPr lang="en-GB" smtClean="0"/>
              <a:t>23</a:t>
            </a:fld>
            <a:endParaRPr lang="en-GB"/>
          </a:p>
        </p:txBody>
      </p:sp>
    </p:spTree>
    <p:extLst>
      <p:ext uri="{BB962C8B-B14F-4D97-AF65-F5344CB8AC3E}">
        <p14:creationId xmlns:p14="http://schemas.microsoft.com/office/powerpoint/2010/main" val="31631884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7A9384FC-91BC-4F3C-9805-0AB89CC646E9}" type="datetimeFigureOut">
              <a:rPr lang="en-GB" smtClean="0"/>
              <a:t>06/12/2023</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286C0DAB-5CC8-43AA-852B-5F2F513F481A}" type="slidenum">
              <a:rPr lang="en-GB" smtClean="0"/>
              <a:t>‹#›</a:t>
            </a:fld>
            <a:endParaRPr lang="en-GB"/>
          </a:p>
        </p:txBody>
      </p:sp>
    </p:spTree>
    <p:extLst>
      <p:ext uri="{BB962C8B-B14F-4D97-AF65-F5344CB8AC3E}">
        <p14:creationId xmlns:p14="http://schemas.microsoft.com/office/powerpoint/2010/main" val="335016049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A9384FC-91BC-4F3C-9805-0AB89CC646E9}" type="datetimeFigureOut">
              <a:rPr lang="en-GB" smtClean="0"/>
              <a:t>06/12/2023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C0DAB-5CC8-43AA-852B-5F2F513F481A}" type="slidenum">
              <a:rPr lang="en-GB" smtClean="0"/>
              <a:t>‹#›</a:t>
            </a:fld>
            <a:endParaRPr lang="en-GB"/>
          </a:p>
        </p:txBody>
      </p:sp>
    </p:spTree>
    <p:extLst>
      <p:ext uri="{BB962C8B-B14F-4D97-AF65-F5344CB8AC3E}">
        <p14:creationId xmlns:p14="http://schemas.microsoft.com/office/powerpoint/2010/main" val="1358643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7A9384FC-91BC-4F3C-9805-0AB89CC646E9}" type="datetimeFigureOut">
              <a:rPr lang="en-GB" smtClean="0"/>
              <a:t>06/12/2023</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286C0DAB-5CC8-43AA-852B-5F2F513F481A}" type="slidenum">
              <a:rPr lang="en-GB" smtClean="0"/>
              <a:t>‹#›</a:t>
            </a:fld>
            <a:endParaRPr lang="en-GB"/>
          </a:p>
        </p:txBody>
      </p:sp>
    </p:spTree>
    <p:extLst>
      <p:ext uri="{BB962C8B-B14F-4D97-AF65-F5344CB8AC3E}">
        <p14:creationId xmlns:p14="http://schemas.microsoft.com/office/powerpoint/2010/main" val="143379157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A9384FC-91BC-4F3C-9805-0AB89CC646E9}" type="datetimeFigureOut">
              <a:rPr lang="en-GB" smtClean="0"/>
              <a:t>06/12/2023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6C0DAB-5CC8-43AA-852B-5F2F513F481A}" type="slidenum">
              <a:rPr lang="en-GB" smtClean="0"/>
              <a:t>‹#›</a:t>
            </a:fld>
            <a:endParaRPr lang="en-GB"/>
          </a:p>
        </p:txBody>
      </p:sp>
    </p:spTree>
    <p:extLst>
      <p:ext uri="{BB962C8B-B14F-4D97-AF65-F5344CB8AC3E}">
        <p14:creationId xmlns:p14="http://schemas.microsoft.com/office/powerpoint/2010/main" val="1089539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A9384FC-91BC-4F3C-9805-0AB89CC646E9}" type="datetimeFigureOut">
              <a:rPr lang="en-GB" smtClean="0"/>
              <a:t>06/12/2023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C0DAB-5CC8-43AA-852B-5F2F513F481A}" type="slidenum">
              <a:rPr lang="en-GB" smtClean="0"/>
              <a:t>‹#›</a:t>
            </a:fld>
            <a:endParaRPr lang="en-GB"/>
          </a:p>
        </p:txBody>
      </p:sp>
    </p:spTree>
    <p:extLst>
      <p:ext uri="{BB962C8B-B14F-4D97-AF65-F5344CB8AC3E}">
        <p14:creationId xmlns:p14="http://schemas.microsoft.com/office/powerpoint/2010/main" val="244977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A9384FC-91BC-4F3C-9805-0AB89CC646E9}" type="datetimeFigureOut">
              <a:rPr lang="en-GB" smtClean="0"/>
              <a:t>06/12/2023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6C0DAB-5CC8-43AA-852B-5F2F513F481A}" type="slidenum">
              <a:rPr lang="en-GB" smtClean="0"/>
              <a:t>‹#›</a:t>
            </a:fld>
            <a:endParaRPr lang="en-GB"/>
          </a:p>
        </p:txBody>
      </p:sp>
    </p:spTree>
    <p:extLst>
      <p:ext uri="{BB962C8B-B14F-4D97-AF65-F5344CB8AC3E}">
        <p14:creationId xmlns:p14="http://schemas.microsoft.com/office/powerpoint/2010/main" val="1603462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9384FC-91BC-4F3C-9805-0AB89CC646E9}" type="datetimeFigureOut">
              <a:rPr lang="en-GB" smtClean="0"/>
              <a:t>06/12/2023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6C0DAB-5CC8-43AA-852B-5F2F513F481A}" type="slidenum">
              <a:rPr lang="en-GB" smtClean="0"/>
              <a:t>‹#›</a:t>
            </a:fld>
            <a:endParaRPr lang="en-GB"/>
          </a:p>
        </p:txBody>
      </p:sp>
    </p:spTree>
    <p:extLst>
      <p:ext uri="{BB962C8B-B14F-4D97-AF65-F5344CB8AC3E}">
        <p14:creationId xmlns:p14="http://schemas.microsoft.com/office/powerpoint/2010/main" val="3843957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GB"/>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7A9384FC-91BC-4F3C-9805-0AB89CC646E9}" type="datetimeFigureOut">
              <a:rPr lang="en-GB" smtClean="0"/>
              <a:t>06/12/2023</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286C0DAB-5CC8-43AA-852B-5F2F513F481A}"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61133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7A9384FC-91BC-4F3C-9805-0AB89CC646E9}" type="datetimeFigureOut">
              <a:rPr lang="en-GB" smtClean="0"/>
              <a:t>06/12/2023</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286C0DAB-5CC8-43AA-852B-5F2F513F481A}"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0006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A9384FC-91BC-4F3C-9805-0AB89CC646E9}" type="datetimeFigureOut">
              <a:rPr lang="en-GB" smtClean="0"/>
              <a:t>06/12/2023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6C0DAB-5CC8-43AA-852B-5F2F513F481A}" type="slidenum">
              <a:rPr lang="en-GB" smtClean="0"/>
              <a:t>‹#›</a:t>
            </a:fld>
            <a:endParaRPr lang="en-GB"/>
          </a:p>
        </p:txBody>
      </p:sp>
    </p:spTree>
    <p:extLst>
      <p:ext uri="{BB962C8B-B14F-4D97-AF65-F5344CB8AC3E}">
        <p14:creationId xmlns:p14="http://schemas.microsoft.com/office/powerpoint/2010/main" val="3473179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A9384FC-91BC-4F3C-9805-0AB89CC646E9}" type="datetimeFigureOut">
              <a:rPr lang="en-GB" smtClean="0"/>
              <a:t>06/12/2023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6C0DAB-5CC8-43AA-852B-5F2F513F481A}" type="slidenum">
              <a:rPr lang="en-GB" smtClean="0"/>
              <a:t>‹#›</a:t>
            </a:fld>
            <a:endParaRPr lang="en-GB"/>
          </a:p>
        </p:txBody>
      </p:sp>
    </p:spTree>
    <p:extLst>
      <p:ext uri="{BB962C8B-B14F-4D97-AF65-F5344CB8AC3E}">
        <p14:creationId xmlns:p14="http://schemas.microsoft.com/office/powerpoint/2010/main" val="848758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7A9384FC-91BC-4F3C-9805-0AB89CC646E9}" type="datetimeFigureOut">
              <a:rPr lang="en-GB" smtClean="0"/>
              <a:t>06/12/2023</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286C0DAB-5CC8-43AA-852B-5F2F513F481A}" type="slidenum">
              <a:rPr lang="en-GB" smtClean="0"/>
              <a:t>‹#›</a:t>
            </a:fld>
            <a:endParaRPr lang="en-GB"/>
          </a:p>
        </p:txBody>
      </p:sp>
    </p:spTree>
    <p:extLst>
      <p:ext uri="{BB962C8B-B14F-4D97-AF65-F5344CB8AC3E}">
        <p14:creationId xmlns:p14="http://schemas.microsoft.com/office/powerpoint/2010/main" val="1430033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sh7rpq3FWuo"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hyperlink" Target="https://www.youtube.com/watch?v=H93HXdtLh1Y"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nhs.uk/conditions/baby/health/sleep-and-young-children/" TargetMode="External"/><Relationship Id="rId2" Type="http://schemas.openxmlformats.org/officeDocument/2006/relationships/hyperlink" Target="https://www.mentalhealth.org.uk/sites/default/files/2022-06/Sleep-Guide-for-Parents-and-Caregivers.pdf" TargetMode="External"/><Relationship Id="rId1" Type="http://schemas.openxmlformats.org/officeDocument/2006/relationships/slideLayout" Target="../slideLayouts/slideLayout2.xml"/><Relationship Id="rId6" Type="http://schemas.openxmlformats.org/officeDocument/2006/relationships/hyperlink" Target="https://www.sleepfoundation.org/children-and-sleep/sleep-strategies-kids" TargetMode="External"/><Relationship Id="rId5" Type="http://schemas.openxmlformats.org/officeDocument/2006/relationships/hyperlink" Target="https://thesleepcharity.org.uk/information-support/children/" TargetMode="External"/><Relationship Id="rId4" Type="http://schemas.openxmlformats.org/officeDocument/2006/relationships/hyperlink" Target="https://parents.actionforchildren.org.uk/slee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5096FB-0A2D-51B0-32D3-15E8498B2C1D}"/>
              </a:ext>
            </a:extLst>
          </p:cNvPr>
          <p:cNvPicPr>
            <a:picLocks noChangeAspect="1"/>
          </p:cNvPicPr>
          <p:nvPr/>
        </p:nvPicPr>
        <p:blipFill rotWithShape="1">
          <a:blip r:embed="rId3"/>
          <a:srcRect l="19755" t="13828" r="23016" b="18160"/>
          <a:stretch/>
        </p:blipFill>
        <p:spPr>
          <a:xfrm>
            <a:off x="5371388" y="4980376"/>
            <a:ext cx="1449224" cy="1722266"/>
          </a:xfrm>
          <a:prstGeom prst="ellipse">
            <a:avLst/>
          </a:prstGeom>
          <a:ln>
            <a:noFill/>
          </a:ln>
          <a:effectLst>
            <a:softEdge rad="112500"/>
          </a:effectLst>
        </p:spPr>
      </p:pic>
      <p:sp>
        <p:nvSpPr>
          <p:cNvPr id="5" name="TextBox 4">
            <a:extLst>
              <a:ext uri="{FF2B5EF4-FFF2-40B4-BE49-F238E27FC236}">
                <a16:creationId xmlns:a16="http://schemas.microsoft.com/office/drawing/2014/main" id="{1434BD22-53C6-A060-5A24-B77141E86686}"/>
              </a:ext>
            </a:extLst>
          </p:cNvPr>
          <p:cNvSpPr txBox="1"/>
          <p:nvPr/>
        </p:nvSpPr>
        <p:spPr>
          <a:xfrm>
            <a:off x="1775534" y="2201662"/>
            <a:ext cx="8584707" cy="2123658"/>
          </a:xfrm>
          <a:prstGeom prst="rect">
            <a:avLst/>
          </a:prstGeom>
          <a:noFill/>
        </p:spPr>
        <p:txBody>
          <a:bodyPr wrap="square" rtlCol="0">
            <a:spAutoFit/>
          </a:bodyPr>
          <a:lstStyle/>
          <a:p>
            <a:pPr algn="ctr"/>
            <a:r>
              <a:rPr lang="en-GB" sz="6600" dirty="0">
                <a:latin typeface="ADLaM Display" panose="020B0604020202020204" pitchFamily="2" charset="0"/>
                <a:ea typeface="ADLaM Display" panose="020B0604020202020204" pitchFamily="2" charset="0"/>
                <a:cs typeface="ADLaM Display" panose="020B0604020202020204" pitchFamily="2" charset="0"/>
              </a:rPr>
              <a:t>Sleep Hygiene </a:t>
            </a:r>
          </a:p>
          <a:p>
            <a:pPr algn="ctr"/>
            <a:r>
              <a:rPr lang="en-GB" sz="6600" dirty="0">
                <a:latin typeface="ADLaM Display" panose="020B0604020202020204" pitchFamily="2" charset="0"/>
                <a:ea typeface="ADLaM Display" panose="020B0604020202020204" pitchFamily="2" charset="0"/>
                <a:cs typeface="ADLaM Display" panose="020B0604020202020204" pitchFamily="2" charset="0"/>
              </a:rPr>
              <a:t>6</a:t>
            </a:r>
            <a:r>
              <a:rPr lang="en-GB" sz="6600" baseline="30000" dirty="0">
                <a:latin typeface="ADLaM Display" panose="020B0604020202020204" pitchFamily="2" charset="0"/>
                <a:ea typeface="ADLaM Display" panose="020B0604020202020204" pitchFamily="2" charset="0"/>
                <a:cs typeface="ADLaM Display" panose="020B0604020202020204" pitchFamily="2" charset="0"/>
              </a:rPr>
              <a:t>th</a:t>
            </a:r>
            <a:r>
              <a:rPr lang="en-GB" sz="6600" dirty="0">
                <a:latin typeface="ADLaM Display" panose="020B0604020202020204" pitchFamily="2" charset="0"/>
                <a:ea typeface="ADLaM Display" panose="020B0604020202020204" pitchFamily="2" charset="0"/>
                <a:cs typeface="ADLaM Display" panose="020B0604020202020204" pitchFamily="2" charset="0"/>
              </a:rPr>
              <a:t> December 2023</a:t>
            </a:r>
          </a:p>
        </p:txBody>
      </p:sp>
    </p:spTree>
    <p:extLst>
      <p:ext uri="{BB962C8B-B14F-4D97-AF65-F5344CB8AC3E}">
        <p14:creationId xmlns:p14="http://schemas.microsoft.com/office/powerpoint/2010/main" val="1295845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349D3-D21C-25B3-2F29-9CBFC116C93A}"/>
              </a:ext>
            </a:extLst>
          </p:cNvPr>
          <p:cNvSpPr>
            <a:spLocks noGrp="1"/>
          </p:cNvSpPr>
          <p:nvPr>
            <p:ph type="title"/>
          </p:nvPr>
        </p:nvSpPr>
        <p:spPr>
          <a:xfrm>
            <a:off x="1829302" y="390525"/>
            <a:ext cx="10058400" cy="1371600"/>
          </a:xfrm>
        </p:spPr>
        <p:txBody>
          <a:bodyPr>
            <a:normAutofit/>
          </a:bodyPr>
          <a:lstStyle/>
          <a:p>
            <a:pPr algn="ctr"/>
            <a:r>
              <a:rPr lang="en-GB" sz="5400" b="1" u="sng" dirty="0"/>
              <a:t>What is sleep?</a:t>
            </a:r>
          </a:p>
        </p:txBody>
      </p:sp>
      <p:pic>
        <p:nvPicPr>
          <p:cNvPr id="5" name="Graphic 4" descr="Alarm Ringing with solid fill">
            <a:extLst>
              <a:ext uri="{FF2B5EF4-FFF2-40B4-BE49-F238E27FC236}">
                <a16:creationId xmlns:a16="http://schemas.microsoft.com/office/drawing/2014/main" id="{39EF7334-96D9-076E-B4C1-F8B48F4E109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04684" y="276225"/>
            <a:ext cx="1485900" cy="1485900"/>
          </a:xfrm>
          <a:prstGeom prst="rect">
            <a:avLst/>
          </a:prstGeom>
        </p:spPr>
      </p:pic>
      <p:sp>
        <p:nvSpPr>
          <p:cNvPr id="6" name="Thought Bubble: Cloud 5">
            <a:extLst>
              <a:ext uri="{FF2B5EF4-FFF2-40B4-BE49-F238E27FC236}">
                <a16:creationId xmlns:a16="http://schemas.microsoft.com/office/drawing/2014/main" id="{060BA050-DD8C-0644-9C9E-9F427CD9115C}"/>
              </a:ext>
            </a:extLst>
          </p:cNvPr>
          <p:cNvSpPr/>
          <p:nvPr/>
        </p:nvSpPr>
        <p:spPr>
          <a:xfrm>
            <a:off x="725477" y="1618748"/>
            <a:ext cx="3755255" cy="2495273"/>
          </a:xfrm>
          <a:prstGeom prst="cloudCallout">
            <a:avLst>
              <a:gd name="adj1" fmla="val -41487"/>
              <a:gd name="adj2" fmla="val 12831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An extended bout of rest where we are unconscious (unaware of what’s going on around us)</a:t>
            </a:r>
          </a:p>
        </p:txBody>
      </p:sp>
      <p:sp>
        <p:nvSpPr>
          <p:cNvPr id="7" name="Thought Bubble: Cloud 6">
            <a:extLst>
              <a:ext uri="{FF2B5EF4-FFF2-40B4-BE49-F238E27FC236}">
                <a16:creationId xmlns:a16="http://schemas.microsoft.com/office/drawing/2014/main" id="{B26BC639-8E65-BC8D-3E1C-F36E774DE1C1}"/>
              </a:ext>
            </a:extLst>
          </p:cNvPr>
          <p:cNvSpPr/>
          <p:nvPr/>
        </p:nvSpPr>
        <p:spPr>
          <a:xfrm>
            <a:off x="7957760" y="2181363"/>
            <a:ext cx="3755255" cy="2495273"/>
          </a:xfrm>
          <a:prstGeom prst="cloudCallout">
            <a:avLst>
              <a:gd name="adj1" fmla="val 41815"/>
              <a:gd name="adj2" fmla="val 11159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Our brain, nerves and muscles go into “rest and recover”</a:t>
            </a:r>
          </a:p>
        </p:txBody>
      </p:sp>
      <p:sp>
        <p:nvSpPr>
          <p:cNvPr id="8" name="Thought Bubble: Cloud 7">
            <a:extLst>
              <a:ext uri="{FF2B5EF4-FFF2-40B4-BE49-F238E27FC236}">
                <a16:creationId xmlns:a16="http://schemas.microsoft.com/office/drawing/2014/main" id="{CE51F542-9E57-AE59-93B1-F9DE23CFA82D}"/>
              </a:ext>
            </a:extLst>
          </p:cNvPr>
          <p:cNvSpPr/>
          <p:nvPr/>
        </p:nvSpPr>
        <p:spPr>
          <a:xfrm>
            <a:off x="3636049" y="3664117"/>
            <a:ext cx="4321711" cy="2495273"/>
          </a:xfrm>
          <a:prstGeom prst="cloudCallout">
            <a:avLst>
              <a:gd name="adj1" fmla="val 11484"/>
              <a:gd name="adj2" fmla="val -1114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Sleep is an active period in which a lot of important processing, restoration and strengthening occurs</a:t>
            </a:r>
          </a:p>
        </p:txBody>
      </p:sp>
    </p:spTree>
    <p:extLst>
      <p:ext uri="{BB962C8B-B14F-4D97-AF65-F5344CB8AC3E}">
        <p14:creationId xmlns:p14="http://schemas.microsoft.com/office/powerpoint/2010/main" val="4115465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DC650-E162-19A8-751F-C891A4E64B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AA2ECAE-8DA3-3C33-7A94-4038B7F1EAB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43C0454-F087-781D-A7A0-78E9D239BE34}"/>
              </a:ext>
            </a:extLst>
          </p:cNvPr>
          <p:cNvPicPr>
            <a:picLocks noChangeAspect="1"/>
          </p:cNvPicPr>
          <p:nvPr/>
        </p:nvPicPr>
        <p:blipFill>
          <a:blip r:embed="rId3"/>
          <a:stretch>
            <a:fillRect/>
          </a:stretch>
        </p:blipFill>
        <p:spPr>
          <a:xfrm>
            <a:off x="580065" y="285438"/>
            <a:ext cx="10545135" cy="6683948"/>
          </a:xfrm>
          <a:prstGeom prst="rect">
            <a:avLst/>
          </a:prstGeom>
        </p:spPr>
      </p:pic>
    </p:spTree>
    <p:extLst>
      <p:ext uri="{BB962C8B-B14F-4D97-AF65-F5344CB8AC3E}">
        <p14:creationId xmlns:p14="http://schemas.microsoft.com/office/powerpoint/2010/main" val="2906879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5D0B6-F5E5-2B5B-48EA-B4A85E28CD6A}"/>
              </a:ext>
            </a:extLst>
          </p:cNvPr>
          <p:cNvSpPr>
            <a:spLocks noGrp="1"/>
          </p:cNvSpPr>
          <p:nvPr>
            <p:ph type="title"/>
          </p:nvPr>
        </p:nvSpPr>
        <p:spPr>
          <a:xfrm>
            <a:off x="6643618" y="2476216"/>
            <a:ext cx="4957553" cy="1645920"/>
          </a:xfrm>
        </p:spPr>
        <p:txBody>
          <a:bodyPr>
            <a:normAutofit fontScale="90000"/>
          </a:bodyPr>
          <a:lstStyle/>
          <a:p>
            <a:pPr algn="ctr"/>
            <a:r>
              <a:rPr lang="en-GB" sz="6000" b="1" u="sng" dirty="0"/>
              <a:t>Why do we sleep?</a:t>
            </a:r>
          </a:p>
        </p:txBody>
      </p:sp>
      <p:sp>
        <p:nvSpPr>
          <p:cNvPr id="12" name="Rectangle 11">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3978" y="886862"/>
            <a:ext cx="5054517" cy="5097085"/>
          </a:xfrm>
          <a:prstGeom prst="rect">
            <a:avLst/>
          </a:prstGeom>
          <a:noFill/>
          <a:ln w="6350" cap="sq" cmpd="sng" algn="ctr">
            <a:solidFill>
              <a:schemeClr val="tx1">
                <a:lumMod val="75000"/>
                <a:lumOff val="25000"/>
              </a:schemeClr>
            </a:solidFill>
            <a:prstDash val="solid"/>
            <a:miter lim="800000"/>
          </a:ln>
          <a:effectLst/>
        </p:spPr>
      </p:sp>
      <p:pic>
        <p:nvPicPr>
          <p:cNvPr id="7" name="Picture 6" descr="A collage of icons&#10;&#10;Description automatically generated">
            <a:extLst>
              <a:ext uri="{FF2B5EF4-FFF2-40B4-BE49-F238E27FC236}">
                <a16:creationId xmlns:a16="http://schemas.microsoft.com/office/drawing/2014/main" id="{BBEBDE8A-22E7-EC65-1455-B8172694367E}"/>
              </a:ext>
            </a:extLst>
          </p:cNvPr>
          <p:cNvPicPr>
            <a:picLocks noChangeAspect="1"/>
          </p:cNvPicPr>
          <p:nvPr/>
        </p:nvPicPr>
        <p:blipFill>
          <a:blip r:embed="rId3"/>
          <a:stretch>
            <a:fillRect/>
          </a:stretch>
        </p:blipFill>
        <p:spPr>
          <a:xfrm>
            <a:off x="1204017" y="1604795"/>
            <a:ext cx="4414438" cy="3661218"/>
          </a:xfrm>
          <a:prstGeom prst="rect">
            <a:avLst/>
          </a:prstGeom>
        </p:spPr>
      </p:pic>
    </p:spTree>
    <p:extLst>
      <p:ext uri="{BB962C8B-B14F-4D97-AF65-F5344CB8AC3E}">
        <p14:creationId xmlns:p14="http://schemas.microsoft.com/office/powerpoint/2010/main" val="641403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45374-EADE-A7A1-EB5A-9345A72FBDE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D871D0-F5E4-31A4-3B6D-E9D9452049E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7219292-E172-FAE2-CDA5-68BB38161A2D}"/>
              </a:ext>
            </a:extLst>
          </p:cNvPr>
          <p:cNvPicPr>
            <a:picLocks noChangeAspect="1"/>
          </p:cNvPicPr>
          <p:nvPr/>
        </p:nvPicPr>
        <p:blipFill>
          <a:blip r:embed="rId3"/>
          <a:stretch>
            <a:fillRect/>
          </a:stretch>
        </p:blipFill>
        <p:spPr>
          <a:xfrm>
            <a:off x="1894354" y="198788"/>
            <a:ext cx="8403291" cy="6659212"/>
          </a:xfrm>
          <a:prstGeom prst="rect">
            <a:avLst/>
          </a:prstGeom>
        </p:spPr>
      </p:pic>
    </p:spTree>
    <p:extLst>
      <p:ext uri="{BB962C8B-B14F-4D97-AF65-F5344CB8AC3E}">
        <p14:creationId xmlns:p14="http://schemas.microsoft.com/office/powerpoint/2010/main" val="263192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A4336-98A4-CE4F-3935-EA5634E9828D}"/>
              </a:ext>
            </a:extLst>
          </p:cNvPr>
          <p:cNvSpPr>
            <a:spLocks noGrp="1"/>
          </p:cNvSpPr>
          <p:nvPr>
            <p:ph type="title"/>
          </p:nvPr>
        </p:nvSpPr>
        <p:spPr>
          <a:xfrm>
            <a:off x="5845783" y="1307270"/>
            <a:ext cx="5374667" cy="1371600"/>
          </a:xfrm>
        </p:spPr>
        <p:txBody>
          <a:bodyPr>
            <a:noAutofit/>
          </a:bodyPr>
          <a:lstStyle/>
          <a:p>
            <a:pPr algn="ctr"/>
            <a:r>
              <a:rPr lang="en-GB" sz="3200" b="1" u="sng" dirty="0"/>
              <a:t>7 hours</a:t>
            </a:r>
            <a:br>
              <a:rPr lang="en-GB" sz="3200" b="1" u="sng" dirty="0"/>
            </a:br>
            <a:br>
              <a:rPr lang="en-GB" sz="3200" b="1" u="sng" dirty="0"/>
            </a:br>
            <a:r>
              <a:rPr lang="en-GB" sz="3200" dirty="0"/>
              <a:t>(for example… a 7pm bedtime could mean a 2am wake up!)</a:t>
            </a:r>
            <a:endParaRPr lang="en-GB" sz="3200" b="1" u="sng" dirty="0"/>
          </a:p>
        </p:txBody>
      </p:sp>
      <p:pic>
        <p:nvPicPr>
          <p:cNvPr id="5" name="Picture 4">
            <a:extLst>
              <a:ext uri="{FF2B5EF4-FFF2-40B4-BE49-F238E27FC236}">
                <a16:creationId xmlns:a16="http://schemas.microsoft.com/office/drawing/2014/main" id="{A2C5DD33-9F41-DC10-CEC9-FA1B00E0C6DE}"/>
              </a:ext>
            </a:extLst>
          </p:cNvPr>
          <p:cNvPicPr>
            <a:picLocks noChangeAspect="1"/>
          </p:cNvPicPr>
          <p:nvPr/>
        </p:nvPicPr>
        <p:blipFill>
          <a:blip r:embed="rId3"/>
          <a:stretch>
            <a:fillRect/>
          </a:stretch>
        </p:blipFill>
        <p:spPr>
          <a:xfrm>
            <a:off x="385010" y="325716"/>
            <a:ext cx="4562141" cy="3334708"/>
          </a:xfrm>
          <a:prstGeom prst="rect">
            <a:avLst/>
          </a:prstGeom>
        </p:spPr>
      </p:pic>
      <p:pic>
        <p:nvPicPr>
          <p:cNvPr id="7" name="Picture 6">
            <a:extLst>
              <a:ext uri="{FF2B5EF4-FFF2-40B4-BE49-F238E27FC236}">
                <a16:creationId xmlns:a16="http://schemas.microsoft.com/office/drawing/2014/main" id="{333298FA-6D63-78F6-2846-E2C716790726}"/>
              </a:ext>
            </a:extLst>
          </p:cNvPr>
          <p:cNvPicPr>
            <a:picLocks noChangeAspect="1"/>
          </p:cNvPicPr>
          <p:nvPr/>
        </p:nvPicPr>
        <p:blipFill>
          <a:blip r:embed="rId4"/>
          <a:stretch>
            <a:fillRect/>
          </a:stretch>
        </p:blipFill>
        <p:spPr>
          <a:xfrm>
            <a:off x="8572499" y="5413301"/>
            <a:ext cx="1866900" cy="1209675"/>
          </a:xfrm>
          <a:prstGeom prst="rect">
            <a:avLst/>
          </a:prstGeom>
        </p:spPr>
      </p:pic>
      <p:pic>
        <p:nvPicPr>
          <p:cNvPr id="9" name="Picture 8">
            <a:extLst>
              <a:ext uri="{FF2B5EF4-FFF2-40B4-BE49-F238E27FC236}">
                <a16:creationId xmlns:a16="http://schemas.microsoft.com/office/drawing/2014/main" id="{1158A535-2069-A3D4-4909-5CBC7CCDEE51}"/>
              </a:ext>
            </a:extLst>
          </p:cNvPr>
          <p:cNvPicPr>
            <a:picLocks noChangeAspect="1"/>
          </p:cNvPicPr>
          <p:nvPr/>
        </p:nvPicPr>
        <p:blipFill>
          <a:blip r:embed="rId5"/>
          <a:stretch>
            <a:fillRect/>
          </a:stretch>
        </p:blipFill>
        <p:spPr>
          <a:xfrm>
            <a:off x="9820776" y="3839533"/>
            <a:ext cx="2114550" cy="1362075"/>
          </a:xfrm>
          <a:prstGeom prst="rect">
            <a:avLst/>
          </a:prstGeom>
        </p:spPr>
      </p:pic>
      <p:pic>
        <p:nvPicPr>
          <p:cNvPr id="3" name="Picture 2">
            <a:extLst>
              <a:ext uri="{FF2B5EF4-FFF2-40B4-BE49-F238E27FC236}">
                <a16:creationId xmlns:a16="http://schemas.microsoft.com/office/drawing/2014/main" id="{B9D722F3-BBFD-6D38-B43B-0431C635F591}"/>
              </a:ext>
            </a:extLst>
          </p:cNvPr>
          <p:cNvPicPr>
            <a:picLocks noChangeAspect="1"/>
          </p:cNvPicPr>
          <p:nvPr/>
        </p:nvPicPr>
        <p:blipFill>
          <a:blip r:embed="rId6"/>
          <a:stretch>
            <a:fillRect/>
          </a:stretch>
        </p:blipFill>
        <p:spPr>
          <a:xfrm>
            <a:off x="3430571" y="3947096"/>
            <a:ext cx="4743194" cy="2585188"/>
          </a:xfrm>
          <a:prstGeom prst="rect">
            <a:avLst/>
          </a:prstGeom>
        </p:spPr>
      </p:pic>
    </p:spTree>
    <p:extLst>
      <p:ext uri="{BB962C8B-B14F-4D97-AF65-F5344CB8AC3E}">
        <p14:creationId xmlns:p14="http://schemas.microsoft.com/office/powerpoint/2010/main" val="3091040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63795-CA86-5907-3B3D-FBD32B186EB4}"/>
              </a:ext>
            </a:extLst>
          </p:cNvPr>
          <p:cNvSpPr>
            <a:spLocks noGrp="1"/>
          </p:cNvSpPr>
          <p:nvPr>
            <p:ph type="title"/>
          </p:nvPr>
        </p:nvSpPr>
        <p:spPr>
          <a:xfrm>
            <a:off x="1066800" y="137160"/>
            <a:ext cx="10058400" cy="1371600"/>
          </a:xfrm>
        </p:spPr>
        <p:txBody>
          <a:bodyPr>
            <a:normAutofit/>
          </a:bodyPr>
          <a:lstStyle/>
          <a:p>
            <a:pPr algn="ctr"/>
            <a:r>
              <a:rPr lang="en-GB" sz="6000" b="1" u="sng" dirty="0"/>
              <a:t>Circadian rhythm..?</a:t>
            </a:r>
          </a:p>
        </p:txBody>
      </p:sp>
      <p:pic>
        <p:nvPicPr>
          <p:cNvPr id="4" name="Picture 3">
            <a:extLst>
              <a:ext uri="{FF2B5EF4-FFF2-40B4-BE49-F238E27FC236}">
                <a16:creationId xmlns:a16="http://schemas.microsoft.com/office/drawing/2014/main" id="{54AA9631-E529-7CB8-8537-58BBBB80164A}"/>
              </a:ext>
            </a:extLst>
          </p:cNvPr>
          <p:cNvPicPr>
            <a:picLocks noChangeAspect="1"/>
          </p:cNvPicPr>
          <p:nvPr/>
        </p:nvPicPr>
        <p:blipFill>
          <a:blip r:embed="rId3"/>
          <a:stretch>
            <a:fillRect/>
          </a:stretch>
        </p:blipFill>
        <p:spPr>
          <a:xfrm>
            <a:off x="4743216" y="1930579"/>
            <a:ext cx="3212338" cy="3167305"/>
          </a:xfrm>
          <a:prstGeom prst="rect">
            <a:avLst/>
          </a:prstGeom>
        </p:spPr>
      </p:pic>
      <p:sp>
        <p:nvSpPr>
          <p:cNvPr id="5" name="TextBox 4">
            <a:extLst>
              <a:ext uri="{FF2B5EF4-FFF2-40B4-BE49-F238E27FC236}">
                <a16:creationId xmlns:a16="http://schemas.microsoft.com/office/drawing/2014/main" id="{D3D5502C-F92E-F124-7CF5-371AF706BCB1}"/>
              </a:ext>
            </a:extLst>
          </p:cNvPr>
          <p:cNvSpPr txBox="1"/>
          <p:nvPr/>
        </p:nvSpPr>
        <p:spPr>
          <a:xfrm>
            <a:off x="3673643" y="5336704"/>
            <a:ext cx="4844716" cy="646331"/>
          </a:xfrm>
          <a:prstGeom prst="rect">
            <a:avLst/>
          </a:prstGeom>
          <a:noFill/>
        </p:spPr>
        <p:txBody>
          <a:bodyPr wrap="square" rtlCol="0">
            <a:spAutoFit/>
          </a:bodyPr>
          <a:lstStyle/>
          <a:p>
            <a:pPr algn="ctr"/>
            <a:r>
              <a:rPr lang="en-GB" sz="3600" dirty="0"/>
              <a:t>Internal body clock</a:t>
            </a:r>
          </a:p>
        </p:txBody>
      </p:sp>
      <p:sp>
        <p:nvSpPr>
          <p:cNvPr id="6" name="Rectangle: Rounded Corners 5">
            <a:extLst>
              <a:ext uri="{FF2B5EF4-FFF2-40B4-BE49-F238E27FC236}">
                <a16:creationId xmlns:a16="http://schemas.microsoft.com/office/drawing/2014/main" id="{2E6CB8A3-9541-6769-A292-30DCB8BDEBD3}"/>
              </a:ext>
            </a:extLst>
          </p:cNvPr>
          <p:cNvSpPr/>
          <p:nvPr/>
        </p:nvSpPr>
        <p:spPr>
          <a:xfrm>
            <a:off x="673768" y="1516379"/>
            <a:ext cx="2919664" cy="20854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Melatonin is a hormone that occurs naturally in our bodies during our circadian rhythm </a:t>
            </a:r>
          </a:p>
        </p:txBody>
      </p:sp>
      <p:sp>
        <p:nvSpPr>
          <p:cNvPr id="7" name="Rectangle: Rounded Corners 6">
            <a:extLst>
              <a:ext uri="{FF2B5EF4-FFF2-40B4-BE49-F238E27FC236}">
                <a16:creationId xmlns:a16="http://schemas.microsoft.com/office/drawing/2014/main" id="{9098AB72-6725-2DE2-C853-E3DD2AA66681}"/>
              </a:ext>
            </a:extLst>
          </p:cNvPr>
          <p:cNvSpPr/>
          <p:nvPr/>
        </p:nvSpPr>
        <p:spPr>
          <a:xfrm>
            <a:off x="673768" y="4055147"/>
            <a:ext cx="2919664" cy="20854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It’s produced at night time to help us go to sleep</a:t>
            </a:r>
          </a:p>
        </p:txBody>
      </p:sp>
      <p:sp>
        <p:nvSpPr>
          <p:cNvPr id="8" name="Rectangle: Rounded Corners 7">
            <a:extLst>
              <a:ext uri="{FF2B5EF4-FFF2-40B4-BE49-F238E27FC236}">
                <a16:creationId xmlns:a16="http://schemas.microsoft.com/office/drawing/2014/main" id="{E3DD528D-B8C4-F5D0-88BC-6821912420C2}"/>
              </a:ext>
            </a:extLst>
          </p:cNvPr>
          <p:cNvSpPr/>
          <p:nvPr/>
        </p:nvSpPr>
        <p:spPr>
          <a:xfrm>
            <a:off x="8598570" y="1521296"/>
            <a:ext cx="2919664" cy="20854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Light in the morning signals to our brains to stop producing this hormone meaning we feel less sleepy</a:t>
            </a:r>
          </a:p>
        </p:txBody>
      </p:sp>
      <p:sp>
        <p:nvSpPr>
          <p:cNvPr id="9" name="Rectangle: Rounded Corners 8">
            <a:extLst>
              <a:ext uri="{FF2B5EF4-FFF2-40B4-BE49-F238E27FC236}">
                <a16:creationId xmlns:a16="http://schemas.microsoft.com/office/drawing/2014/main" id="{087C2293-6EAB-896B-4402-90BD4E4DFEB0}"/>
              </a:ext>
            </a:extLst>
          </p:cNvPr>
          <p:cNvSpPr/>
          <p:nvPr/>
        </p:nvSpPr>
        <p:spPr>
          <a:xfrm>
            <a:off x="8598570" y="4055147"/>
            <a:ext cx="2919664" cy="20854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adolescence, this rhythm naturally shifts to later on at night</a:t>
            </a:r>
          </a:p>
        </p:txBody>
      </p:sp>
    </p:spTree>
    <p:extLst>
      <p:ext uri="{BB962C8B-B14F-4D97-AF65-F5344CB8AC3E}">
        <p14:creationId xmlns:p14="http://schemas.microsoft.com/office/powerpoint/2010/main" val="3449057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B87AA-5C8B-6DE1-E944-473A8741A6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52F80FD-3FBF-73BA-7A6E-BA4951F9B9D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8758AF1-4827-BB02-422B-C6A80F41BEBF}"/>
              </a:ext>
            </a:extLst>
          </p:cNvPr>
          <p:cNvPicPr>
            <a:picLocks noChangeAspect="1"/>
          </p:cNvPicPr>
          <p:nvPr/>
        </p:nvPicPr>
        <p:blipFill>
          <a:blip r:embed="rId3"/>
          <a:stretch>
            <a:fillRect/>
          </a:stretch>
        </p:blipFill>
        <p:spPr>
          <a:xfrm>
            <a:off x="426229" y="642594"/>
            <a:ext cx="6331128" cy="4995202"/>
          </a:xfrm>
          <a:prstGeom prst="rect">
            <a:avLst/>
          </a:prstGeom>
        </p:spPr>
      </p:pic>
      <p:pic>
        <p:nvPicPr>
          <p:cNvPr id="6" name="Picture 5">
            <a:extLst>
              <a:ext uri="{FF2B5EF4-FFF2-40B4-BE49-F238E27FC236}">
                <a16:creationId xmlns:a16="http://schemas.microsoft.com/office/drawing/2014/main" id="{CADD0D6E-FD28-2356-8ED5-1BEDFCC67D0E}"/>
              </a:ext>
            </a:extLst>
          </p:cNvPr>
          <p:cNvPicPr>
            <a:picLocks noChangeAspect="1"/>
          </p:cNvPicPr>
          <p:nvPr/>
        </p:nvPicPr>
        <p:blipFill>
          <a:blip r:embed="rId4"/>
          <a:stretch>
            <a:fillRect/>
          </a:stretch>
        </p:blipFill>
        <p:spPr>
          <a:xfrm>
            <a:off x="8576801" y="5150802"/>
            <a:ext cx="3188970" cy="1371600"/>
          </a:xfrm>
          <a:prstGeom prst="rect">
            <a:avLst/>
          </a:prstGeom>
        </p:spPr>
      </p:pic>
      <p:pic>
        <p:nvPicPr>
          <p:cNvPr id="4" name="Picture 3">
            <a:extLst>
              <a:ext uri="{FF2B5EF4-FFF2-40B4-BE49-F238E27FC236}">
                <a16:creationId xmlns:a16="http://schemas.microsoft.com/office/drawing/2014/main" id="{04FC41EF-D78F-683D-F6A3-B2A082048252}"/>
              </a:ext>
            </a:extLst>
          </p:cNvPr>
          <p:cNvPicPr>
            <a:picLocks noChangeAspect="1"/>
          </p:cNvPicPr>
          <p:nvPr/>
        </p:nvPicPr>
        <p:blipFill>
          <a:blip r:embed="rId5"/>
          <a:stretch>
            <a:fillRect/>
          </a:stretch>
        </p:blipFill>
        <p:spPr>
          <a:xfrm>
            <a:off x="6875549" y="822960"/>
            <a:ext cx="4890222" cy="3672840"/>
          </a:xfrm>
          <a:prstGeom prst="rect">
            <a:avLst/>
          </a:prstGeom>
        </p:spPr>
      </p:pic>
    </p:spTree>
    <p:extLst>
      <p:ext uri="{BB962C8B-B14F-4D97-AF65-F5344CB8AC3E}">
        <p14:creationId xmlns:p14="http://schemas.microsoft.com/office/powerpoint/2010/main" val="2621846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862EE-39DD-2ABF-D9C2-2ACE8570D07B}"/>
              </a:ext>
            </a:extLst>
          </p:cNvPr>
          <p:cNvSpPr>
            <a:spLocks noGrp="1"/>
          </p:cNvSpPr>
          <p:nvPr>
            <p:ph type="title"/>
          </p:nvPr>
        </p:nvSpPr>
        <p:spPr>
          <a:xfrm>
            <a:off x="796238" y="296631"/>
            <a:ext cx="10058400" cy="1371600"/>
          </a:xfrm>
        </p:spPr>
        <p:txBody>
          <a:bodyPr>
            <a:normAutofit/>
          </a:bodyPr>
          <a:lstStyle/>
          <a:p>
            <a:r>
              <a:rPr lang="en-GB" sz="7200" b="1" u="sng" dirty="0"/>
              <a:t>Barriers…</a:t>
            </a:r>
          </a:p>
        </p:txBody>
      </p:sp>
      <p:pic>
        <p:nvPicPr>
          <p:cNvPr id="5" name="Picture 4">
            <a:extLst>
              <a:ext uri="{FF2B5EF4-FFF2-40B4-BE49-F238E27FC236}">
                <a16:creationId xmlns:a16="http://schemas.microsoft.com/office/drawing/2014/main" id="{F818752C-15AA-C791-C53D-521CDF42526A}"/>
              </a:ext>
            </a:extLst>
          </p:cNvPr>
          <p:cNvPicPr>
            <a:picLocks noChangeAspect="1"/>
          </p:cNvPicPr>
          <p:nvPr/>
        </p:nvPicPr>
        <p:blipFill rotWithShape="1">
          <a:blip r:embed="rId3"/>
          <a:srcRect r="50671" b="66905"/>
          <a:stretch/>
        </p:blipFill>
        <p:spPr>
          <a:xfrm>
            <a:off x="644898" y="2014194"/>
            <a:ext cx="2114344" cy="1711693"/>
          </a:xfrm>
          <a:prstGeom prst="rect">
            <a:avLst/>
          </a:prstGeom>
        </p:spPr>
      </p:pic>
      <p:pic>
        <p:nvPicPr>
          <p:cNvPr id="6" name="Content Placeholder 5">
            <a:extLst>
              <a:ext uri="{FF2B5EF4-FFF2-40B4-BE49-F238E27FC236}">
                <a16:creationId xmlns:a16="http://schemas.microsoft.com/office/drawing/2014/main" id="{037239C6-EDE3-1B0B-4FBF-F4CB300F8D32}"/>
              </a:ext>
            </a:extLst>
          </p:cNvPr>
          <p:cNvPicPr>
            <a:picLocks noGrp="1" noChangeAspect="1"/>
          </p:cNvPicPr>
          <p:nvPr>
            <p:ph idx="1"/>
          </p:nvPr>
        </p:nvPicPr>
        <p:blipFill rotWithShape="1">
          <a:blip r:embed="rId3"/>
          <a:srcRect l="-67" t="33711" r="50000" b="33999"/>
          <a:stretch/>
        </p:blipFill>
        <p:spPr>
          <a:xfrm>
            <a:off x="9208594" y="2389998"/>
            <a:ext cx="2338508" cy="1819880"/>
          </a:xfrm>
          <a:prstGeom prst="rect">
            <a:avLst/>
          </a:prstGeom>
        </p:spPr>
      </p:pic>
      <p:pic>
        <p:nvPicPr>
          <p:cNvPr id="7" name="Picture 6">
            <a:extLst>
              <a:ext uri="{FF2B5EF4-FFF2-40B4-BE49-F238E27FC236}">
                <a16:creationId xmlns:a16="http://schemas.microsoft.com/office/drawing/2014/main" id="{C47D9BA9-9695-B915-B1DB-1355E0E3A08C}"/>
              </a:ext>
            </a:extLst>
          </p:cNvPr>
          <p:cNvPicPr>
            <a:picLocks noChangeAspect="1"/>
          </p:cNvPicPr>
          <p:nvPr/>
        </p:nvPicPr>
        <p:blipFill rotWithShape="1">
          <a:blip r:embed="rId3"/>
          <a:srcRect t="66905" r="50671"/>
          <a:stretch/>
        </p:blipFill>
        <p:spPr>
          <a:xfrm>
            <a:off x="904522" y="4417814"/>
            <a:ext cx="2114344" cy="1711693"/>
          </a:xfrm>
          <a:prstGeom prst="rect">
            <a:avLst/>
          </a:prstGeom>
        </p:spPr>
      </p:pic>
      <p:pic>
        <p:nvPicPr>
          <p:cNvPr id="8" name="Picture 7">
            <a:extLst>
              <a:ext uri="{FF2B5EF4-FFF2-40B4-BE49-F238E27FC236}">
                <a16:creationId xmlns:a16="http://schemas.microsoft.com/office/drawing/2014/main" id="{122B0449-E121-4389-AC74-B68005E503CD}"/>
              </a:ext>
            </a:extLst>
          </p:cNvPr>
          <p:cNvPicPr>
            <a:picLocks noChangeAspect="1"/>
          </p:cNvPicPr>
          <p:nvPr/>
        </p:nvPicPr>
        <p:blipFill rotWithShape="1">
          <a:blip r:embed="rId3"/>
          <a:srcRect l="49329" t="33095" b="32321"/>
          <a:stretch/>
        </p:blipFill>
        <p:spPr>
          <a:xfrm>
            <a:off x="3653532" y="2931500"/>
            <a:ext cx="2171906" cy="1788695"/>
          </a:xfrm>
          <a:prstGeom prst="rect">
            <a:avLst/>
          </a:prstGeom>
        </p:spPr>
      </p:pic>
      <p:pic>
        <p:nvPicPr>
          <p:cNvPr id="9" name="Picture 8">
            <a:extLst>
              <a:ext uri="{FF2B5EF4-FFF2-40B4-BE49-F238E27FC236}">
                <a16:creationId xmlns:a16="http://schemas.microsoft.com/office/drawing/2014/main" id="{EDB8EBA3-455C-C221-870F-7DC96D0E829C}"/>
              </a:ext>
            </a:extLst>
          </p:cNvPr>
          <p:cNvPicPr>
            <a:picLocks noChangeAspect="1"/>
          </p:cNvPicPr>
          <p:nvPr/>
        </p:nvPicPr>
        <p:blipFill rotWithShape="1">
          <a:blip r:embed="rId3"/>
          <a:srcRect l="49329" t="65416"/>
          <a:stretch/>
        </p:blipFill>
        <p:spPr>
          <a:xfrm>
            <a:off x="6746975" y="4209878"/>
            <a:ext cx="2171906" cy="1788695"/>
          </a:xfrm>
          <a:prstGeom prst="rect">
            <a:avLst/>
          </a:prstGeom>
        </p:spPr>
      </p:pic>
      <p:pic>
        <p:nvPicPr>
          <p:cNvPr id="10" name="Picture 9">
            <a:extLst>
              <a:ext uri="{FF2B5EF4-FFF2-40B4-BE49-F238E27FC236}">
                <a16:creationId xmlns:a16="http://schemas.microsoft.com/office/drawing/2014/main" id="{9596896E-F0BF-DC66-4FBC-C91213B84E8C}"/>
              </a:ext>
            </a:extLst>
          </p:cNvPr>
          <p:cNvPicPr>
            <a:picLocks noChangeAspect="1"/>
          </p:cNvPicPr>
          <p:nvPr/>
        </p:nvPicPr>
        <p:blipFill rotWithShape="1">
          <a:blip r:embed="rId3"/>
          <a:srcRect l="50671" b="65416"/>
          <a:stretch/>
        </p:blipFill>
        <p:spPr>
          <a:xfrm>
            <a:off x="6571793" y="845777"/>
            <a:ext cx="2114344" cy="1788696"/>
          </a:xfrm>
          <a:prstGeom prst="rect">
            <a:avLst/>
          </a:prstGeom>
        </p:spPr>
      </p:pic>
    </p:spTree>
    <p:extLst>
      <p:ext uri="{BB962C8B-B14F-4D97-AF65-F5344CB8AC3E}">
        <p14:creationId xmlns:p14="http://schemas.microsoft.com/office/powerpoint/2010/main" val="1290051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E408C-316B-E63F-C624-E1119A33B086}"/>
              </a:ext>
            </a:extLst>
          </p:cNvPr>
          <p:cNvSpPr>
            <a:spLocks noGrp="1"/>
          </p:cNvSpPr>
          <p:nvPr>
            <p:ph type="title"/>
          </p:nvPr>
        </p:nvSpPr>
        <p:spPr>
          <a:xfrm>
            <a:off x="3267832" y="642594"/>
            <a:ext cx="8673156" cy="1371600"/>
          </a:xfrm>
        </p:spPr>
        <p:txBody>
          <a:bodyPr>
            <a:noAutofit/>
          </a:bodyPr>
          <a:lstStyle/>
          <a:p>
            <a:pPr algn="ctr"/>
            <a:r>
              <a:rPr lang="en-GB" sz="3600" i="1" dirty="0"/>
              <a:t>Can result in bedtime battles, difficulties falling asleep, late sleep phase, night wakings</a:t>
            </a:r>
          </a:p>
        </p:txBody>
      </p:sp>
      <p:sp>
        <p:nvSpPr>
          <p:cNvPr id="3" name="Content Placeholder 2">
            <a:extLst>
              <a:ext uri="{FF2B5EF4-FFF2-40B4-BE49-F238E27FC236}">
                <a16:creationId xmlns:a16="http://schemas.microsoft.com/office/drawing/2014/main" id="{46891AAD-5E53-0C4C-3BC4-B221890B9A78}"/>
              </a:ext>
            </a:extLst>
          </p:cNvPr>
          <p:cNvSpPr>
            <a:spLocks noGrp="1"/>
          </p:cNvSpPr>
          <p:nvPr>
            <p:ph idx="1"/>
          </p:nvPr>
        </p:nvSpPr>
        <p:spPr>
          <a:xfrm>
            <a:off x="1066800" y="2550695"/>
            <a:ext cx="10058400" cy="3931920"/>
          </a:xfrm>
        </p:spPr>
        <p:txBody>
          <a:bodyPr numCol="2">
            <a:normAutofit/>
          </a:bodyPr>
          <a:lstStyle/>
          <a:p>
            <a:r>
              <a:rPr lang="en-GB" sz="3200" dirty="0"/>
              <a:t>Think about what may be the cause</a:t>
            </a:r>
          </a:p>
          <a:p>
            <a:r>
              <a:rPr lang="en-GB" sz="3200" dirty="0"/>
              <a:t>Talk about worries in the day (set a time limit on this)</a:t>
            </a:r>
          </a:p>
          <a:p>
            <a:r>
              <a:rPr lang="en-GB" sz="3200" dirty="0"/>
              <a:t>Avoid scary books or TV programmes</a:t>
            </a:r>
          </a:p>
          <a:p>
            <a:r>
              <a:rPr lang="en-GB" sz="3200" dirty="0"/>
              <a:t>Winding down bedtime routine</a:t>
            </a:r>
          </a:p>
          <a:p>
            <a:r>
              <a:rPr lang="en-GB" sz="3200" dirty="0"/>
              <a:t>Relaxation techniques</a:t>
            </a:r>
          </a:p>
          <a:p>
            <a:r>
              <a:rPr lang="en-GB" sz="3200" dirty="0"/>
              <a:t>Security object</a:t>
            </a:r>
          </a:p>
          <a:p>
            <a:r>
              <a:rPr lang="en-GB" sz="3200" dirty="0"/>
              <a:t>Night Light</a:t>
            </a:r>
          </a:p>
          <a:p>
            <a:r>
              <a:rPr lang="en-GB" sz="3200" dirty="0"/>
              <a:t>Don’t look for monsters!</a:t>
            </a:r>
          </a:p>
        </p:txBody>
      </p:sp>
      <p:pic>
        <p:nvPicPr>
          <p:cNvPr id="4" name="Picture 3">
            <a:extLst>
              <a:ext uri="{FF2B5EF4-FFF2-40B4-BE49-F238E27FC236}">
                <a16:creationId xmlns:a16="http://schemas.microsoft.com/office/drawing/2014/main" id="{21A17867-5822-2B40-7246-FB10681972E6}"/>
              </a:ext>
            </a:extLst>
          </p:cNvPr>
          <p:cNvPicPr>
            <a:picLocks noChangeAspect="1"/>
          </p:cNvPicPr>
          <p:nvPr/>
        </p:nvPicPr>
        <p:blipFill>
          <a:blip r:embed="rId3"/>
          <a:stretch>
            <a:fillRect/>
          </a:stretch>
        </p:blipFill>
        <p:spPr>
          <a:xfrm>
            <a:off x="519499" y="321752"/>
            <a:ext cx="2748333" cy="1908101"/>
          </a:xfrm>
          <a:prstGeom prst="rect">
            <a:avLst/>
          </a:prstGeom>
        </p:spPr>
      </p:pic>
    </p:spTree>
    <p:extLst>
      <p:ext uri="{BB962C8B-B14F-4D97-AF65-F5344CB8AC3E}">
        <p14:creationId xmlns:p14="http://schemas.microsoft.com/office/powerpoint/2010/main" val="1160137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1FDF5C51-CB99-B7F9-9EA9-F42E89AFA7EE}"/>
              </a:ext>
            </a:extLst>
          </p:cNvPr>
          <p:cNvGraphicFramePr>
            <a:graphicFrameLocks noGrp="1"/>
          </p:cNvGraphicFramePr>
          <p:nvPr>
            <p:ph idx="1"/>
            <p:extLst>
              <p:ext uri="{D42A27DB-BD31-4B8C-83A1-F6EECF244321}">
                <p14:modId xmlns:p14="http://schemas.microsoft.com/office/powerpoint/2010/main" val="3431295403"/>
              </p:ext>
            </p:extLst>
          </p:nvPr>
        </p:nvGraphicFramePr>
        <p:xfrm>
          <a:off x="577516" y="336884"/>
          <a:ext cx="11069052" cy="62243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5" name="Group 4">
            <a:extLst>
              <a:ext uri="{FF2B5EF4-FFF2-40B4-BE49-F238E27FC236}">
                <a16:creationId xmlns:a16="http://schemas.microsoft.com/office/drawing/2014/main" id="{E24D576A-6F36-9DB9-C7F0-B2CA72B84F08}"/>
              </a:ext>
            </a:extLst>
          </p:cNvPr>
          <p:cNvGrpSpPr/>
          <p:nvPr/>
        </p:nvGrpSpPr>
        <p:grpSpPr>
          <a:xfrm>
            <a:off x="8836175" y="2524293"/>
            <a:ext cx="2091524" cy="1809414"/>
            <a:chOff x="6411387" y="1112911"/>
            <a:chExt cx="2091524" cy="1809414"/>
          </a:xfrm>
        </p:grpSpPr>
        <p:sp>
          <p:nvSpPr>
            <p:cNvPr id="6" name="Hexagon 5">
              <a:extLst>
                <a:ext uri="{FF2B5EF4-FFF2-40B4-BE49-F238E27FC236}">
                  <a16:creationId xmlns:a16="http://schemas.microsoft.com/office/drawing/2014/main" id="{2001F957-6F98-538B-7A08-3DA78FA2BF23}"/>
                </a:ext>
              </a:extLst>
            </p:cNvPr>
            <p:cNvSpPr/>
            <p:nvPr/>
          </p:nvSpPr>
          <p:spPr>
            <a:xfrm>
              <a:off x="6411387" y="1112911"/>
              <a:ext cx="2091524" cy="1809414"/>
            </a:xfrm>
            <a:prstGeom prst="hexagon">
              <a:avLst>
                <a:gd name="adj" fmla="val 2857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Hexagon 4">
              <a:extLst>
                <a:ext uri="{FF2B5EF4-FFF2-40B4-BE49-F238E27FC236}">
                  <a16:creationId xmlns:a16="http://schemas.microsoft.com/office/drawing/2014/main" id="{F41579D8-46EA-4554-FE92-033E342283F9}"/>
                </a:ext>
              </a:extLst>
            </p:cNvPr>
            <p:cNvSpPr txBox="1"/>
            <p:nvPr/>
          </p:nvSpPr>
          <p:spPr>
            <a:xfrm>
              <a:off x="6757997" y="1412770"/>
              <a:ext cx="1398304" cy="12096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Low resilience – difficulty ‘bouncing back’ from challenges</a:t>
              </a:r>
            </a:p>
          </p:txBody>
        </p:sp>
      </p:grpSp>
      <p:grpSp>
        <p:nvGrpSpPr>
          <p:cNvPr id="8" name="Group 7">
            <a:extLst>
              <a:ext uri="{FF2B5EF4-FFF2-40B4-BE49-F238E27FC236}">
                <a16:creationId xmlns:a16="http://schemas.microsoft.com/office/drawing/2014/main" id="{69DCA527-D9B5-9C0F-6438-1CD2BA4D5787}"/>
              </a:ext>
            </a:extLst>
          </p:cNvPr>
          <p:cNvGrpSpPr/>
          <p:nvPr/>
        </p:nvGrpSpPr>
        <p:grpSpPr>
          <a:xfrm>
            <a:off x="1264301" y="2524293"/>
            <a:ext cx="2091524" cy="1809414"/>
            <a:chOff x="6411387" y="1112911"/>
            <a:chExt cx="2091524" cy="1809414"/>
          </a:xfrm>
        </p:grpSpPr>
        <p:sp>
          <p:nvSpPr>
            <p:cNvPr id="9" name="Hexagon 8">
              <a:extLst>
                <a:ext uri="{FF2B5EF4-FFF2-40B4-BE49-F238E27FC236}">
                  <a16:creationId xmlns:a16="http://schemas.microsoft.com/office/drawing/2014/main" id="{5230356D-53FA-8AD5-E117-3905AC09E86F}"/>
                </a:ext>
              </a:extLst>
            </p:cNvPr>
            <p:cNvSpPr/>
            <p:nvPr/>
          </p:nvSpPr>
          <p:spPr>
            <a:xfrm>
              <a:off x="6411387" y="1112911"/>
              <a:ext cx="2091524" cy="1809414"/>
            </a:xfrm>
            <a:prstGeom prst="hexagon">
              <a:avLst>
                <a:gd name="adj" fmla="val 2857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Hexagon 4">
              <a:extLst>
                <a:ext uri="{FF2B5EF4-FFF2-40B4-BE49-F238E27FC236}">
                  <a16:creationId xmlns:a16="http://schemas.microsoft.com/office/drawing/2014/main" id="{80BB8767-10EA-5351-4CF0-6D0722BF6470}"/>
                </a:ext>
              </a:extLst>
            </p:cNvPr>
            <p:cNvSpPr txBox="1"/>
            <p:nvPr/>
          </p:nvSpPr>
          <p:spPr>
            <a:xfrm>
              <a:off x="6757997" y="1412770"/>
              <a:ext cx="1398304" cy="12096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Reduced academic performance</a:t>
              </a:r>
            </a:p>
          </p:txBody>
        </p:sp>
      </p:grpSp>
      <p:pic>
        <p:nvPicPr>
          <p:cNvPr id="11" name="Picture 10">
            <a:extLst>
              <a:ext uri="{FF2B5EF4-FFF2-40B4-BE49-F238E27FC236}">
                <a16:creationId xmlns:a16="http://schemas.microsoft.com/office/drawing/2014/main" id="{F0958B29-9E71-DCA2-0475-748E58D6BD97}"/>
              </a:ext>
            </a:extLst>
          </p:cNvPr>
          <p:cNvPicPr>
            <a:picLocks noChangeAspect="1"/>
          </p:cNvPicPr>
          <p:nvPr/>
        </p:nvPicPr>
        <p:blipFill>
          <a:blip r:embed="rId8"/>
          <a:stretch>
            <a:fillRect/>
          </a:stretch>
        </p:blipFill>
        <p:spPr>
          <a:xfrm>
            <a:off x="147387" y="4633566"/>
            <a:ext cx="3093263" cy="2062175"/>
          </a:xfrm>
          <a:prstGeom prst="ellipse">
            <a:avLst/>
          </a:prstGeom>
          <a:ln>
            <a:noFill/>
          </a:ln>
          <a:effectLst>
            <a:softEdge rad="112500"/>
          </a:effectLst>
        </p:spPr>
      </p:pic>
      <p:pic>
        <p:nvPicPr>
          <p:cNvPr id="13" name="Picture 12" descr="A child sleeping on her head in a classroom&#10;&#10;Description automatically generated">
            <a:extLst>
              <a:ext uri="{FF2B5EF4-FFF2-40B4-BE49-F238E27FC236}">
                <a16:creationId xmlns:a16="http://schemas.microsoft.com/office/drawing/2014/main" id="{74D1A123-3BDF-BA46-A3B6-ABFDB7A53A56}"/>
              </a:ext>
            </a:extLst>
          </p:cNvPr>
          <p:cNvPicPr>
            <a:picLocks noChangeAspect="1"/>
          </p:cNvPicPr>
          <p:nvPr/>
        </p:nvPicPr>
        <p:blipFill rotWithShape="1">
          <a:blip r:embed="rId9"/>
          <a:srcRect b="14902"/>
          <a:stretch/>
        </p:blipFill>
        <p:spPr>
          <a:xfrm>
            <a:off x="8685866" y="156354"/>
            <a:ext cx="3446406" cy="2043953"/>
          </a:xfrm>
          <a:prstGeom prst="ellipse">
            <a:avLst/>
          </a:prstGeom>
          <a:ln>
            <a:noFill/>
          </a:ln>
          <a:effectLst>
            <a:softEdge rad="112500"/>
          </a:effectLst>
        </p:spPr>
      </p:pic>
    </p:spTree>
    <p:extLst>
      <p:ext uri="{BB962C8B-B14F-4D97-AF65-F5344CB8AC3E}">
        <p14:creationId xmlns:p14="http://schemas.microsoft.com/office/powerpoint/2010/main" val="35928588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90CCA-465E-D5FB-3E59-2F2EE6FA9C5A}"/>
              </a:ext>
            </a:extLst>
          </p:cNvPr>
          <p:cNvSpPr>
            <a:spLocks noGrp="1"/>
          </p:cNvSpPr>
          <p:nvPr>
            <p:ph type="title"/>
          </p:nvPr>
        </p:nvSpPr>
        <p:spPr>
          <a:xfrm>
            <a:off x="1066800" y="137160"/>
            <a:ext cx="10058400" cy="1371600"/>
          </a:xfrm>
        </p:spPr>
        <p:txBody>
          <a:bodyPr>
            <a:normAutofit/>
          </a:bodyPr>
          <a:lstStyle/>
          <a:p>
            <a:pPr algn="ctr"/>
            <a:r>
              <a:rPr lang="en-GB" sz="5400" b="1" u="sng" dirty="0"/>
              <a:t>Communication!</a:t>
            </a:r>
          </a:p>
        </p:txBody>
      </p:sp>
      <p:sp>
        <p:nvSpPr>
          <p:cNvPr id="3" name="Content Placeholder 2">
            <a:extLst>
              <a:ext uri="{FF2B5EF4-FFF2-40B4-BE49-F238E27FC236}">
                <a16:creationId xmlns:a16="http://schemas.microsoft.com/office/drawing/2014/main" id="{A6BD105B-8341-148D-A319-D45C66B765AE}"/>
              </a:ext>
            </a:extLst>
          </p:cNvPr>
          <p:cNvSpPr>
            <a:spLocks noGrp="1"/>
          </p:cNvSpPr>
          <p:nvPr>
            <p:ph idx="1"/>
          </p:nvPr>
        </p:nvSpPr>
        <p:spPr>
          <a:xfrm>
            <a:off x="665747" y="1508760"/>
            <a:ext cx="10058400" cy="3931920"/>
          </a:xfrm>
        </p:spPr>
        <p:txBody>
          <a:bodyPr>
            <a:noAutofit/>
          </a:bodyPr>
          <a:lstStyle/>
          <a:p>
            <a:r>
              <a:rPr lang="en-GB" sz="2400" dirty="0"/>
              <a:t>Young people want to get a good sleep</a:t>
            </a:r>
          </a:p>
          <a:p>
            <a:r>
              <a:rPr lang="en-GB" sz="2400" dirty="0"/>
              <a:t>Coach, not manager</a:t>
            </a:r>
          </a:p>
          <a:p>
            <a:r>
              <a:rPr lang="en-GB" sz="2400" dirty="0"/>
              <a:t>I statements: “I want to help you because I can see how hard it’s making things for you”</a:t>
            </a:r>
          </a:p>
          <a:p>
            <a:r>
              <a:rPr lang="en-GB" sz="2400" dirty="0"/>
              <a:t>Support them to identify sleeping issues and the impact it is having</a:t>
            </a:r>
          </a:p>
          <a:p>
            <a:r>
              <a:rPr lang="en-GB" sz="2400" dirty="0"/>
              <a:t>Help weigh up pros and cons of changing sleep routine</a:t>
            </a:r>
          </a:p>
          <a:p>
            <a:r>
              <a:rPr lang="en-GB" sz="2400" dirty="0"/>
              <a:t>Team morale</a:t>
            </a:r>
          </a:p>
          <a:p>
            <a:r>
              <a:rPr lang="en-GB" sz="2400" dirty="0"/>
              <a:t>Praise</a:t>
            </a:r>
          </a:p>
          <a:p>
            <a:r>
              <a:rPr lang="en-GB" sz="2400" dirty="0"/>
              <a:t>Model good sleep habits</a:t>
            </a:r>
          </a:p>
        </p:txBody>
      </p:sp>
      <p:pic>
        <p:nvPicPr>
          <p:cNvPr id="7" name="Picture 6">
            <a:extLst>
              <a:ext uri="{FF2B5EF4-FFF2-40B4-BE49-F238E27FC236}">
                <a16:creationId xmlns:a16="http://schemas.microsoft.com/office/drawing/2014/main" id="{29A0E861-2CE5-B3B0-8C16-C5D16D623D30}"/>
              </a:ext>
            </a:extLst>
          </p:cNvPr>
          <p:cNvPicPr>
            <a:picLocks noChangeAspect="1"/>
          </p:cNvPicPr>
          <p:nvPr/>
        </p:nvPicPr>
        <p:blipFill>
          <a:blip r:embed="rId3"/>
          <a:stretch>
            <a:fillRect/>
          </a:stretch>
        </p:blipFill>
        <p:spPr>
          <a:xfrm>
            <a:off x="9161796" y="4326255"/>
            <a:ext cx="2771775" cy="2228850"/>
          </a:xfrm>
          <a:prstGeom prst="ellipse">
            <a:avLst/>
          </a:prstGeom>
          <a:ln>
            <a:noFill/>
          </a:ln>
          <a:effectLst>
            <a:softEdge rad="112500"/>
          </a:effectLst>
        </p:spPr>
      </p:pic>
    </p:spTree>
    <p:extLst>
      <p:ext uri="{BB962C8B-B14F-4D97-AF65-F5344CB8AC3E}">
        <p14:creationId xmlns:p14="http://schemas.microsoft.com/office/powerpoint/2010/main" val="3683073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BBB16-C061-FD2F-21F6-077AF53AFA5A}"/>
              </a:ext>
            </a:extLst>
          </p:cNvPr>
          <p:cNvSpPr>
            <a:spLocks noGrp="1"/>
          </p:cNvSpPr>
          <p:nvPr>
            <p:ph type="title"/>
          </p:nvPr>
        </p:nvSpPr>
        <p:spPr>
          <a:xfrm>
            <a:off x="1066800" y="200225"/>
            <a:ext cx="10058400" cy="1371600"/>
          </a:xfrm>
        </p:spPr>
        <p:txBody>
          <a:bodyPr>
            <a:normAutofit/>
          </a:bodyPr>
          <a:lstStyle/>
          <a:p>
            <a:pPr algn="ctr"/>
            <a:r>
              <a:rPr lang="en-GB" sz="8000" b="1" u="sng" dirty="0"/>
              <a:t>Tools to help…</a:t>
            </a:r>
          </a:p>
        </p:txBody>
      </p:sp>
      <p:pic>
        <p:nvPicPr>
          <p:cNvPr id="4" name="Picture 3">
            <a:extLst>
              <a:ext uri="{FF2B5EF4-FFF2-40B4-BE49-F238E27FC236}">
                <a16:creationId xmlns:a16="http://schemas.microsoft.com/office/drawing/2014/main" id="{19663F48-F02E-926E-390A-717245FA81F1}"/>
              </a:ext>
            </a:extLst>
          </p:cNvPr>
          <p:cNvPicPr>
            <a:picLocks noChangeAspect="1"/>
          </p:cNvPicPr>
          <p:nvPr/>
        </p:nvPicPr>
        <p:blipFill>
          <a:blip r:embed="rId3"/>
          <a:stretch>
            <a:fillRect/>
          </a:stretch>
        </p:blipFill>
        <p:spPr>
          <a:xfrm>
            <a:off x="419318" y="1571825"/>
            <a:ext cx="3881568" cy="2907429"/>
          </a:xfrm>
          <a:prstGeom prst="rect">
            <a:avLst/>
          </a:prstGeom>
        </p:spPr>
      </p:pic>
      <p:pic>
        <p:nvPicPr>
          <p:cNvPr id="5" name="Picture 4">
            <a:extLst>
              <a:ext uri="{FF2B5EF4-FFF2-40B4-BE49-F238E27FC236}">
                <a16:creationId xmlns:a16="http://schemas.microsoft.com/office/drawing/2014/main" id="{AAD4F4EF-81C9-DFE6-ADF5-86F26549E902}"/>
              </a:ext>
            </a:extLst>
          </p:cNvPr>
          <p:cNvPicPr>
            <a:picLocks noChangeAspect="1"/>
          </p:cNvPicPr>
          <p:nvPr/>
        </p:nvPicPr>
        <p:blipFill>
          <a:blip r:embed="rId4"/>
          <a:stretch>
            <a:fillRect/>
          </a:stretch>
        </p:blipFill>
        <p:spPr>
          <a:xfrm>
            <a:off x="9499537" y="3242174"/>
            <a:ext cx="2267480" cy="3203265"/>
          </a:xfrm>
          <a:prstGeom prst="rect">
            <a:avLst/>
          </a:prstGeom>
        </p:spPr>
      </p:pic>
      <p:pic>
        <p:nvPicPr>
          <p:cNvPr id="6" name="Picture 5">
            <a:extLst>
              <a:ext uri="{FF2B5EF4-FFF2-40B4-BE49-F238E27FC236}">
                <a16:creationId xmlns:a16="http://schemas.microsoft.com/office/drawing/2014/main" id="{37C4DAFC-B8D9-2149-2A1B-964636497A2D}"/>
              </a:ext>
            </a:extLst>
          </p:cNvPr>
          <p:cNvPicPr>
            <a:picLocks noChangeAspect="1"/>
          </p:cNvPicPr>
          <p:nvPr/>
        </p:nvPicPr>
        <p:blipFill>
          <a:blip r:embed="rId5"/>
          <a:stretch>
            <a:fillRect/>
          </a:stretch>
        </p:blipFill>
        <p:spPr>
          <a:xfrm>
            <a:off x="4475925" y="1676583"/>
            <a:ext cx="2697912" cy="2697912"/>
          </a:xfrm>
          <a:prstGeom prst="rect">
            <a:avLst/>
          </a:prstGeom>
        </p:spPr>
      </p:pic>
      <p:pic>
        <p:nvPicPr>
          <p:cNvPr id="7" name="Picture 6">
            <a:extLst>
              <a:ext uri="{FF2B5EF4-FFF2-40B4-BE49-F238E27FC236}">
                <a16:creationId xmlns:a16="http://schemas.microsoft.com/office/drawing/2014/main" id="{41E12F31-AD75-CE44-61BC-7879338A1D0E}"/>
              </a:ext>
            </a:extLst>
          </p:cNvPr>
          <p:cNvPicPr>
            <a:picLocks noChangeAspect="1"/>
          </p:cNvPicPr>
          <p:nvPr/>
        </p:nvPicPr>
        <p:blipFill>
          <a:blip r:embed="rId6"/>
          <a:stretch>
            <a:fillRect/>
          </a:stretch>
        </p:blipFill>
        <p:spPr>
          <a:xfrm>
            <a:off x="10046789" y="418384"/>
            <a:ext cx="2076450" cy="2209800"/>
          </a:xfrm>
          <a:prstGeom prst="rect">
            <a:avLst/>
          </a:prstGeom>
        </p:spPr>
      </p:pic>
      <p:pic>
        <p:nvPicPr>
          <p:cNvPr id="8" name="Picture 7">
            <a:extLst>
              <a:ext uri="{FF2B5EF4-FFF2-40B4-BE49-F238E27FC236}">
                <a16:creationId xmlns:a16="http://schemas.microsoft.com/office/drawing/2014/main" id="{A10F0F6E-D742-8E45-37E7-0ED44DA42D2C}"/>
              </a:ext>
            </a:extLst>
          </p:cNvPr>
          <p:cNvPicPr>
            <a:picLocks noChangeAspect="1"/>
          </p:cNvPicPr>
          <p:nvPr/>
        </p:nvPicPr>
        <p:blipFill>
          <a:blip r:embed="rId7"/>
          <a:stretch>
            <a:fillRect/>
          </a:stretch>
        </p:blipFill>
        <p:spPr>
          <a:xfrm>
            <a:off x="707244" y="4740464"/>
            <a:ext cx="3109945" cy="1704975"/>
          </a:xfrm>
          <a:prstGeom prst="rect">
            <a:avLst/>
          </a:prstGeom>
        </p:spPr>
      </p:pic>
      <p:pic>
        <p:nvPicPr>
          <p:cNvPr id="9" name="Picture 8">
            <a:extLst>
              <a:ext uri="{FF2B5EF4-FFF2-40B4-BE49-F238E27FC236}">
                <a16:creationId xmlns:a16="http://schemas.microsoft.com/office/drawing/2014/main" id="{D00420C0-FBA5-7AA6-0CF2-E2F18C7FE54F}"/>
              </a:ext>
            </a:extLst>
          </p:cNvPr>
          <p:cNvPicPr>
            <a:picLocks noChangeAspect="1"/>
          </p:cNvPicPr>
          <p:nvPr/>
        </p:nvPicPr>
        <p:blipFill>
          <a:blip r:embed="rId8"/>
          <a:stretch>
            <a:fillRect/>
          </a:stretch>
        </p:blipFill>
        <p:spPr>
          <a:xfrm>
            <a:off x="7356412" y="1589536"/>
            <a:ext cx="2143125" cy="2143125"/>
          </a:xfrm>
          <a:prstGeom prst="rect">
            <a:avLst/>
          </a:prstGeom>
        </p:spPr>
      </p:pic>
      <p:pic>
        <p:nvPicPr>
          <p:cNvPr id="10" name="Picture 9">
            <a:extLst>
              <a:ext uri="{FF2B5EF4-FFF2-40B4-BE49-F238E27FC236}">
                <a16:creationId xmlns:a16="http://schemas.microsoft.com/office/drawing/2014/main" id="{DE41A22B-BC65-A814-2EF2-15C41C52B590}"/>
              </a:ext>
            </a:extLst>
          </p:cNvPr>
          <p:cNvPicPr>
            <a:picLocks noChangeAspect="1"/>
          </p:cNvPicPr>
          <p:nvPr/>
        </p:nvPicPr>
        <p:blipFill>
          <a:blip r:embed="rId9"/>
          <a:stretch>
            <a:fillRect/>
          </a:stretch>
        </p:blipFill>
        <p:spPr>
          <a:xfrm>
            <a:off x="4475925" y="4554314"/>
            <a:ext cx="2143125" cy="2143125"/>
          </a:xfrm>
          <a:prstGeom prst="rect">
            <a:avLst/>
          </a:prstGeom>
        </p:spPr>
      </p:pic>
      <p:pic>
        <p:nvPicPr>
          <p:cNvPr id="11" name="Picture 10">
            <a:extLst>
              <a:ext uri="{FF2B5EF4-FFF2-40B4-BE49-F238E27FC236}">
                <a16:creationId xmlns:a16="http://schemas.microsoft.com/office/drawing/2014/main" id="{7B0C20D7-AAE3-B62D-B8BE-2C00573B48BA}"/>
              </a:ext>
            </a:extLst>
          </p:cNvPr>
          <p:cNvPicPr>
            <a:picLocks noChangeAspect="1"/>
          </p:cNvPicPr>
          <p:nvPr/>
        </p:nvPicPr>
        <p:blipFill>
          <a:blip r:embed="rId10"/>
          <a:stretch>
            <a:fillRect/>
          </a:stretch>
        </p:blipFill>
        <p:spPr>
          <a:xfrm>
            <a:off x="7061602" y="4302314"/>
            <a:ext cx="2143125" cy="2143125"/>
          </a:xfrm>
          <a:prstGeom prst="rect">
            <a:avLst/>
          </a:prstGeom>
        </p:spPr>
      </p:pic>
    </p:spTree>
    <p:extLst>
      <p:ext uri="{BB962C8B-B14F-4D97-AF65-F5344CB8AC3E}">
        <p14:creationId xmlns:p14="http://schemas.microsoft.com/office/powerpoint/2010/main" val="3084535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16CDC-6461-4A8B-B52E-5AE63FE2FA92}"/>
              </a:ext>
            </a:extLst>
          </p:cNvPr>
          <p:cNvSpPr>
            <a:spLocks noGrp="1"/>
          </p:cNvSpPr>
          <p:nvPr>
            <p:ph type="title"/>
          </p:nvPr>
        </p:nvSpPr>
        <p:spPr>
          <a:xfrm>
            <a:off x="8713691" y="137160"/>
            <a:ext cx="3073545" cy="1371600"/>
          </a:xfrm>
        </p:spPr>
        <p:txBody>
          <a:bodyPr>
            <a:noAutofit/>
          </a:bodyPr>
          <a:lstStyle/>
          <a:p>
            <a:pPr algn="ctr"/>
            <a:r>
              <a:rPr lang="en-GB" sz="3600" b="1" u="sng" dirty="0"/>
              <a:t>1 hour before bed</a:t>
            </a:r>
          </a:p>
        </p:txBody>
      </p:sp>
      <p:sp>
        <p:nvSpPr>
          <p:cNvPr id="3" name="Content Placeholder 2">
            <a:extLst>
              <a:ext uri="{FF2B5EF4-FFF2-40B4-BE49-F238E27FC236}">
                <a16:creationId xmlns:a16="http://schemas.microsoft.com/office/drawing/2014/main" id="{6E95A74D-966F-CE7B-9668-A70383EEEBB8}"/>
              </a:ext>
            </a:extLst>
          </p:cNvPr>
          <p:cNvSpPr>
            <a:spLocks noGrp="1"/>
          </p:cNvSpPr>
          <p:nvPr>
            <p:ph idx="1"/>
          </p:nvPr>
        </p:nvSpPr>
        <p:spPr>
          <a:xfrm>
            <a:off x="8713691" y="1375458"/>
            <a:ext cx="3073545" cy="3931920"/>
          </a:xfrm>
        </p:spPr>
        <p:txBody>
          <a:bodyPr>
            <a:normAutofit/>
          </a:bodyPr>
          <a:lstStyle/>
          <a:p>
            <a:pPr algn="ctr"/>
            <a:r>
              <a:rPr lang="en-GB" sz="2400" dirty="0"/>
              <a:t>Banana</a:t>
            </a:r>
          </a:p>
          <a:p>
            <a:pPr algn="ctr"/>
            <a:r>
              <a:rPr lang="en-GB" sz="2400" dirty="0"/>
              <a:t>Warm milk</a:t>
            </a:r>
          </a:p>
          <a:p>
            <a:pPr algn="ctr"/>
            <a:r>
              <a:rPr lang="en-GB" sz="2400" dirty="0"/>
              <a:t>Yoghurt (low sugar)</a:t>
            </a:r>
          </a:p>
          <a:p>
            <a:pPr algn="ctr"/>
            <a:r>
              <a:rPr lang="en-GB" sz="2400" dirty="0"/>
              <a:t>Almonds</a:t>
            </a:r>
          </a:p>
          <a:p>
            <a:pPr algn="ctr"/>
            <a:r>
              <a:rPr lang="en-GB" sz="2400" dirty="0"/>
              <a:t>Salmon</a:t>
            </a:r>
          </a:p>
          <a:p>
            <a:pPr algn="ctr"/>
            <a:r>
              <a:rPr lang="en-GB" sz="2400" dirty="0"/>
              <a:t>Broccoli</a:t>
            </a:r>
          </a:p>
          <a:p>
            <a:pPr algn="ctr"/>
            <a:r>
              <a:rPr lang="en-GB" sz="2400" dirty="0"/>
              <a:t>Oats</a:t>
            </a:r>
          </a:p>
        </p:txBody>
      </p:sp>
      <p:pic>
        <p:nvPicPr>
          <p:cNvPr id="4" name="Picture 3">
            <a:extLst>
              <a:ext uri="{FF2B5EF4-FFF2-40B4-BE49-F238E27FC236}">
                <a16:creationId xmlns:a16="http://schemas.microsoft.com/office/drawing/2014/main" id="{E5A56FF0-664A-E809-0A03-D57170EAF833}"/>
              </a:ext>
            </a:extLst>
          </p:cNvPr>
          <p:cNvPicPr>
            <a:picLocks noChangeAspect="1"/>
          </p:cNvPicPr>
          <p:nvPr/>
        </p:nvPicPr>
        <p:blipFill rotWithShape="1">
          <a:blip r:embed="rId3"/>
          <a:srcRect b="12000"/>
          <a:stretch/>
        </p:blipFill>
        <p:spPr>
          <a:xfrm>
            <a:off x="404761" y="642594"/>
            <a:ext cx="8111699" cy="5397649"/>
          </a:xfrm>
          <a:prstGeom prst="rect">
            <a:avLst/>
          </a:prstGeom>
        </p:spPr>
      </p:pic>
      <p:pic>
        <p:nvPicPr>
          <p:cNvPr id="5" name="Picture 4">
            <a:extLst>
              <a:ext uri="{FF2B5EF4-FFF2-40B4-BE49-F238E27FC236}">
                <a16:creationId xmlns:a16="http://schemas.microsoft.com/office/drawing/2014/main" id="{FC4FE165-EB52-E446-D8B7-67915CD1BE8E}"/>
              </a:ext>
            </a:extLst>
          </p:cNvPr>
          <p:cNvPicPr>
            <a:picLocks noChangeAspect="1"/>
          </p:cNvPicPr>
          <p:nvPr/>
        </p:nvPicPr>
        <p:blipFill rotWithShape="1">
          <a:blip r:embed="rId4"/>
          <a:srcRect l="28341" r="26842" b="5731"/>
          <a:stretch/>
        </p:blipFill>
        <p:spPr>
          <a:xfrm>
            <a:off x="8713691" y="4600875"/>
            <a:ext cx="924588" cy="1944801"/>
          </a:xfrm>
          <a:prstGeom prst="rect">
            <a:avLst/>
          </a:prstGeom>
        </p:spPr>
      </p:pic>
    </p:spTree>
    <p:extLst>
      <p:ext uri="{BB962C8B-B14F-4D97-AF65-F5344CB8AC3E}">
        <p14:creationId xmlns:p14="http://schemas.microsoft.com/office/powerpoint/2010/main" val="3437299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07BED-05A8-513A-9D9E-38C45D6E8AF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D66756-0CE4-DF30-62D9-FBFEC0B72CC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A13E419-39F9-2072-61FD-732A0BE9E614}"/>
              </a:ext>
            </a:extLst>
          </p:cNvPr>
          <p:cNvPicPr>
            <a:picLocks noChangeAspect="1"/>
          </p:cNvPicPr>
          <p:nvPr/>
        </p:nvPicPr>
        <p:blipFill>
          <a:blip r:embed="rId3"/>
          <a:stretch>
            <a:fillRect/>
          </a:stretch>
        </p:blipFill>
        <p:spPr>
          <a:xfrm>
            <a:off x="1463504" y="191336"/>
            <a:ext cx="8540164" cy="6475327"/>
          </a:xfrm>
          <a:prstGeom prst="rect">
            <a:avLst/>
          </a:prstGeom>
        </p:spPr>
      </p:pic>
    </p:spTree>
    <p:extLst>
      <p:ext uri="{BB962C8B-B14F-4D97-AF65-F5344CB8AC3E}">
        <p14:creationId xmlns:p14="http://schemas.microsoft.com/office/powerpoint/2010/main" val="3434688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B6CF6-8B8F-AA6B-80D1-0B7B290BBBC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BC14CD5-044F-3E79-3576-FCFD81F9FBC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57D9718-0711-8C73-49E1-4225DD0610ED}"/>
              </a:ext>
            </a:extLst>
          </p:cNvPr>
          <p:cNvPicPr>
            <a:picLocks noChangeAspect="1"/>
          </p:cNvPicPr>
          <p:nvPr/>
        </p:nvPicPr>
        <p:blipFill>
          <a:blip r:embed="rId3"/>
          <a:stretch>
            <a:fillRect/>
          </a:stretch>
        </p:blipFill>
        <p:spPr>
          <a:xfrm>
            <a:off x="360912" y="398614"/>
            <a:ext cx="8096276" cy="3030386"/>
          </a:xfrm>
          <a:prstGeom prst="rect">
            <a:avLst/>
          </a:prstGeom>
        </p:spPr>
      </p:pic>
      <p:pic>
        <p:nvPicPr>
          <p:cNvPr id="5" name="Picture 4">
            <a:extLst>
              <a:ext uri="{FF2B5EF4-FFF2-40B4-BE49-F238E27FC236}">
                <a16:creationId xmlns:a16="http://schemas.microsoft.com/office/drawing/2014/main" id="{88B649EC-1905-A704-3CAC-34CF47A109F5}"/>
              </a:ext>
            </a:extLst>
          </p:cNvPr>
          <p:cNvPicPr>
            <a:picLocks noChangeAspect="1"/>
          </p:cNvPicPr>
          <p:nvPr/>
        </p:nvPicPr>
        <p:blipFill>
          <a:blip r:embed="rId4"/>
          <a:stretch>
            <a:fillRect/>
          </a:stretch>
        </p:blipFill>
        <p:spPr>
          <a:xfrm>
            <a:off x="6965576" y="3259749"/>
            <a:ext cx="4865512" cy="3384208"/>
          </a:xfrm>
          <a:prstGeom prst="rect">
            <a:avLst/>
          </a:prstGeom>
        </p:spPr>
      </p:pic>
      <p:pic>
        <p:nvPicPr>
          <p:cNvPr id="6" name="Picture 5">
            <a:extLst>
              <a:ext uri="{FF2B5EF4-FFF2-40B4-BE49-F238E27FC236}">
                <a16:creationId xmlns:a16="http://schemas.microsoft.com/office/drawing/2014/main" id="{DA971633-FEB0-6A71-0270-8DDF77B99420}"/>
              </a:ext>
            </a:extLst>
          </p:cNvPr>
          <p:cNvPicPr>
            <a:picLocks noChangeAspect="1"/>
          </p:cNvPicPr>
          <p:nvPr/>
        </p:nvPicPr>
        <p:blipFill>
          <a:blip r:embed="rId5"/>
          <a:stretch>
            <a:fillRect/>
          </a:stretch>
        </p:blipFill>
        <p:spPr>
          <a:xfrm>
            <a:off x="360912" y="3952679"/>
            <a:ext cx="6334577" cy="2082361"/>
          </a:xfrm>
          <a:prstGeom prst="rect">
            <a:avLst/>
          </a:prstGeom>
        </p:spPr>
      </p:pic>
    </p:spTree>
    <p:extLst>
      <p:ext uri="{BB962C8B-B14F-4D97-AF65-F5344CB8AC3E}">
        <p14:creationId xmlns:p14="http://schemas.microsoft.com/office/powerpoint/2010/main" val="31471924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7252A-08FC-EB6C-42B6-767C30A38493}"/>
              </a:ext>
            </a:extLst>
          </p:cNvPr>
          <p:cNvSpPr>
            <a:spLocks noGrp="1"/>
          </p:cNvSpPr>
          <p:nvPr>
            <p:ph type="title"/>
          </p:nvPr>
        </p:nvSpPr>
        <p:spPr>
          <a:xfrm>
            <a:off x="1066800" y="0"/>
            <a:ext cx="10058400" cy="1371600"/>
          </a:xfrm>
        </p:spPr>
        <p:txBody>
          <a:bodyPr/>
          <a:lstStyle/>
          <a:p>
            <a:r>
              <a:rPr lang="en-GB" b="1" u="sng" dirty="0"/>
              <a:t>Visual prompts</a:t>
            </a:r>
          </a:p>
        </p:txBody>
      </p:sp>
      <p:pic>
        <p:nvPicPr>
          <p:cNvPr id="5" name="Picture 4">
            <a:extLst>
              <a:ext uri="{FF2B5EF4-FFF2-40B4-BE49-F238E27FC236}">
                <a16:creationId xmlns:a16="http://schemas.microsoft.com/office/drawing/2014/main" id="{D1B502CF-9CFC-3841-109D-608621F5B722}"/>
              </a:ext>
            </a:extLst>
          </p:cNvPr>
          <p:cNvPicPr>
            <a:picLocks noChangeAspect="1"/>
          </p:cNvPicPr>
          <p:nvPr/>
        </p:nvPicPr>
        <p:blipFill>
          <a:blip r:embed="rId3"/>
          <a:stretch>
            <a:fillRect/>
          </a:stretch>
        </p:blipFill>
        <p:spPr>
          <a:xfrm>
            <a:off x="6799595" y="304800"/>
            <a:ext cx="4817147" cy="6192253"/>
          </a:xfrm>
          <a:prstGeom prst="rect">
            <a:avLst/>
          </a:prstGeom>
        </p:spPr>
      </p:pic>
      <p:pic>
        <p:nvPicPr>
          <p:cNvPr id="7" name="Picture 6">
            <a:extLst>
              <a:ext uri="{FF2B5EF4-FFF2-40B4-BE49-F238E27FC236}">
                <a16:creationId xmlns:a16="http://schemas.microsoft.com/office/drawing/2014/main" id="{35DAF9D2-7C11-AABB-9A25-64BA42BCC390}"/>
              </a:ext>
            </a:extLst>
          </p:cNvPr>
          <p:cNvPicPr>
            <a:picLocks noChangeAspect="1"/>
          </p:cNvPicPr>
          <p:nvPr/>
        </p:nvPicPr>
        <p:blipFill>
          <a:blip r:embed="rId4"/>
          <a:stretch>
            <a:fillRect/>
          </a:stretch>
        </p:blipFill>
        <p:spPr>
          <a:xfrm>
            <a:off x="1314982" y="1300640"/>
            <a:ext cx="4077424" cy="5420575"/>
          </a:xfrm>
          <a:prstGeom prst="rect">
            <a:avLst/>
          </a:prstGeom>
        </p:spPr>
      </p:pic>
    </p:spTree>
    <p:extLst>
      <p:ext uri="{BB962C8B-B14F-4D97-AF65-F5344CB8AC3E}">
        <p14:creationId xmlns:p14="http://schemas.microsoft.com/office/powerpoint/2010/main" val="2701565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BB8A0-1472-FEAE-3FD6-3CB74C59ACB9}"/>
              </a:ext>
            </a:extLst>
          </p:cNvPr>
          <p:cNvSpPr>
            <a:spLocks noGrp="1"/>
          </p:cNvSpPr>
          <p:nvPr>
            <p:ph type="title"/>
          </p:nvPr>
        </p:nvSpPr>
        <p:spPr>
          <a:xfrm>
            <a:off x="502023" y="373653"/>
            <a:ext cx="10058400" cy="1371600"/>
          </a:xfrm>
        </p:spPr>
        <p:txBody>
          <a:bodyPr/>
          <a:lstStyle/>
          <a:p>
            <a:r>
              <a:rPr lang="en-GB" b="1" u="sng" dirty="0"/>
              <a:t>Have a consistent routine</a:t>
            </a:r>
          </a:p>
        </p:txBody>
      </p:sp>
      <p:sp>
        <p:nvSpPr>
          <p:cNvPr id="5" name="TextBox 4">
            <a:extLst>
              <a:ext uri="{FF2B5EF4-FFF2-40B4-BE49-F238E27FC236}">
                <a16:creationId xmlns:a16="http://schemas.microsoft.com/office/drawing/2014/main" id="{2417D5FD-274D-3B6C-4FC7-FB183221BCF0}"/>
              </a:ext>
            </a:extLst>
          </p:cNvPr>
          <p:cNvSpPr txBox="1"/>
          <p:nvPr/>
        </p:nvSpPr>
        <p:spPr>
          <a:xfrm>
            <a:off x="502023" y="1652255"/>
            <a:ext cx="8635252" cy="4832092"/>
          </a:xfrm>
          <a:prstGeom prst="rect">
            <a:avLst/>
          </a:prstGeom>
          <a:noFill/>
        </p:spPr>
        <p:txBody>
          <a:bodyPr wrap="square">
            <a:spAutoFit/>
          </a:bodyPr>
          <a:lstStyle/>
          <a:p>
            <a:r>
              <a:rPr lang="en-GB" sz="2800" i="1" dirty="0"/>
              <a:t>Aim 10.5 hours sleep – 8.30pm - 7.00am</a:t>
            </a:r>
          </a:p>
          <a:p>
            <a:r>
              <a:rPr lang="en-GB" sz="2800" b="1" dirty="0"/>
              <a:t>7.45</a:t>
            </a:r>
            <a:r>
              <a:rPr lang="en-GB" sz="2800" dirty="0"/>
              <a:t> start bedtime routine.</a:t>
            </a:r>
          </a:p>
          <a:p>
            <a:r>
              <a:rPr lang="en-GB" sz="2800" dirty="0"/>
              <a:t>Prepare bedroom so it is dimly lit</a:t>
            </a:r>
          </a:p>
          <a:p>
            <a:r>
              <a:rPr lang="en-GB" sz="2800" dirty="0"/>
              <a:t>Run bath, have a </a:t>
            </a:r>
            <a:r>
              <a:rPr lang="en-GB" sz="2800" b="1" dirty="0"/>
              <a:t>5 min </a:t>
            </a:r>
            <a:r>
              <a:rPr lang="en-GB" sz="2800" dirty="0"/>
              <a:t>warm bath, quiet and relaxing, no games</a:t>
            </a:r>
          </a:p>
          <a:p>
            <a:r>
              <a:rPr lang="en-GB" sz="2800" dirty="0"/>
              <a:t>Go straight to the bedroom from the bathroom</a:t>
            </a:r>
          </a:p>
          <a:p>
            <a:r>
              <a:rPr lang="en-GB" sz="2800" dirty="0"/>
              <a:t>Slight drop in body temperature will trigger sleep hormones</a:t>
            </a:r>
          </a:p>
          <a:p>
            <a:r>
              <a:rPr lang="en-GB" sz="2800" dirty="0"/>
              <a:t>Into pjs, story and prepare to leave</a:t>
            </a:r>
          </a:p>
          <a:p>
            <a:r>
              <a:rPr lang="en-GB" sz="2800" b="1" dirty="0"/>
              <a:t>8.15</a:t>
            </a:r>
            <a:r>
              <a:rPr lang="en-GB" sz="2800" dirty="0"/>
              <a:t> kiss and cuddle and leave</a:t>
            </a:r>
          </a:p>
          <a:p>
            <a:r>
              <a:rPr lang="en-GB" sz="2800" b="1" dirty="0"/>
              <a:t>8.30</a:t>
            </a:r>
            <a:r>
              <a:rPr lang="en-GB" sz="2800" dirty="0"/>
              <a:t> child should sleep</a:t>
            </a:r>
          </a:p>
        </p:txBody>
      </p:sp>
      <p:pic>
        <p:nvPicPr>
          <p:cNvPr id="6" name="Picture 5">
            <a:extLst>
              <a:ext uri="{FF2B5EF4-FFF2-40B4-BE49-F238E27FC236}">
                <a16:creationId xmlns:a16="http://schemas.microsoft.com/office/drawing/2014/main" id="{02E15BA4-3801-C226-3E86-19011C163D01}"/>
              </a:ext>
            </a:extLst>
          </p:cNvPr>
          <p:cNvPicPr>
            <a:picLocks noChangeAspect="1"/>
          </p:cNvPicPr>
          <p:nvPr/>
        </p:nvPicPr>
        <p:blipFill>
          <a:blip r:embed="rId3"/>
          <a:stretch>
            <a:fillRect/>
          </a:stretch>
        </p:blipFill>
        <p:spPr>
          <a:xfrm>
            <a:off x="8606678" y="333312"/>
            <a:ext cx="3329295" cy="3095688"/>
          </a:xfrm>
          <a:prstGeom prst="ellipse">
            <a:avLst/>
          </a:prstGeom>
          <a:ln>
            <a:noFill/>
          </a:ln>
          <a:effectLst>
            <a:softEdge rad="112500"/>
          </a:effectLst>
        </p:spPr>
      </p:pic>
    </p:spTree>
    <p:extLst>
      <p:ext uri="{BB962C8B-B14F-4D97-AF65-F5344CB8AC3E}">
        <p14:creationId xmlns:p14="http://schemas.microsoft.com/office/powerpoint/2010/main" val="4156778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71A0C-6E91-E80C-9494-1191BA04E8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ED30BD-8E45-479D-5FAB-EB5EAEFA17EE}"/>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0521462-F25A-D02C-EF08-E33DF51E858D}"/>
              </a:ext>
            </a:extLst>
          </p:cNvPr>
          <p:cNvPicPr>
            <a:picLocks noChangeAspect="1"/>
          </p:cNvPicPr>
          <p:nvPr/>
        </p:nvPicPr>
        <p:blipFill>
          <a:blip r:embed="rId3"/>
          <a:stretch>
            <a:fillRect/>
          </a:stretch>
        </p:blipFill>
        <p:spPr>
          <a:xfrm>
            <a:off x="1615684" y="411480"/>
            <a:ext cx="8358691" cy="6035040"/>
          </a:xfrm>
          <a:prstGeom prst="rect">
            <a:avLst/>
          </a:prstGeom>
        </p:spPr>
      </p:pic>
    </p:spTree>
    <p:extLst>
      <p:ext uri="{BB962C8B-B14F-4D97-AF65-F5344CB8AC3E}">
        <p14:creationId xmlns:p14="http://schemas.microsoft.com/office/powerpoint/2010/main" val="4239812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1806" y="1956303"/>
            <a:ext cx="4102901" cy="4479002"/>
          </a:xfrm>
        </p:spPr>
        <p:txBody>
          <a:bodyPr>
            <a:normAutofit lnSpcReduction="10000"/>
          </a:bodyPr>
          <a:lstStyle/>
          <a:p>
            <a:r>
              <a:rPr lang="en-GB" sz="2800" dirty="0"/>
              <a:t>Comfortable Temperature</a:t>
            </a:r>
          </a:p>
          <a:p>
            <a:r>
              <a:rPr lang="en-GB" sz="2800" dirty="0"/>
              <a:t>Comfortable space to rest horizontally</a:t>
            </a:r>
          </a:p>
          <a:p>
            <a:r>
              <a:rPr lang="en-GB" sz="2800" dirty="0"/>
              <a:t>Low noise level</a:t>
            </a:r>
          </a:p>
          <a:p>
            <a:r>
              <a:rPr lang="en-GB" sz="2800" dirty="0"/>
              <a:t>Low light or darkness</a:t>
            </a:r>
          </a:p>
          <a:p>
            <a:r>
              <a:rPr lang="en-GB" sz="2800" dirty="0"/>
              <a:t>No blue light</a:t>
            </a:r>
          </a:p>
          <a:p>
            <a:r>
              <a:rPr lang="en-GB" sz="2800" dirty="0"/>
              <a:t>Lack of distractions</a:t>
            </a:r>
          </a:p>
          <a:p>
            <a:r>
              <a:rPr lang="en-GB" sz="2800" dirty="0"/>
              <a:t>Clothing</a:t>
            </a:r>
          </a:p>
          <a:p>
            <a:endParaRPr lang="en-GB" dirty="0"/>
          </a:p>
        </p:txBody>
      </p:sp>
      <p:sp>
        <p:nvSpPr>
          <p:cNvPr id="4" name="Rectangle 3"/>
          <p:cNvSpPr/>
          <p:nvPr/>
        </p:nvSpPr>
        <p:spPr>
          <a:xfrm>
            <a:off x="351868" y="482042"/>
            <a:ext cx="11211217" cy="1415772"/>
          </a:xfrm>
          <a:prstGeom prst="rect">
            <a:avLst/>
          </a:prstGeom>
          <a:noFill/>
        </p:spPr>
        <p:txBody>
          <a:bodyPr wrap="square" lIns="91440" tIns="45720" rIns="91440" bIns="45720">
            <a:spAutoFit/>
          </a:bodyPr>
          <a:lstStyle/>
          <a:p>
            <a:r>
              <a:rPr lang="en-US" sz="5400" b="1" cap="none" spc="0" dirty="0">
                <a:ln w="22225">
                  <a:solidFill>
                    <a:schemeClr val="accent2"/>
                  </a:solidFill>
                  <a:prstDash val="solid"/>
                </a:ln>
                <a:solidFill>
                  <a:schemeClr val="accent2">
                    <a:lumMod val="40000"/>
                    <a:lumOff val="60000"/>
                  </a:schemeClr>
                </a:solidFill>
                <a:effectLst/>
              </a:rPr>
              <a:t>Sleep Environment</a:t>
            </a:r>
          </a:p>
          <a:p>
            <a:pPr algn="r"/>
            <a:r>
              <a:rPr lang="en-US" sz="3200" b="1" dirty="0">
                <a:ln w="22225">
                  <a:solidFill>
                    <a:schemeClr val="accent2"/>
                  </a:solidFill>
                  <a:prstDash val="solid"/>
                </a:ln>
                <a:solidFill>
                  <a:srgbClr val="7030A0"/>
                </a:solidFill>
              </a:rPr>
              <a:t>Getting to sleep</a:t>
            </a:r>
            <a:endParaRPr lang="en-US" sz="3200" b="1" cap="none" spc="0" dirty="0">
              <a:ln w="22225">
                <a:solidFill>
                  <a:schemeClr val="accent2"/>
                </a:solidFill>
                <a:prstDash val="solid"/>
              </a:ln>
              <a:solidFill>
                <a:srgbClr val="7030A0"/>
              </a:solidFill>
              <a:effectLst/>
            </a:endParaRPr>
          </a:p>
        </p:txBody>
      </p:sp>
      <p:pic>
        <p:nvPicPr>
          <p:cNvPr id="1026" name="Picture 2" descr="Messy House Clipart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7889" y="2204050"/>
            <a:ext cx="4186604" cy="4231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152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3"/>
          <p:cNvPicPr>
            <a:picLocks noChangeAspect="1"/>
          </p:cNvPicPr>
          <p:nvPr/>
        </p:nvPicPr>
        <p:blipFill>
          <a:blip r:embed="rId3"/>
          <a:stretch>
            <a:fillRect/>
          </a:stretch>
        </p:blipFill>
        <p:spPr>
          <a:xfrm>
            <a:off x="3981450" y="1787278"/>
            <a:ext cx="4314564" cy="2874579"/>
          </a:xfrm>
          <a:prstGeom prst="rect">
            <a:avLst/>
          </a:prstGeom>
        </p:spPr>
      </p:pic>
      <p:sp>
        <p:nvSpPr>
          <p:cNvPr id="2" name="Title 1"/>
          <p:cNvSpPr>
            <a:spLocks noGrp="1"/>
          </p:cNvSpPr>
          <p:nvPr>
            <p:ph type="title"/>
          </p:nvPr>
        </p:nvSpPr>
        <p:spPr>
          <a:xfrm>
            <a:off x="667384" y="268046"/>
            <a:ext cx="7543800" cy="1028700"/>
          </a:xfrm>
        </p:spPr>
        <p:txBody>
          <a:bodyPr/>
          <a:lstStyle/>
          <a:p>
            <a:r>
              <a:rPr lang="en-GB" b="1" dirty="0">
                <a:solidFill>
                  <a:schemeClr val="accent1">
                    <a:lumMod val="75000"/>
                  </a:schemeClr>
                </a:solidFill>
                <a:effectLst>
                  <a:outerShdw blurRad="38100" dist="38100" dir="2700000" algn="tl">
                    <a:srgbClr val="000000">
                      <a:alpha val="43137"/>
                    </a:srgbClr>
                  </a:outerShdw>
                </a:effectLst>
              </a:rPr>
              <a:t>Rapid Return</a:t>
            </a:r>
          </a:p>
        </p:txBody>
      </p:sp>
      <p:sp>
        <p:nvSpPr>
          <p:cNvPr id="3" name="Content Placeholder 2"/>
          <p:cNvSpPr>
            <a:spLocks noGrp="1"/>
          </p:cNvSpPr>
          <p:nvPr>
            <p:ph idx="1"/>
          </p:nvPr>
        </p:nvSpPr>
        <p:spPr>
          <a:xfrm>
            <a:off x="482437" y="1554888"/>
            <a:ext cx="3671441" cy="1607374"/>
          </a:xfrm>
        </p:spPr>
        <p:txBody>
          <a:bodyPr/>
          <a:lstStyle/>
          <a:p>
            <a:pPr marL="0" indent="0">
              <a:buNone/>
            </a:pPr>
            <a:r>
              <a:rPr lang="en-GB" sz="2400" b="1" dirty="0">
                <a:latin typeface="Arial" panose="020B0604020202020204" pitchFamily="34" charset="0"/>
                <a:cs typeface="Arial" panose="020B0604020202020204" pitchFamily="34" charset="0"/>
              </a:rPr>
              <a:t>Sleep training, </a:t>
            </a:r>
          </a:p>
          <a:p>
            <a:pPr marL="0" indent="0">
              <a:buNone/>
            </a:pPr>
            <a:r>
              <a:rPr lang="en-GB" sz="2400" b="1" dirty="0">
                <a:latin typeface="Arial" panose="020B0604020202020204" pitchFamily="34" charset="0"/>
                <a:cs typeface="Arial" panose="020B0604020202020204" pitchFamily="34" charset="0"/>
              </a:rPr>
              <a:t>Shaping behaviour Setting boundaries</a:t>
            </a:r>
          </a:p>
        </p:txBody>
      </p:sp>
      <p:sp>
        <p:nvSpPr>
          <p:cNvPr id="4" name="TextBox 3"/>
          <p:cNvSpPr txBox="1"/>
          <p:nvPr/>
        </p:nvSpPr>
        <p:spPr>
          <a:xfrm>
            <a:off x="8025702" y="532505"/>
            <a:ext cx="3925303" cy="1061829"/>
          </a:xfrm>
          <a:prstGeom prst="rect">
            <a:avLst/>
          </a:prstGeom>
          <a:noFill/>
        </p:spPr>
        <p:txBody>
          <a:bodyPr wrap="square" rtlCol="0">
            <a:spAutoFit/>
          </a:bodyPr>
          <a:lstStyle/>
          <a:p>
            <a:r>
              <a:rPr lang="en-GB" sz="2100" dirty="0"/>
              <a:t>For children who are having difficulty staying in their bed once you say goodnight.</a:t>
            </a:r>
            <a:endParaRPr lang="en-GB" sz="2100" dirty="0">
              <a:latin typeface="Arial" panose="020B0604020202020204" pitchFamily="34" charset="0"/>
              <a:cs typeface="Arial" panose="020B0604020202020204" pitchFamily="34" charset="0"/>
            </a:endParaRPr>
          </a:p>
        </p:txBody>
      </p:sp>
      <p:pic>
        <p:nvPicPr>
          <p:cNvPr id="6146" name="Picture 2" descr="Confetti Magnetic Hall Pass - Hall Pass, HD Png Download , Transparent Png  Image - PNGite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430" y="4219576"/>
            <a:ext cx="4439875" cy="19716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mcusercontent.com/b5fc190c45bcffddd4fc9e3a2/images/ce1ec05a-c078-a838-e26b-88652d8671c9.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20815" y="3924301"/>
            <a:ext cx="4130886" cy="2266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23478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9FF63-6450-5C13-EAE2-0A00D7454EA7}"/>
              </a:ext>
            </a:extLst>
          </p:cNvPr>
          <p:cNvSpPr>
            <a:spLocks noGrp="1"/>
          </p:cNvSpPr>
          <p:nvPr>
            <p:ph type="title"/>
          </p:nvPr>
        </p:nvSpPr>
        <p:spPr/>
        <p:txBody>
          <a:bodyPr>
            <a:normAutofit fontScale="90000"/>
          </a:bodyPr>
          <a:lstStyle/>
          <a:p>
            <a:r>
              <a:rPr lang="en-GB" dirty="0"/>
              <a:t>The Rabbit Who Wants To Fall Asleep</a:t>
            </a:r>
          </a:p>
        </p:txBody>
      </p:sp>
      <p:sp>
        <p:nvSpPr>
          <p:cNvPr id="3" name="Content Placeholder 2">
            <a:extLst>
              <a:ext uri="{FF2B5EF4-FFF2-40B4-BE49-F238E27FC236}">
                <a16:creationId xmlns:a16="http://schemas.microsoft.com/office/drawing/2014/main" id="{2403221D-8680-9939-D4DF-8C59D7F8E68F}"/>
              </a:ext>
            </a:extLst>
          </p:cNvPr>
          <p:cNvSpPr>
            <a:spLocks noGrp="1"/>
          </p:cNvSpPr>
          <p:nvPr>
            <p:ph idx="1"/>
          </p:nvPr>
        </p:nvSpPr>
        <p:spPr/>
        <p:txBody>
          <a:bodyPr/>
          <a:lstStyle/>
          <a:p>
            <a:r>
              <a:rPr lang="en-GB" dirty="0">
                <a:hlinkClick r:id="rId3"/>
              </a:rPr>
              <a:t>https://www.youtube.com/watch?v=sh7rpq3FWuo</a:t>
            </a:r>
            <a:r>
              <a:rPr lang="en-GB" dirty="0"/>
              <a:t> (picture book)</a:t>
            </a:r>
          </a:p>
          <a:p>
            <a:endParaRPr lang="en-GB" dirty="0"/>
          </a:p>
          <a:p>
            <a:r>
              <a:rPr lang="en-GB" dirty="0">
                <a:hlinkClick r:id="rId4"/>
              </a:rPr>
              <a:t>https://www.youtube.com/watch?v=H93HXdtLh1Y</a:t>
            </a:r>
            <a:r>
              <a:rPr lang="en-GB" dirty="0"/>
              <a:t> (audio book)</a:t>
            </a:r>
          </a:p>
          <a:p>
            <a:endParaRPr lang="en-GB" dirty="0"/>
          </a:p>
          <a:p>
            <a:endParaRPr lang="en-GB" dirty="0"/>
          </a:p>
        </p:txBody>
      </p:sp>
      <p:pic>
        <p:nvPicPr>
          <p:cNvPr id="5" name="Picture 4">
            <a:extLst>
              <a:ext uri="{FF2B5EF4-FFF2-40B4-BE49-F238E27FC236}">
                <a16:creationId xmlns:a16="http://schemas.microsoft.com/office/drawing/2014/main" id="{CEC4B8B7-D50A-6A60-24D1-D127CE4D47C7}"/>
              </a:ext>
            </a:extLst>
          </p:cNvPr>
          <p:cNvPicPr>
            <a:picLocks noChangeAspect="1"/>
          </p:cNvPicPr>
          <p:nvPr/>
        </p:nvPicPr>
        <p:blipFill>
          <a:blip r:embed="rId5"/>
          <a:stretch>
            <a:fillRect/>
          </a:stretch>
        </p:blipFill>
        <p:spPr>
          <a:xfrm>
            <a:off x="3275310" y="3299410"/>
            <a:ext cx="5316441" cy="3181601"/>
          </a:xfrm>
          <a:prstGeom prst="rect">
            <a:avLst/>
          </a:prstGeom>
        </p:spPr>
      </p:pic>
    </p:spTree>
    <p:extLst>
      <p:ext uri="{BB962C8B-B14F-4D97-AF65-F5344CB8AC3E}">
        <p14:creationId xmlns:p14="http://schemas.microsoft.com/office/powerpoint/2010/main" val="34972850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51578-9C8C-EEDC-C204-5E913269339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A6FA411-11A0-BE16-5702-96AAC10094D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0B6AF31-AFE8-1CD7-6FC7-553D539F0ABB}"/>
              </a:ext>
            </a:extLst>
          </p:cNvPr>
          <p:cNvPicPr>
            <a:picLocks noChangeAspect="1"/>
          </p:cNvPicPr>
          <p:nvPr/>
        </p:nvPicPr>
        <p:blipFill>
          <a:blip r:embed="rId3"/>
          <a:stretch>
            <a:fillRect/>
          </a:stretch>
        </p:blipFill>
        <p:spPr>
          <a:xfrm>
            <a:off x="1066800" y="411480"/>
            <a:ext cx="9528295" cy="6035040"/>
          </a:xfrm>
          <a:prstGeom prst="rect">
            <a:avLst/>
          </a:prstGeom>
        </p:spPr>
      </p:pic>
    </p:spTree>
    <p:extLst>
      <p:ext uri="{BB962C8B-B14F-4D97-AF65-F5344CB8AC3E}">
        <p14:creationId xmlns:p14="http://schemas.microsoft.com/office/powerpoint/2010/main" val="3173424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E91A2-EB5B-9D10-B5F1-CECB61077A68}"/>
              </a:ext>
            </a:extLst>
          </p:cNvPr>
          <p:cNvSpPr>
            <a:spLocks noGrp="1"/>
          </p:cNvSpPr>
          <p:nvPr>
            <p:ph type="title"/>
          </p:nvPr>
        </p:nvSpPr>
        <p:spPr>
          <a:xfrm>
            <a:off x="4746494" y="266700"/>
            <a:ext cx="10058400" cy="1371600"/>
          </a:xfrm>
        </p:spPr>
        <p:txBody>
          <a:bodyPr>
            <a:normAutofit/>
          </a:bodyPr>
          <a:lstStyle/>
          <a:p>
            <a:r>
              <a:rPr lang="en-GB" sz="6600" b="1" u="sng" dirty="0"/>
              <a:t>Help!</a:t>
            </a:r>
          </a:p>
        </p:txBody>
      </p:sp>
      <p:pic>
        <p:nvPicPr>
          <p:cNvPr id="4" name="Picture 3">
            <a:extLst>
              <a:ext uri="{FF2B5EF4-FFF2-40B4-BE49-F238E27FC236}">
                <a16:creationId xmlns:a16="http://schemas.microsoft.com/office/drawing/2014/main" id="{44C702E0-0837-F6FE-A35F-DFC7E0A0D37F}"/>
              </a:ext>
            </a:extLst>
          </p:cNvPr>
          <p:cNvPicPr>
            <a:picLocks noChangeAspect="1"/>
          </p:cNvPicPr>
          <p:nvPr/>
        </p:nvPicPr>
        <p:blipFill>
          <a:blip r:embed="rId2"/>
          <a:stretch>
            <a:fillRect/>
          </a:stretch>
        </p:blipFill>
        <p:spPr>
          <a:xfrm>
            <a:off x="4685760" y="4542040"/>
            <a:ext cx="2820480" cy="1870101"/>
          </a:xfrm>
          <a:prstGeom prst="rect">
            <a:avLst/>
          </a:prstGeom>
        </p:spPr>
      </p:pic>
      <p:graphicFrame>
        <p:nvGraphicFramePr>
          <p:cNvPr id="5" name="Diagram 4">
            <a:extLst>
              <a:ext uri="{FF2B5EF4-FFF2-40B4-BE49-F238E27FC236}">
                <a16:creationId xmlns:a16="http://schemas.microsoft.com/office/drawing/2014/main" id="{60780E10-D483-8A1D-CB2A-2054853657DA}"/>
              </a:ext>
            </a:extLst>
          </p:cNvPr>
          <p:cNvGraphicFramePr/>
          <p:nvPr>
            <p:extLst>
              <p:ext uri="{D42A27DB-BD31-4B8C-83A1-F6EECF244321}">
                <p14:modId xmlns:p14="http://schemas.microsoft.com/office/powerpoint/2010/main" val="847753170"/>
              </p:ext>
            </p:extLst>
          </p:nvPr>
        </p:nvGraphicFramePr>
        <p:xfrm>
          <a:off x="209551" y="266700"/>
          <a:ext cx="11669204" cy="5719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44741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4D649-9E02-7D65-3104-311C22754A88}"/>
              </a:ext>
            </a:extLst>
          </p:cNvPr>
          <p:cNvSpPr>
            <a:spLocks noGrp="1"/>
          </p:cNvSpPr>
          <p:nvPr>
            <p:ph type="title"/>
          </p:nvPr>
        </p:nvSpPr>
        <p:spPr/>
        <p:txBody>
          <a:bodyPr/>
          <a:lstStyle/>
          <a:p>
            <a:r>
              <a:rPr lang="en-GB" dirty="0"/>
              <a:t>Useful Links…</a:t>
            </a:r>
          </a:p>
        </p:txBody>
      </p:sp>
      <p:sp>
        <p:nvSpPr>
          <p:cNvPr id="3" name="Content Placeholder 2">
            <a:extLst>
              <a:ext uri="{FF2B5EF4-FFF2-40B4-BE49-F238E27FC236}">
                <a16:creationId xmlns:a16="http://schemas.microsoft.com/office/drawing/2014/main" id="{63ED1A05-64AE-C945-18D9-A940CB86FB9B}"/>
              </a:ext>
            </a:extLst>
          </p:cNvPr>
          <p:cNvSpPr>
            <a:spLocks noGrp="1"/>
          </p:cNvSpPr>
          <p:nvPr>
            <p:ph idx="1"/>
          </p:nvPr>
        </p:nvSpPr>
        <p:spPr/>
        <p:txBody>
          <a:bodyPr/>
          <a:lstStyle/>
          <a:p>
            <a:r>
              <a:rPr lang="en-GB" dirty="0">
                <a:hlinkClick r:id="rId2"/>
              </a:rPr>
              <a:t>https://www.mentalhealth.org.uk/sites/default/files/2022-06/Sleep-Guide-for-Parents-and-Caregivers.pdf</a:t>
            </a:r>
            <a:r>
              <a:rPr lang="en-GB" dirty="0"/>
              <a:t> </a:t>
            </a:r>
          </a:p>
          <a:p>
            <a:r>
              <a:rPr lang="en-GB" dirty="0">
                <a:hlinkClick r:id="rId3"/>
              </a:rPr>
              <a:t>https://www.nhs.uk/conditions/baby/health/sleep-and-young-children/</a:t>
            </a:r>
            <a:r>
              <a:rPr lang="en-GB" dirty="0"/>
              <a:t> </a:t>
            </a:r>
          </a:p>
          <a:p>
            <a:r>
              <a:rPr lang="en-GB" dirty="0">
                <a:hlinkClick r:id="rId4"/>
              </a:rPr>
              <a:t>https://parents.actionforchildren.org.uk/sleep/</a:t>
            </a:r>
            <a:r>
              <a:rPr lang="en-GB" dirty="0"/>
              <a:t> </a:t>
            </a:r>
          </a:p>
          <a:p>
            <a:r>
              <a:rPr lang="en-GB" dirty="0">
                <a:hlinkClick r:id="rId5"/>
              </a:rPr>
              <a:t>https://thesleepcharity.org.uk/information-support/children/</a:t>
            </a:r>
            <a:r>
              <a:rPr lang="en-GB" dirty="0"/>
              <a:t> </a:t>
            </a:r>
          </a:p>
          <a:p>
            <a:r>
              <a:rPr lang="en-GB" dirty="0">
                <a:hlinkClick r:id="rId6"/>
              </a:rPr>
              <a:t>https://www.sleepfoundation.org/children-and-sleep/sleep-strategies-kids</a:t>
            </a:r>
            <a:r>
              <a:rPr lang="en-GB" dirty="0"/>
              <a:t> </a:t>
            </a:r>
          </a:p>
          <a:p>
            <a:endParaRPr lang="en-GB" dirty="0"/>
          </a:p>
        </p:txBody>
      </p:sp>
    </p:spTree>
    <p:extLst>
      <p:ext uri="{BB962C8B-B14F-4D97-AF65-F5344CB8AC3E}">
        <p14:creationId xmlns:p14="http://schemas.microsoft.com/office/powerpoint/2010/main" val="42717492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136</TotalTime>
  <Words>1285</Words>
  <Application>Microsoft Office PowerPoint</Application>
  <PresentationFormat>Widescreen</PresentationFormat>
  <Paragraphs>124</Paragraphs>
  <Slides>25</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ADLaM Display</vt:lpstr>
      <vt:lpstr>Arial</vt:lpstr>
      <vt:lpstr>Calibri</vt:lpstr>
      <vt:lpstr>Century Gothic</vt:lpstr>
      <vt:lpstr>Garamond</vt:lpstr>
      <vt:lpstr>Savon</vt:lpstr>
      <vt:lpstr>PowerPoint Presentation</vt:lpstr>
      <vt:lpstr>What is sleep?</vt:lpstr>
      <vt:lpstr>PowerPoint Presentation</vt:lpstr>
      <vt:lpstr>Why do we sleep?</vt:lpstr>
      <vt:lpstr>PowerPoint Presentation</vt:lpstr>
      <vt:lpstr>7 hours  (for example… a 7pm bedtime could mean a 2am wake up!)</vt:lpstr>
      <vt:lpstr>Circadian rhythm..?</vt:lpstr>
      <vt:lpstr>PowerPoint Presentation</vt:lpstr>
      <vt:lpstr>Barriers…</vt:lpstr>
      <vt:lpstr>Can result in bedtime battles, difficulties falling asleep, late sleep phase, night wakings</vt:lpstr>
      <vt:lpstr>PowerPoint Presentation</vt:lpstr>
      <vt:lpstr>Communication!</vt:lpstr>
      <vt:lpstr>Tools to help…</vt:lpstr>
      <vt:lpstr>1 hour before bed</vt:lpstr>
      <vt:lpstr>PowerPoint Presentation</vt:lpstr>
      <vt:lpstr>PowerPoint Presentation</vt:lpstr>
      <vt:lpstr>Visual prompts</vt:lpstr>
      <vt:lpstr>Have a consistent routine</vt:lpstr>
      <vt:lpstr>PowerPoint Presentation</vt:lpstr>
      <vt:lpstr>PowerPoint Presentation</vt:lpstr>
      <vt:lpstr>Rapid Return</vt:lpstr>
      <vt:lpstr>The Rabbit Who Wants To Fall Asleep</vt:lpstr>
      <vt:lpstr>PowerPoint Presentation</vt:lpstr>
      <vt:lpstr>Help!</vt:lpstr>
      <vt:lpstr>Useful Links…</vt:lpstr>
    </vt:vector>
  </TitlesOfParts>
  <Company>SMBC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Alexandra Heaven</dc:creator>
  <cp:lastModifiedBy>Alexandra Heaven</cp:lastModifiedBy>
  <cp:revision>2</cp:revision>
  <cp:lastPrinted>2023-12-06T11:17:10Z</cp:lastPrinted>
  <dcterms:created xsi:type="dcterms:W3CDTF">2023-12-06T09:14:21Z</dcterms:created>
  <dcterms:modified xsi:type="dcterms:W3CDTF">2023-12-06T16:15:06Z</dcterms:modified>
</cp:coreProperties>
</file>