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9203"/>
    <a:srgbClr val="FA07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3FEB7B-BCA9-6C24-617F-749AF1DBEE5F}" v="455" dt="2020-09-03T21:11:39.274"/>
    <p1510:client id="{3E577DB9-9770-E499-B0F6-4275D42D99C7}" v="1582" dt="2020-09-03T15:58:56.467"/>
    <p1510:client id="{3E628D60-BC68-8B3C-FBDE-E58309153E4F}" v="126" dt="2020-09-03T15:46:55.272"/>
    <p1510:client id="{46144A4C-F735-F288-3237-BCAA1CEC8D35}" v="598" dt="2020-09-03T15:34:37.154"/>
    <p1510:client id="{4EF967A5-D2B3-D314-3C02-04E933021767}" v="16" dt="2022-07-07T21:40:09.872"/>
    <p1510:client id="{5A724317-C9C7-DECB-4CD2-BEA0C0156609}" v="24" dt="2021-09-04T14:44:55.026"/>
    <p1510:client id="{781426EE-393F-B6F2-7EAA-CA3D0BAC24E6}" v="545" dt="2020-09-03T15:38:10.622"/>
    <p1510:client id="{86975EEF-B48E-0EF1-DB67-C49EA48DA567}" v="141" dt="2021-07-16T10:11:35.256"/>
    <p1510:client id="{8802546C-F3CD-7EA5-923F-1D41799DC175}" v="21" dt="2022-07-07T16:29:36.960"/>
    <p1510:client id="{9B5D7C59-89A5-B273-4B96-3D87A4CD12C2}" v="327" dt="2020-06-04T10:22:47.533"/>
    <p1510:client id="{9F31A6C0-F97D-7AC4-9AF3-FF75151DB451}" v="347" dt="2020-09-03T15:19:16.294"/>
    <p1510:client id="{B7C559BC-3E85-E046-6B55-0CF066C100C1}" v="18" dt="2020-06-09T08:51:29.595"/>
    <p1510:client id="{BBC0F01A-DF92-934C-9ECB-5CB35F95206D}" v="2" dt="2020-07-19T13:51:20.973"/>
    <p1510:client id="{D5C8BD69-4DE0-4CCB-104F-8C56087E05C4}" v="526" dt="2020-09-03T15:46:00.783"/>
    <p1510:client id="{DE3E7546-0478-BB3D-33A0-5FB5132A2EA1}" v="95" dt="2020-09-08T21:52:38.436"/>
    <p1510:client id="{EC49E202-52A2-FA60-BD88-41DDA1595114}" v="528" dt="2020-09-03T15:27:09.325"/>
    <p1510:client id="{EDFB77C9-2B0F-FE6A-1568-58041A78F94A}" v="67" dt="2020-06-05T07:41:20.990"/>
    <p1510:client id="{EF6C79E6-C1DD-D1DD-28FD-3E751CB8C744}" v="334" dt="2022-07-13T11:38:53.6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49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bie Nicholls" userId="S::s52anicholls@valley.solihull.sch.uk::af8a9dbb-0cfd-4534-90a0-94fb3274a27c" providerId="AD" clId="Web-{781426EE-393F-B6F2-7EAA-CA3D0BAC24E6}"/>
    <pc:docChg chg="modSld">
      <pc:chgData name="Abbie Nicholls" userId="S::s52anicholls@valley.solihull.sch.uk::af8a9dbb-0cfd-4534-90a0-94fb3274a27c" providerId="AD" clId="Web-{781426EE-393F-B6F2-7EAA-CA3D0BAC24E6}" dt="2020-09-03T15:38:10.013" v="543" actId="20577"/>
      <pc:docMkLst>
        <pc:docMk/>
      </pc:docMkLst>
      <pc:sldChg chg="modSp">
        <pc:chgData name="Abbie Nicholls" userId="S::s52anicholls@valley.solihull.sch.uk::af8a9dbb-0cfd-4534-90a0-94fb3274a27c" providerId="AD" clId="Web-{781426EE-393F-B6F2-7EAA-CA3D0BAC24E6}" dt="2020-09-03T15:38:07.685" v="541" actId="20577"/>
        <pc:sldMkLst>
          <pc:docMk/>
          <pc:sldMk cId="1882727453" sldId="256"/>
        </pc:sldMkLst>
        <pc:spChg chg="mod">
          <ac:chgData name="Abbie Nicholls" userId="S::s52anicholls@valley.solihull.sch.uk::af8a9dbb-0cfd-4534-90a0-94fb3274a27c" providerId="AD" clId="Web-{781426EE-393F-B6F2-7EAA-CA3D0BAC24E6}" dt="2020-09-03T15:38:07.685" v="541" actId="20577"/>
          <ac:spMkLst>
            <pc:docMk/>
            <pc:sldMk cId="1882727453" sldId="256"/>
            <ac:spMk id="20" creationId="{00000000-0000-0000-0000-000000000000}"/>
          </ac:spMkLst>
        </pc:spChg>
      </pc:sldChg>
    </pc:docChg>
  </pc:docChgLst>
  <pc:docChgLst>
    <pc:chgData name="Charlotte Thompson" userId="S::s52cthompson@valley.solihull.sch.uk::0b79689b-1db9-4f8f-9511-96a22a395c78" providerId="AD" clId="Web-{3E628D60-BC68-8B3C-FBDE-E58309153E4F}"/>
    <pc:docChg chg="modSld">
      <pc:chgData name="Charlotte Thompson" userId="S::s52cthompson@valley.solihull.sch.uk::0b79689b-1db9-4f8f-9511-96a22a395c78" providerId="AD" clId="Web-{3E628D60-BC68-8B3C-FBDE-E58309153E4F}" dt="2020-09-03T15:46:54.819" v="124" actId="20577"/>
      <pc:docMkLst>
        <pc:docMk/>
      </pc:docMkLst>
      <pc:sldChg chg="modSp">
        <pc:chgData name="Charlotte Thompson" userId="S::s52cthompson@valley.solihull.sch.uk::0b79689b-1db9-4f8f-9511-96a22a395c78" providerId="AD" clId="Web-{3E628D60-BC68-8B3C-FBDE-E58309153E4F}" dt="2020-09-03T15:46:54.819" v="123" actId="20577"/>
        <pc:sldMkLst>
          <pc:docMk/>
          <pc:sldMk cId="1882727453" sldId="256"/>
        </pc:sldMkLst>
        <pc:spChg chg="mod">
          <ac:chgData name="Charlotte Thompson" userId="S::s52cthompson@valley.solihull.sch.uk::0b79689b-1db9-4f8f-9511-96a22a395c78" providerId="AD" clId="Web-{3E628D60-BC68-8B3C-FBDE-E58309153E4F}" dt="2020-09-03T15:46:54.819" v="123" actId="20577"/>
          <ac:spMkLst>
            <pc:docMk/>
            <pc:sldMk cId="1882727453" sldId="256"/>
            <ac:spMk id="25" creationId="{00000000-0000-0000-0000-000000000000}"/>
          </ac:spMkLst>
        </pc:spChg>
      </pc:sldChg>
    </pc:docChg>
  </pc:docChgLst>
  <pc:docChgLst>
    <pc:chgData name="Kirsty Wilton" userId="S::s52kwilton@valley.solihull.sch.uk::86c68805-af85-4ac8-860c-554b1d79597e" providerId="AD" clId="Web-{5A724317-C9C7-DECB-4CD2-BEA0C0156609}"/>
    <pc:docChg chg="modSld">
      <pc:chgData name="Kirsty Wilton" userId="S::s52kwilton@valley.solihull.sch.uk::86c68805-af85-4ac8-860c-554b1d79597e" providerId="AD" clId="Web-{5A724317-C9C7-DECB-4CD2-BEA0C0156609}" dt="2021-09-04T14:44:55.026" v="11" actId="20577"/>
      <pc:docMkLst>
        <pc:docMk/>
      </pc:docMkLst>
      <pc:sldChg chg="modSp">
        <pc:chgData name="Kirsty Wilton" userId="S::s52kwilton@valley.solihull.sch.uk::86c68805-af85-4ac8-860c-554b1d79597e" providerId="AD" clId="Web-{5A724317-C9C7-DECB-4CD2-BEA0C0156609}" dt="2021-09-04T14:44:55.026" v="11" actId="20577"/>
        <pc:sldMkLst>
          <pc:docMk/>
          <pc:sldMk cId="1882727453" sldId="256"/>
        </pc:sldMkLst>
        <pc:spChg chg="mod">
          <ac:chgData name="Kirsty Wilton" userId="S::s52kwilton@valley.solihull.sch.uk::86c68805-af85-4ac8-860c-554b1d79597e" providerId="AD" clId="Web-{5A724317-C9C7-DECB-4CD2-BEA0C0156609}" dt="2021-09-04T14:43:21.414" v="8" actId="20577"/>
          <ac:spMkLst>
            <pc:docMk/>
            <pc:sldMk cId="1882727453" sldId="256"/>
            <ac:spMk id="3" creationId="{00000000-0000-0000-0000-000000000000}"/>
          </ac:spMkLst>
        </pc:spChg>
        <pc:spChg chg="mod">
          <ac:chgData name="Kirsty Wilton" userId="S::s52kwilton@valley.solihull.sch.uk::86c68805-af85-4ac8-860c-554b1d79597e" providerId="AD" clId="Web-{5A724317-C9C7-DECB-4CD2-BEA0C0156609}" dt="2021-09-04T14:44:52.588" v="10" actId="20577"/>
          <ac:spMkLst>
            <pc:docMk/>
            <pc:sldMk cId="1882727453" sldId="256"/>
            <ac:spMk id="21" creationId="{00000000-0000-0000-0000-000000000000}"/>
          </ac:spMkLst>
        </pc:spChg>
        <pc:spChg chg="mod">
          <ac:chgData name="Kirsty Wilton" userId="S::s52kwilton@valley.solihull.sch.uk::86c68805-af85-4ac8-860c-554b1d79597e" providerId="AD" clId="Web-{5A724317-C9C7-DECB-4CD2-BEA0C0156609}" dt="2021-09-04T14:44:55.026" v="11" actId="20577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  <pc:docChgLst>
    <pc:chgData name="Kate Huntington" userId="S::s52khuntington@valley.solihull.sch.uk::8f7a7faa-b3f3-4c47-9be0-220ea08ba079" providerId="AD" clId="Web-{3D3FEB7B-BCA9-6C24-617F-749AF1DBEE5F}"/>
    <pc:docChg chg="modSld">
      <pc:chgData name="Kate Huntington" userId="S::s52khuntington@valley.solihull.sch.uk::8f7a7faa-b3f3-4c47-9be0-220ea08ba079" providerId="AD" clId="Web-{3D3FEB7B-BCA9-6C24-617F-749AF1DBEE5F}" dt="2020-09-03T21:11:39.274" v="454" actId="20577"/>
      <pc:docMkLst>
        <pc:docMk/>
      </pc:docMkLst>
      <pc:sldChg chg="modSp">
        <pc:chgData name="Kate Huntington" userId="S::s52khuntington@valley.solihull.sch.uk::8f7a7faa-b3f3-4c47-9be0-220ea08ba079" providerId="AD" clId="Web-{3D3FEB7B-BCA9-6C24-617F-749AF1DBEE5F}" dt="2020-09-03T21:11:39.274" v="453" actId="20577"/>
        <pc:sldMkLst>
          <pc:docMk/>
          <pc:sldMk cId="1882727453" sldId="256"/>
        </pc:sldMkLst>
        <pc:spChg chg="mod">
          <ac:chgData name="Kate Huntington" userId="S::s52khuntington@valley.solihull.sch.uk::8f7a7faa-b3f3-4c47-9be0-220ea08ba079" providerId="AD" clId="Web-{3D3FEB7B-BCA9-6C24-617F-749AF1DBEE5F}" dt="2020-09-03T21:11:39.274" v="453" actId="20577"/>
          <ac:spMkLst>
            <pc:docMk/>
            <pc:sldMk cId="1882727453" sldId="256"/>
            <ac:spMk id="23" creationId="{00000000-0000-0000-0000-000000000000}"/>
          </ac:spMkLst>
        </pc:spChg>
      </pc:sldChg>
    </pc:docChg>
  </pc:docChgLst>
  <pc:docChgLst>
    <pc:chgData name="Jon Hilditch" userId="S::s52jhilditch@valley.solihull.sch.uk::af0cde4a-9dcf-421a-994d-a72a4e972002" providerId="AD" clId="Web-{EC49E202-52A2-FA60-BD88-41DDA1595114}"/>
    <pc:docChg chg="modSld">
      <pc:chgData name="Jon Hilditch" userId="S::s52jhilditch@valley.solihull.sch.uk::af0cde4a-9dcf-421a-994d-a72a4e972002" providerId="AD" clId="Web-{EC49E202-52A2-FA60-BD88-41DDA1595114}" dt="2020-09-03T15:27:08.325" v="526" actId="20577"/>
      <pc:docMkLst>
        <pc:docMk/>
      </pc:docMkLst>
      <pc:sldChg chg="modSp">
        <pc:chgData name="Jon Hilditch" userId="S::s52jhilditch@valley.solihull.sch.uk::af0cde4a-9dcf-421a-994d-a72a4e972002" providerId="AD" clId="Web-{EC49E202-52A2-FA60-BD88-41DDA1595114}" dt="2020-09-03T15:18:39.157" v="524" actId="20577"/>
        <pc:sldMkLst>
          <pc:docMk/>
          <pc:sldMk cId="1882727453" sldId="256"/>
        </pc:sldMkLst>
        <pc:spChg chg="mod">
          <ac:chgData name="Jon Hilditch" userId="S::s52jhilditch@valley.solihull.sch.uk::af0cde4a-9dcf-421a-994d-a72a4e972002" providerId="AD" clId="Web-{EC49E202-52A2-FA60-BD88-41DDA1595114}" dt="2020-09-03T15:18:39.157" v="524" actId="20577"/>
          <ac:spMkLst>
            <pc:docMk/>
            <pc:sldMk cId="1882727453" sldId="256"/>
            <ac:spMk id="24" creationId="{00000000-0000-0000-0000-000000000000}"/>
          </ac:spMkLst>
        </pc:spChg>
      </pc:sldChg>
    </pc:docChg>
  </pc:docChgLst>
  <pc:docChgLst>
    <pc:chgData name="Emma Ashworth" userId="S::s52eashworth@valley.solihull.sch.uk::da722871-1690-47c6-9053-2dbfc7a40c1c" providerId="AD" clId="Web-{86975EEF-B48E-0EF1-DB67-C49EA48DA567}"/>
    <pc:docChg chg="modSld">
      <pc:chgData name="Emma Ashworth" userId="S::s52eashworth@valley.solihull.sch.uk::da722871-1690-47c6-9053-2dbfc7a40c1c" providerId="AD" clId="Web-{86975EEF-B48E-0EF1-DB67-C49EA48DA567}" dt="2021-07-16T10:11:35.256" v="67" actId="14100"/>
      <pc:docMkLst>
        <pc:docMk/>
      </pc:docMkLst>
      <pc:sldChg chg="addSp modSp">
        <pc:chgData name="Emma Ashworth" userId="S::s52eashworth@valley.solihull.sch.uk::da722871-1690-47c6-9053-2dbfc7a40c1c" providerId="AD" clId="Web-{86975EEF-B48E-0EF1-DB67-C49EA48DA567}" dt="2021-07-16T10:11:35.256" v="67" actId="14100"/>
        <pc:sldMkLst>
          <pc:docMk/>
          <pc:sldMk cId="1882727453" sldId="256"/>
        </pc:sldMkLst>
        <pc:spChg chg="mod">
          <ac:chgData name="Emma Ashworth" userId="S::s52eashworth@valley.solihull.sch.uk::da722871-1690-47c6-9053-2dbfc7a40c1c" providerId="AD" clId="Web-{86975EEF-B48E-0EF1-DB67-C49EA48DA567}" dt="2021-07-16T10:11:04.036" v="63" actId="14100"/>
          <ac:spMkLst>
            <pc:docMk/>
            <pc:sldMk cId="1882727453" sldId="256"/>
            <ac:spMk id="3" creationId="{00000000-0000-0000-0000-000000000000}"/>
          </ac:spMkLst>
        </pc:spChg>
        <pc:spChg chg="mod">
          <ac:chgData name="Emma Ashworth" userId="S::s52eashworth@valley.solihull.sch.uk::da722871-1690-47c6-9053-2dbfc7a40c1c" providerId="AD" clId="Web-{86975EEF-B48E-0EF1-DB67-C49EA48DA567}" dt="2021-07-16T10:10:23.127" v="15" actId="20577"/>
          <ac:spMkLst>
            <pc:docMk/>
            <pc:sldMk cId="1882727453" sldId="256"/>
            <ac:spMk id="21" creationId="{00000000-0000-0000-0000-000000000000}"/>
          </ac:spMkLst>
        </pc:spChg>
        <pc:spChg chg="mod">
          <ac:chgData name="Emma Ashworth" userId="S::s52eashworth@valley.solihull.sch.uk::da722871-1690-47c6-9053-2dbfc7a40c1c" providerId="AD" clId="Web-{86975EEF-B48E-0EF1-DB67-C49EA48DA567}" dt="2021-07-16T10:10:32.206" v="21" actId="20577"/>
          <ac:spMkLst>
            <pc:docMk/>
            <pc:sldMk cId="1882727453" sldId="256"/>
            <ac:spMk id="23" creationId="{00000000-0000-0000-0000-000000000000}"/>
          </ac:spMkLst>
        </pc:spChg>
        <pc:spChg chg="mod">
          <ac:chgData name="Emma Ashworth" userId="S::s52eashworth@valley.solihull.sch.uk::da722871-1690-47c6-9053-2dbfc7a40c1c" providerId="AD" clId="Web-{86975EEF-B48E-0EF1-DB67-C49EA48DA567}" dt="2021-07-16T10:10:03.985" v="5" actId="20577"/>
          <ac:spMkLst>
            <pc:docMk/>
            <pc:sldMk cId="1882727453" sldId="256"/>
            <ac:spMk id="24" creationId="{00000000-0000-0000-0000-000000000000}"/>
          </ac:spMkLst>
        </pc:spChg>
        <pc:spChg chg="mod">
          <ac:chgData name="Emma Ashworth" userId="S::s52eashworth@valley.solihull.sch.uk::da722871-1690-47c6-9053-2dbfc7a40c1c" providerId="AD" clId="Web-{86975EEF-B48E-0EF1-DB67-C49EA48DA567}" dt="2021-07-16T10:10:12.001" v="9" actId="20577"/>
          <ac:spMkLst>
            <pc:docMk/>
            <pc:sldMk cId="1882727453" sldId="256"/>
            <ac:spMk id="25" creationId="{00000000-0000-0000-0000-000000000000}"/>
          </ac:spMkLst>
        </pc:spChg>
        <pc:spChg chg="mod">
          <ac:chgData name="Emma Ashworth" userId="S::s52eashworth@valley.solihull.sch.uk::da722871-1690-47c6-9053-2dbfc7a40c1c" providerId="AD" clId="Web-{86975EEF-B48E-0EF1-DB67-C49EA48DA567}" dt="2021-07-16T10:10:42.144" v="25" actId="20577"/>
          <ac:spMkLst>
            <pc:docMk/>
            <pc:sldMk cId="1882727453" sldId="256"/>
            <ac:spMk id="26" creationId="{00000000-0000-0000-0000-000000000000}"/>
          </ac:spMkLst>
        </pc:spChg>
        <pc:picChg chg="add mod">
          <ac:chgData name="Emma Ashworth" userId="S::s52eashworth@valley.solihull.sch.uk::da722871-1690-47c6-9053-2dbfc7a40c1c" providerId="AD" clId="Web-{86975EEF-B48E-0EF1-DB67-C49EA48DA567}" dt="2021-07-16T10:11:35.256" v="67" actId="14100"/>
          <ac:picMkLst>
            <pc:docMk/>
            <pc:sldMk cId="1882727453" sldId="256"/>
            <ac:picMk id="2" creationId="{937F1BCB-7486-441F-94DA-32B35FC28E84}"/>
          </ac:picMkLst>
        </pc:picChg>
      </pc:sldChg>
    </pc:docChg>
  </pc:docChgLst>
  <pc:docChgLst>
    <pc:chgData name="Abi Stevens" userId="S::s52astevens@valley.solihull.sch.uk::ef908e1b-51af-432c-8e41-b2d7ea9638c1" providerId="AD" clId="Web-{9F31A6C0-F97D-7AC4-9AF3-FF75151DB451}"/>
    <pc:docChg chg="modSld">
      <pc:chgData name="Abi Stevens" userId="S::s52astevens@valley.solihull.sch.uk::ef908e1b-51af-432c-8e41-b2d7ea9638c1" providerId="AD" clId="Web-{9F31A6C0-F97D-7AC4-9AF3-FF75151DB451}" dt="2020-09-03T15:19:15.638" v="344" actId="20577"/>
      <pc:docMkLst>
        <pc:docMk/>
      </pc:docMkLst>
      <pc:sldChg chg="modSp">
        <pc:chgData name="Abi Stevens" userId="S::s52astevens@valley.solihull.sch.uk::ef908e1b-51af-432c-8e41-b2d7ea9638c1" providerId="AD" clId="Web-{9F31A6C0-F97D-7AC4-9AF3-FF75151DB451}" dt="2020-09-03T15:19:14.810" v="342" actId="20577"/>
        <pc:sldMkLst>
          <pc:docMk/>
          <pc:sldMk cId="1882727453" sldId="256"/>
        </pc:sldMkLst>
        <pc:spChg chg="mod">
          <ac:chgData name="Abi Stevens" userId="S::s52astevens@valley.solihull.sch.uk::ef908e1b-51af-432c-8e41-b2d7ea9638c1" providerId="AD" clId="Web-{9F31A6C0-F97D-7AC4-9AF3-FF75151DB451}" dt="2020-09-03T15:15:45.538" v="2" actId="20577"/>
          <ac:spMkLst>
            <pc:docMk/>
            <pc:sldMk cId="1882727453" sldId="256"/>
            <ac:spMk id="3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F31A6C0-F97D-7AC4-9AF3-FF75151DB451}" dt="2020-09-03T15:19:14.810" v="342" actId="20577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  <pc:docChgLst>
    <pc:chgData name="Emma Ashworth" userId="S::s52eashworth@valley.solihull.sch.uk::da722871-1690-47c6-9053-2dbfc7a40c1c" providerId="AD" clId="Web-{EDFB77C9-2B0F-FE6A-1568-58041A78F94A}"/>
    <pc:docChg chg="modSld">
      <pc:chgData name="Emma Ashworth" userId="S::s52eashworth@valley.solihull.sch.uk::da722871-1690-47c6-9053-2dbfc7a40c1c" providerId="AD" clId="Web-{EDFB77C9-2B0F-FE6A-1568-58041A78F94A}" dt="2020-06-05T07:41:20.990" v="66" actId="20577"/>
      <pc:docMkLst>
        <pc:docMk/>
      </pc:docMkLst>
      <pc:sldChg chg="modSp">
        <pc:chgData name="Emma Ashworth" userId="S::s52eashworth@valley.solihull.sch.uk::da722871-1690-47c6-9053-2dbfc7a40c1c" providerId="AD" clId="Web-{EDFB77C9-2B0F-FE6A-1568-58041A78F94A}" dt="2020-06-05T07:41:20.990" v="65" actId="20577"/>
        <pc:sldMkLst>
          <pc:docMk/>
          <pc:sldMk cId="1882727453" sldId="256"/>
        </pc:sldMkLst>
        <pc:spChg chg="mod">
          <ac:chgData name="Emma Ashworth" userId="S::s52eashworth@valley.solihull.sch.uk::da722871-1690-47c6-9053-2dbfc7a40c1c" providerId="AD" clId="Web-{EDFB77C9-2B0F-FE6A-1568-58041A78F94A}" dt="2020-06-05T07:41:20.990" v="65" actId="20577"/>
          <ac:spMkLst>
            <pc:docMk/>
            <pc:sldMk cId="1882727453" sldId="256"/>
            <ac:spMk id="3" creationId="{00000000-0000-0000-0000-000000000000}"/>
          </ac:spMkLst>
        </pc:spChg>
      </pc:sldChg>
    </pc:docChg>
  </pc:docChgLst>
  <pc:docChgLst>
    <pc:chgData name="Abi Stevens" userId="S::s52astevens@valley.solihull.sch.uk::ef908e1b-51af-432c-8e41-b2d7ea9638c1" providerId="AD" clId="Web-{9B5D7C59-89A5-B273-4B96-3D87A4CD12C2}"/>
    <pc:docChg chg="modSld">
      <pc:chgData name="Abi Stevens" userId="S::s52astevens@valley.solihull.sch.uk::ef908e1b-51af-432c-8e41-b2d7ea9638c1" providerId="AD" clId="Web-{9B5D7C59-89A5-B273-4B96-3D87A4CD12C2}" dt="2020-06-04T10:22:47.533" v="308"/>
      <pc:docMkLst>
        <pc:docMk/>
      </pc:docMkLst>
      <pc:sldChg chg="modSp">
        <pc:chgData name="Abi Stevens" userId="S::s52astevens@valley.solihull.sch.uk::ef908e1b-51af-432c-8e41-b2d7ea9638c1" providerId="AD" clId="Web-{9B5D7C59-89A5-B273-4B96-3D87A4CD12C2}" dt="2020-06-04T10:22:47.533" v="308"/>
        <pc:sldMkLst>
          <pc:docMk/>
          <pc:sldMk cId="1882727453" sldId="256"/>
        </pc:sldMkLst>
        <pc:spChg chg="mod">
          <ac:chgData name="Abi Stevens" userId="S::s52astevens@valley.solihull.sch.uk::ef908e1b-51af-432c-8e41-b2d7ea9638c1" providerId="AD" clId="Web-{9B5D7C59-89A5-B273-4B96-3D87A4CD12C2}" dt="2020-06-04T10:20:42.601" v="298" actId="20577"/>
          <ac:spMkLst>
            <pc:docMk/>
            <pc:sldMk cId="1882727453" sldId="256"/>
            <ac:spMk id="3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1:23.240" v="300"/>
          <ac:spMkLst>
            <pc:docMk/>
            <pc:sldMk cId="1882727453" sldId="256"/>
            <ac:spMk id="20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2:37.448" v="306"/>
          <ac:spMkLst>
            <pc:docMk/>
            <pc:sldMk cId="1882727453" sldId="256"/>
            <ac:spMk id="21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2:47.533" v="308"/>
          <ac:spMkLst>
            <pc:docMk/>
            <pc:sldMk cId="1882727453" sldId="256"/>
            <ac:spMk id="22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1:42.497" v="302"/>
          <ac:spMkLst>
            <pc:docMk/>
            <pc:sldMk cId="1882727453" sldId="256"/>
            <ac:spMk id="23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2:41.497" v="307"/>
          <ac:spMkLst>
            <pc:docMk/>
            <pc:sldMk cId="1882727453" sldId="256"/>
            <ac:spMk id="24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1:57.978" v="303"/>
          <ac:spMkLst>
            <pc:docMk/>
            <pc:sldMk cId="1882727453" sldId="256"/>
            <ac:spMk id="25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2:09.909" v="304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  <pc:docChgLst>
    <pc:chgData name="Jade Jones" userId="S::s52jjones@valley.solihull.sch.uk::53a7b0c0-3091-4925-b6b0-e642a326ab41" providerId="AD" clId="Web-{EF6C79E6-C1DD-D1DD-28FD-3E751CB8C744}"/>
    <pc:docChg chg="modSld">
      <pc:chgData name="Jade Jones" userId="S::s52jjones@valley.solihull.sch.uk::53a7b0c0-3091-4925-b6b0-e642a326ab41" providerId="AD" clId="Web-{EF6C79E6-C1DD-D1DD-28FD-3E751CB8C744}" dt="2022-07-13T11:38:53.214" v="332" actId="20577"/>
      <pc:docMkLst>
        <pc:docMk/>
      </pc:docMkLst>
      <pc:sldChg chg="modSp">
        <pc:chgData name="Jade Jones" userId="S::s52jjones@valley.solihull.sch.uk::53a7b0c0-3091-4925-b6b0-e642a326ab41" providerId="AD" clId="Web-{EF6C79E6-C1DD-D1DD-28FD-3E751CB8C744}" dt="2022-07-13T11:38:53.214" v="332" actId="20577"/>
        <pc:sldMkLst>
          <pc:docMk/>
          <pc:sldMk cId="1882727453" sldId="256"/>
        </pc:sldMkLst>
        <pc:spChg chg="mod">
          <ac:chgData name="Jade Jones" userId="S::s52jjones@valley.solihull.sch.uk::53a7b0c0-3091-4925-b6b0-e642a326ab41" providerId="AD" clId="Web-{EF6C79E6-C1DD-D1DD-28FD-3E751CB8C744}" dt="2022-07-13T11:34:51.099" v="167" actId="20577"/>
          <ac:spMkLst>
            <pc:docMk/>
            <pc:sldMk cId="1882727453" sldId="256"/>
            <ac:spMk id="3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4:59.099" v="169" actId="20577"/>
          <ac:spMkLst>
            <pc:docMk/>
            <pc:sldMk cId="1882727453" sldId="256"/>
            <ac:spMk id="20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8:17.697" v="309" actId="20577"/>
          <ac:spMkLst>
            <pc:docMk/>
            <pc:sldMk cId="1882727453" sldId="256"/>
            <ac:spMk id="21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5:01.990" v="170" actId="20577"/>
          <ac:spMkLst>
            <pc:docMk/>
            <pc:sldMk cId="1882727453" sldId="256"/>
            <ac:spMk id="22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8:53.214" v="332" actId="20577"/>
          <ac:spMkLst>
            <pc:docMk/>
            <pc:sldMk cId="1882727453" sldId="256"/>
            <ac:spMk id="23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5:05.099" v="172" actId="20577"/>
          <ac:spMkLst>
            <pc:docMk/>
            <pc:sldMk cId="1882727453" sldId="256"/>
            <ac:spMk id="24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5:07.771" v="175" actId="20577"/>
          <ac:spMkLst>
            <pc:docMk/>
            <pc:sldMk cId="1882727453" sldId="256"/>
            <ac:spMk id="25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5:10.365" v="176" actId="20577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  <pc:docChgLst>
    <pc:chgData name="Emma Ashworth" userId="S::s52eashworth@valley.solihull.sch.uk::da722871-1690-47c6-9053-2dbfc7a40c1c" providerId="AD" clId="Web-{BBC0F01A-DF92-934C-9ECB-5CB35F95206D}"/>
    <pc:docChg chg="modSld">
      <pc:chgData name="Emma Ashworth" userId="S::s52eashworth@valley.solihull.sch.uk::da722871-1690-47c6-9053-2dbfc7a40c1c" providerId="AD" clId="Web-{BBC0F01A-DF92-934C-9ECB-5CB35F95206D}" dt="2020-07-19T13:51:20.973" v="1" actId="20577"/>
      <pc:docMkLst>
        <pc:docMk/>
      </pc:docMkLst>
      <pc:sldChg chg="modSp">
        <pc:chgData name="Emma Ashworth" userId="S::s52eashworth@valley.solihull.sch.uk::da722871-1690-47c6-9053-2dbfc7a40c1c" providerId="AD" clId="Web-{BBC0F01A-DF92-934C-9ECB-5CB35F95206D}" dt="2020-07-19T13:51:20.957" v="0" actId="20577"/>
        <pc:sldMkLst>
          <pc:docMk/>
          <pc:sldMk cId="1882727453" sldId="256"/>
        </pc:sldMkLst>
        <pc:spChg chg="mod">
          <ac:chgData name="Emma Ashworth" userId="S::s52eashworth@valley.solihull.sch.uk::da722871-1690-47c6-9053-2dbfc7a40c1c" providerId="AD" clId="Web-{BBC0F01A-DF92-934C-9ECB-5CB35F95206D}" dt="2020-07-19T13:51:20.957" v="0" actId="20577"/>
          <ac:spMkLst>
            <pc:docMk/>
            <pc:sldMk cId="1882727453" sldId="256"/>
            <ac:spMk id="3" creationId="{00000000-0000-0000-0000-000000000000}"/>
          </ac:spMkLst>
        </pc:spChg>
      </pc:sldChg>
    </pc:docChg>
  </pc:docChgLst>
  <pc:docChgLst>
    <pc:chgData name="Emma Ashworth" userId="S::s52eashworth@valley.solihull.sch.uk::da722871-1690-47c6-9053-2dbfc7a40c1c" providerId="AD" clId="Web-{B7C559BC-3E85-E046-6B55-0CF066C100C1}"/>
    <pc:docChg chg="modSld">
      <pc:chgData name="Emma Ashworth" userId="S::s52eashworth@valley.solihull.sch.uk::da722871-1690-47c6-9053-2dbfc7a40c1c" providerId="AD" clId="Web-{B7C559BC-3E85-E046-6B55-0CF066C100C1}" dt="2020-06-09T08:51:29.595" v="16" actId="20577"/>
      <pc:docMkLst>
        <pc:docMk/>
      </pc:docMkLst>
      <pc:sldChg chg="modSp">
        <pc:chgData name="Emma Ashworth" userId="S::s52eashworth@valley.solihull.sch.uk::da722871-1690-47c6-9053-2dbfc7a40c1c" providerId="AD" clId="Web-{B7C559BC-3E85-E046-6B55-0CF066C100C1}" dt="2020-06-09T08:51:29.595" v="15" actId="20577"/>
        <pc:sldMkLst>
          <pc:docMk/>
          <pc:sldMk cId="1882727453" sldId="256"/>
        </pc:sldMkLst>
        <pc:spChg chg="mod">
          <ac:chgData name="Emma Ashworth" userId="S::s52eashworth@valley.solihull.sch.uk::da722871-1690-47c6-9053-2dbfc7a40c1c" providerId="AD" clId="Web-{B7C559BC-3E85-E046-6B55-0CF066C100C1}" dt="2020-06-09T08:51:23.282" v="4" actId="20577"/>
          <ac:spMkLst>
            <pc:docMk/>
            <pc:sldMk cId="1882727453" sldId="256"/>
            <ac:spMk id="25" creationId="{00000000-0000-0000-0000-000000000000}"/>
          </ac:spMkLst>
        </pc:spChg>
        <pc:spChg chg="mod">
          <ac:chgData name="Emma Ashworth" userId="S::s52eashworth@valley.solihull.sch.uk::da722871-1690-47c6-9053-2dbfc7a40c1c" providerId="AD" clId="Web-{B7C559BC-3E85-E046-6B55-0CF066C100C1}" dt="2020-06-09T08:51:29.595" v="15" actId="20577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  <pc:docChgLst>
    <pc:chgData name="Charlotte Taylor" userId="S::s52ctaylor@valley.solihull.sch.uk::d747f14c-f096-4c39-b57f-2633530fe408" providerId="AD" clId="Web-{3E577DB9-9770-E499-B0F6-4275D42D99C7}"/>
    <pc:docChg chg="modSld">
      <pc:chgData name="Charlotte Taylor" userId="S::s52ctaylor@valley.solihull.sch.uk::d747f14c-f096-4c39-b57f-2633530fe408" providerId="AD" clId="Web-{3E577DB9-9770-E499-B0F6-4275D42D99C7}" dt="2020-09-03T15:58:56.467" v="1580" actId="20577"/>
      <pc:docMkLst>
        <pc:docMk/>
      </pc:docMkLst>
      <pc:sldChg chg="modSp">
        <pc:chgData name="Charlotte Taylor" userId="S::s52ctaylor@valley.solihull.sch.uk::d747f14c-f096-4c39-b57f-2633530fe408" providerId="AD" clId="Web-{3E577DB9-9770-E499-B0F6-4275D42D99C7}" dt="2020-09-03T15:58:56.467" v="1579" actId="20577"/>
        <pc:sldMkLst>
          <pc:docMk/>
          <pc:sldMk cId="1882727453" sldId="256"/>
        </pc:sldMkLst>
        <pc:spChg chg="mod">
          <ac:chgData name="Charlotte Taylor" userId="S::s52ctaylor@valley.solihull.sch.uk::d747f14c-f096-4c39-b57f-2633530fe408" providerId="AD" clId="Web-{3E577DB9-9770-E499-B0F6-4275D42D99C7}" dt="2020-09-03T15:58:56.467" v="1579" actId="20577"/>
          <ac:spMkLst>
            <pc:docMk/>
            <pc:sldMk cId="1882727453" sldId="256"/>
            <ac:spMk id="21" creationId="{00000000-0000-0000-0000-000000000000}"/>
          </ac:spMkLst>
        </pc:spChg>
      </pc:sldChg>
    </pc:docChg>
  </pc:docChgLst>
  <pc:docChgLst>
    <pc:chgData name="Abi Stevens" userId="S::s52astevens@valley.solihull.sch.uk::ef908e1b-51af-432c-8e41-b2d7ea9638c1" providerId="AD" clId="Web-{D5C8BD69-4DE0-4CCB-104F-8C56087E05C4}"/>
    <pc:docChg chg="modSld">
      <pc:chgData name="Abi Stevens" userId="S::s52astevens@valley.solihull.sch.uk::ef908e1b-51af-432c-8e41-b2d7ea9638c1" providerId="AD" clId="Web-{D5C8BD69-4DE0-4CCB-104F-8C56087E05C4}" dt="2020-09-03T15:46:00.783" v="525" actId="20577"/>
      <pc:docMkLst>
        <pc:docMk/>
      </pc:docMkLst>
      <pc:sldChg chg="modSp">
        <pc:chgData name="Abi Stevens" userId="S::s52astevens@valley.solihull.sch.uk::ef908e1b-51af-432c-8e41-b2d7ea9638c1" providerId="AD" clId="Web-{D5C8BD69-4DE0-4CCB-104F-8C56087E05C4}" dt="2020-09-03T15:45:35.768" v="522" actId="20577"/>
        <pc:sldMkLst>
          <pc:docMk/>
          <pc:sldMk cId="1882727453" sldId="256"/>
        </pc:sldMkLst>
        <pc:spChg chg="mod">
          <ac:chgData name="Abi Stevens" userId="S::s52astevens@valley.solihull.sch.uk::ef908e1b-51af-432c-8e41-b2d7ea9638c1" providerId="AD" clId="Web-{D5C8BD69-4DE0-4CCB-104F-8C56087E05C4}" dt="2020-09-03T15:45:35.768" v="522" actId="20577"/>
          <ac:spMkLst>
            <pc:docMk/>
            <pc:sldMk cId="1882727453" sldId="256"/>
            <ac:spMk id="25" creationId="{00000000-0000-0000-0000-000000000000}"/>
          </ac:spMkLst>
        </pc:spChg>
      </pc:sldChg>
    </pc:docChg>
  </pc:docChgLst>
  <pc:docChgLst>
    <pc:chgData name="Sian Wyn-Jones" userId="S::s52swyn-jones@valley.solihull.sch.uk::40f513aa-e1e8-46d0-8d21-c02a642c5041" providerId="AD" clId="Web-{4EF967A5-D2B3-D314-3C02-04E933021767}"/>
    <pc:docChg chg="modSld">
      <pc:chgData name="Sian Wyn-Jones" userId="S::s52swyn-jones@valley.solihull.sch.uk::40f513aa-e1e8-46d0-8d21-c02a642c5041" providerId="AD" clId="Web-{4EF967A5-D2B3-D314-3C02-04E933021767}" dt="2022-07-07T21:40:09.872" v="15" actId="20577"/>
      <pc:docMkLst>
        <pc:docMk/>
      </pc:docMkLst>
      <pc:sldChg chg="modSp">
        <pc:chgData name="Sian Wyn-Jones" userId="S::s52swyn-jones@valley.solihull.sch.uk::40f513aa-e1e8-46d0-8d21-c02a642c5041" providerId="AD" clId="Web-{4EF967A5-D2B3-D314-3C02-04E933021767}" dt="2022-07-07T21:40:09.872" v="15" actId="20577"/>
        <pc:sldMkLst>
          <pc:docMk/>
          <pc:sldMk cId="1882727453" sldId="256"/>
        </pc:sldMkLst>
        <pc:spChg chg="mod">
          <ac:chgData name="Sian Wyn-Jones" userId="S::s52swyn-jones@valley.solihull.sch.uk::40f513aa-e1e8-46d0-8d21-c02a642c5041" providerId="AD" clId="Web-{4EF967A5-D2B3-D314-3C02-04E933021767}" dt="2022-07-07T21:40:09.872" v="15" actId="20577"/>
          <ac:spMkLst>
            <pc:docMk/>
            <pc:sldMk cId="1882727453" sldId="256"/>
            <ac:spMk id="24" creationId="{00000000-0000-0000-0000-000000000000}"/>
          </ac:spMkLst>
        </pc:spChg>
      </pc:sldChg>
    </pc:docChg>
  </pc:docChgLst>
  <pc:docChgLst>
    <pc:chgData name="Charlotte Taylor" userId="S::s52ctaylor@valley.solihull.sch.uk::d747f14c-f096-4c39-b57f-2633530fe408" providerId="AD" clId="Web-{DE3E7546-0478-BB3D-33A0-5FB5132A2EA1}"/>
    <pc:docChg chg="modSld">
      <pc:chgData name="Charlotte Taylor" userId="S::s52ctaylor@valley.solihull.sch.uk::d747f14c-f096-4c39-b57f-2633530fe408" providerId="AD" clId="Web-{DE3E7546-0478-BB3D-33A0-5FB5132A2EA1}" dt="2020-09-08T21:52:38.436" v="94" actId="20577"/>
      <pc:docMkLst>
        <pc:docMk/>
      </pc:docMkLst>
      <pc:sldChg chg="modSp">
        <pc:chgData name="Charlotte Taylor" userId="S::s52ctaylor@valley.solihull.sch.uk::d747f14c-f096-4c39-b57f-2633530fe408" providerId="AD" clId="Web-{DE3E7546-0478-BB3D-33A0-5FB5132A2EA1}" dt="2020-09-08T21:52:36.607" v="92" actId="20577"/>
        <pc:sldMkLst>
          <pc:docMk/>
          <pc:sldMk cId="1882727453" sldId="256"/>
        </pc:sldMkLst>
        <pc:spChg chg="mod">
          <ac:chgData name="Charlotte Taylor" userId="S::s52ctaylor@valley.solihull.sch.uk::d747f14c-f096-4c39-b57f-2633530fe408" providerId="AD" clId="Web-{DE3E7546-0478-BB3D-33A0-5FB5132A2EA1}" dt="2020-09-08T21:52:36.607" v="92" actId="20577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  <pc:docChgLst>
    <pc:chgData name="Sarah Wood" userId="S::s52swood@valley.solihull.sch.uk::58c9730d-1559-47ec-9852-d719db5d1a9b" providerId="AD" clId="Web-{46144A4C-F735-F288-3237-BCAA1CEC8D35}"/>
    <pc:docChg chg="modSld">
      <pc:chgData name="Sarah Wood" userId="S::s52swood@valley.solihull.sch.uk::58c9730d-1559-47ec-9852-d719db5d1a9b" providerId="AD" clId="Web-{46144A4C-F735-F288-3237-BCAA1CEC8D35}" dt="2020-09-03T15:34:37.154" v="596" actId="20577"/>
      <pc:docMkLst>
        <pc:docMk/>
      </pc:docMkLst>
      <pc:sldChg chg="modSp">
        <pc:chgData name="Sarah Wood" userId="S::s52swood@valley.solihull.sch.uk::58c9730d-1559-47ec-9852-d719db5d1a9b" providerId="AD" clId="Web-{46144A4C-F735-F288-3237-BCAA1CEC8D35}" dt="2020-09-03T15:34:37.154" v="595" actId="20577"/>
        <pc:sldMkLst>
          <pc:docMk/>
          <pc:sldMk cId="1882727453" sldId="256"/>
        </pc:sldMkLst>
        <pc:spChg chg="mod">
          <ac:chgData name="Sarah Wood" userId="S::s52swood@valley.solihull.sch.uk::58c9730d-1559-47ec-9852-d719db5d1a9b" providerId="AD" clId="Web-{46144A4C-F735-F288-3237-BCAA1CEC8D35}" dt="2020-09-03T15:34:37.154" v="595" actId="20577"/>
          <ac:spMkLst>
            <pc:docMk/>
            <pc:sldMk cId="1882727453" sldId="256"/>
            <ac:spMk id="3" creationId="{00000000-0000-0000-0000-000000000000}"/>
          </ac:spMkLst>
        </pc:spChg>
        <pc:spChg chg="mod">
          <ac:chgData name="Sarah Wood" userId="S::s52swood@valley.solihull.sch.uk::58c9730d-1559-47ec-9852-d719db5d1a9b" providerId="AD" clId="Web-{46144A4C-F735-F288-3237-BCAA1CEC8D35}" dt="2020-09-03T15:34:36.076" v="593" actId="20577"/>
          <ac:spMkLst>
            <pc:docMk/>
            <pc:sldMk cId="1882727453" sldId="256"/>
            <ac:spMk id="22" creationId="{00000000-0000-0000-0000-000000000000}"/>
          </ac:spMkLst>
        </pc:spChg>
        <pc:spChg chg="mod">
          <ac:chgData name="Sarah Wood" userId="S::s52swood@valley.solihull.sch.uk::58c9730d-1559-47ec-9852-d719db5d1a9b" providerId="AD" clId="Web-{46144A4C-F735-F288-3237-BCAA1CEC8D35}" dt="2020-09-03T15:27:27.973" v="272" actId="20577"/>
          <ac:spMkLst>
            <pc:docMk/>
            <pc:sldMk cId="1882727453" sldId="256"/>
            <ac:spMk id="24" creationId="{00000000-0000-0000-0000-000000000000}"/>
          </ac:spMkLst>
        </pc:spChg>
      </pc:sldChg>
    </pc:docChg>
  </pc:docChgLst>
  <pc:docChgLst>
    <pc:chgData name="Jade Jones" userId="S::s52jjones@valley.solihull.sch.uk::53a7b0c0-3091-4925-b6b0-e642a326ab41" providerId="AD" clId="Web-{8802546C-F3CD-7EA5-923F-1D41799DC175}"/>
    <pc:docChg chg="modSld">
      <pc:chgData name="Jade Jones" userId="S::s52jjones@valley.solihull.sch.uk::53a7b0c0-3091-4925-b6b0-e642a326ab41" providerId="AD" clId="Web-{8802546C-F3CD-7EA5-923F-1D41799DC175}" dt="2022-07-07T16:29:36.960" v="22" actId="20577"/>
      <pc:docMkLst>
        <pc:docMk/>
      </pc:docMkLst>
      <pc:sldChg chg="modSp">
        <pc:chgData name="Jade Jones" userId="S::s52jjones@valley.solihull.sch.uk::53a7b0c0-3091-4925-b6b0-e642a326ab41" providerId="AD" clId="Web-{8802546C-F3CD-7EA5-923F-1D41799DC175}" dt="2022-07-07T16:29:36.960" v="22" actId="20577"/>
        <pc:sldMkLst>
          <pc:docMk/>
          <pc:sldMk cId="1882727453" sldId="256"/>
        </pc:sldMkLst>
        <pc:spChg chg="mod">
          <ac:chgData name="Jade Jones" userId="S::s52jjones@valley.solihull.sch.uk::53a7b0c0-3091-4925-b6b0-e642a326ab41" providerId="AD" clId="Web-{8802546C-F3CD-7EA5-923F-1D41799DC175}" dt="2022-07-07T16:29:36.960" v="22" actId="20577"/>
          <ac:spMkLst>
            <pc:docMk/>
            <pc:sldMk cId="1882727453" sldId="256"/>
            <ac:spMk id="25" creationId="{00000000-0000-0000-0000-000000000000}"/>
          </ac:spMkLst>
        </pc:spChg>
        <pc:spChg chg="mod">
          <ac:chgData name="Jade Jones" userId="S::s52jjones@valley.solihull.sch.uk::53a7b0c0-3091-4925-b6b0-e642a326ab41" providerId="AD" clId="Web-{8802546C-F3CD-7EA5-923F-1D41799DC175}" dt="2022-07-07T16:28:50.630" v="2" actId="20577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927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535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244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727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424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129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057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833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108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978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034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158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video.link/w/gxX6b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83220" y="38910"/>
            <a:ext cx="2973955" cy="280798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400" b="1" u="sng" dirty="0">
                <a:latin typeface="NTFPreCursive" panose="03000400000000000000" pitchFamily="66" charset="0"/>
              </a:rPr>
              <a:t>Year </a:t>
            </a:r>
            <a:r>
              <a:rPr lang="en-GB" sz="1400" b="1" u="sng" dirty="0" smtClean="0">
                <a:latin typeface="NTFPreCursive" panose="03000400000000000000" pitchFamily="66" charset="0"/>
              </a:rPr>
              <a:t>1</a:t>
            </a:r>
          </a:p>
          <a:p>
            <a:r>
              <a:rPr lang="en-GB" sz="1400" b="1" dirty="0">
                <a:solidFill>
                  <a:srgbClr val="00B050"/>
                </a:solidFill>
                <a:latin typeface="NTFPreCursive" panose="03000400000000000000" pitchFamily="66" charset="0"/>
              </a:rPr>
              <a:t> </a:t>
            </a:r>
            <a:r>
              <a:rPr lang="en-GB" sz="1400" b="1" dirty="0" smtClean="0">
                <a:solidFill>
                  <a:srgbClr val="00B050"/>
                </a:solidFill>
                <a:latin typeface="NTFPreCursive" panose="03000400000000000000" pitchFamily="66" charset="0"/>
              </a:rPr>
              <a:t>Colour Chaos</a:t>
            </a:r>
            <a:endParaRPr lang="en-GB" sz="1400" b="1" dirty="0">
              <a:solidFill>
                <a:srgbClr val="00B050"/>
              </a:solidFill>
              <a:latin typeface="NTFPreCursive" panose="03000400000000000000" pitchFamily="66" charset="0"/>
              <a:cs typeface="Calibri"/>
            </a:endParaRPr>
          </a:p>
          <a:p>
            <a:pPr>
              <a:spcBef>
                <a:spcPts val="400"/>
              </a:spcBef>
            </a:pPr>
            <a:r>
              <a:rPr lang="en-GB" sz="1400" b="1" dirty="0" smtClean="0">
                <a:solidFill>
                  <a:srgbClr val="00B050"/>
                </a:solidFill>
                <a:latin typeface="NTFPreCursive" panose="03000400000000000000" pitchFamily="66" charset="0"/>
              </a:rPr>
              <a:t>Art</a:t>
            </a:r>
            <a:endParaRPr lang="en-GB" sz="1400" b="1" dirty="0">
              <a:solidFill>
                <a:srgbClr val="00B050"/>
              </a:solidFill>
              <a:latin typeface="NTFPreCursive" panose="03000400000000000000" pitchFamily="66" charset="0"/>
              <a:cs typeface="Calibri"/>
            </a:endParaRPr>
          </a:p>
          <a:p>
            <a:r>
              <a:rPr lang="en-US" sz="1400" dirty="0" smtClean="0">
                <a:latin typeface="NTFPreCursive" panose="03000400000000000000" pitchFamily="66" charset="0"/>
              </a:rPr>
              <a:t>This </a:t>
            </a:r>
            <a:r>
              <a:rPr lang="en-US" sz="1400" dirty="0">
                <a:latin typeface="NTFPreCursive" panose="03000400000000000000" pitchFamily="66" charset="0"/>
              </a:rPr>
              <a:t>half-term, </a:t>
            </a:r>
            <a:r>
              <a:rPr lang="en-US" sz="1400" dirty="0" smtClean="0">
                <a:latin typeface="NTFPreCursive" panose="03000400000000000000" pitchFamily="66" charset="0"/>
              </a:rPr>
              <a:t>we will explore </a:t>
            </a:r>
            <a:r>
              <a:rPr lang="en-US" sz="1400" dirty="0" err="1" smtClean="0">
                <a:latin typeface="NTFPreCursive" panose="03000400000000000000" pitchFamily="66" charset="0"/>
              </a:rPr>
              <a:t>colour</a:t>
            </a:r>
            <a:r>
              <a:rPr lang="en-US" sz="1400" dirty="0" smtClean="0">
                <a:latin typeface="NTFPreCursive" panose="03000400000000000000" pitchFamily="66" charset="0"/>
              </a:rPr>
              <a:t> and paint and develop our use </a:t>
            </a:r>
            <a:r>
              <a:rPr lang="en-US" sz="1400" dirty="0" smtClean="0">
                <a:latin typeface="NTFPreCursive" panose="03000400000000000000" pitchFamily="66" charset="0"/>
              </a:rPr>
              <a:t>of different art techniques and use of texture, with a focus on artists such as Picasso and Kandinsky. We’ll learn about the countries they were born in and investigate their achievements.</a:t>
            </a:r>
            <a:endParaRPr lang="en-US" sz="1200" dirty="0">
              <a:solidFill>
                <a:srgbClr val="0070C0"/>
              </a:solidFill>
              <a:latin typeface="NTFPreCursive" panose="03000400000000000000" pitchFamily="66" charset="0"/>
            </a:endParaRPr>
          </a:p>
          <a:p>
            <a:r>
              <a:rPr lang="en-GB" sz="1300" dirty="0" smtClean="0">
                <a:solidFill>
                  <a:srgbClr val="0070C0"/>
                </a:solidFill>
                <a:latin typeface="NTFPreCursive" panose="03000400000000000000" pitchFamily="66" charset="0"/>
              </a:rPr>
              <a:t>Remember </a:t>
            </a:r>
            <a:r>
              <a:rPr lang="en-GB" sz="1300" dirty="0">
                <a:solidFill>
                  <a:srgbClr val="0070C0"/>
                </a:solidFill>
                <a:latin typeface="NTFPreCursive" panose="03000400000000000000" pitchFamily="66" charset="0"/>
              </a:rPr>
              <a:t>to pick one from each subject box to 'travel around the world' on your topic passport.</a:t>
            </a:r>
            <a:endParaRPr lang="en-GB" sz="1300" dirty="0">
              <a:solidFill>
                <a:srgbClr val="0070C0"/>
              </a:solidFill>
              <a:latin typeface="NTFPreCursive" panose="03000400000000000000" pitchFamily="66" charset="0"/>
              <a:cs typeface="Calibri"/>
            </a:endParaRPr>
          </a:p>
        </p:txBody>
      </p:sp>
      <p:sp>
        <p:nvSpPr>
          <p:cNvPr id="20" name="Subtitle 2"/>
          <p:cNvSpPr txBox="1">
            <a:spLocks/>
          </p:cNvSpPr>
          <p:nvPr/>
        </p:nvSpPr>
        <p:spPr>
          <a:xfrm>
            <a:off x="29183" y="29182"/>
            <a:ext cx="2976663" cy="2237363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</a:rPr>
              <a:t>Europe (English</a:t>
            </a:r>
            <a:r>
              <a:rPr lang="en-GB" sz="1400" u="sng" dirty="0">
                <a:latin typeface="NTFPreCursive" panose="03000400000000000000" pitchFamily="66" charset="0"/>
              </a:rPr>
              <a:t>)</a:t>
            </a:r>
            <a:endParaRPr lang="en-GB" sz="1400" u="sng" dirty="0">
              <a:latin typeface="NTFPreCursive" panose="03000400000000000000" pitchFamily="66" charset="0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A: Make a </a:t>
            </a:r>
            <a:r>
              <a:rPr lang="en-US" sz="1300" dirty="0" err="1">
                <a:latin typeface="NTFPreCursive" panose="03000400000000000000" pitchFamily="66" charset="0"/>
              </a:rPr>
              <a:t>colour</a:t>
            </a:r>
            <a:r>
              <a:rPr lang="en-US" sz="1300" dirty="0">
                <a:latin typeface="NTFPreCursive" panose="03000400000000000000" pitchFamily="66" charset="0"/>
              </a:rPr>
              <a:t> chart and invent </a:t>
            </a:r>
            <a:r>
              <a:rPr lang="en-US" sz="1300" dirty="0" smtClean="0">
                <a:latin typeface="NTFPreCursive" panose="03000400000000000000" pitchFamily="66" charset="0"/>
              </a:rPr>
              <a:t>improved </a:t>
            </a:r>
            <a:r>
              <a:rPr lang="en-US" sz="1300" dirty="0">
                <a:latin typeface="NTFPreCursive" panose="03000400000000000000" pitchFamily="66" charset="0"/>
              </a:rPr>
              <a:t>names for the </a:t>
            </a:r>
            <a:r>
              <a:rPr lang="en-US" sz="1300" dirty="0" err="1">
                <a:latin typeface="NTFPreCursive" panose="03000400000000000000" pitchFamily="66" charset="0"/>
              </a:rPr>
              <a:t>colours</a:t>
            </a:r>
            <a:r>
              <a:rPr lang="en-US" sz="1300" dirty="0">
                <a:latin typeface="NTFPreCursive" panose="03000400000000000000" pitchFamily="66" charset="0"/>
              </a:rPr>
              <a:t> using adjectives or expanded noun phrases, e.g. fresh, spring grass or </a:t>
            </a:r>
            <a:r>
              <a:rPr lang="en-US" sz="1300" dirty="0" smtClean="0">
                <a:latin typeface="NTFPreCursive" panose="03000400000000000000" pitchFamily="66" charset="0"/>
              </a:rPr>
              <a:t>buttery yellow.</a:t>
            </a:r>
            <a:endParaRPr lang="en-US" sz="1300" dirty="0">
              <a:latin typeface="NTFPreCursive" panose="03000400000000000000" pitchFamily="66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B: Write instructions how to mix new </a:t>
            </a:r>
            <a:r>
              <a:rPr lang="en-US" sz="1300" dirty="0" err="1" smtClean="0">
                <a:latin typeface="NTFPreCursive" panose="03000400000000000000" pitchFamily="66" charset="0"/>
              </a:rPr>
              <a:t>colours</a:t>
            </a:r>
            <a:r>
              <a:rPr lang="en-US" sz="1300" dirty="0" smtClean="0">
                <a:latin typeface="NTFPreCursive" panose="03000400000000000000" pitchFamily="66" charset="0"/>
              </a:rPr>
              <a:t> using time openers. E.g. First, next, then.</a:t>
            </a:r>
            <a:endParaRPr lang="en-US" sz="1300" dirty="0">
              <a:latin typeface="NTFPreCursive" panose="03000400000000000000" pitchFamily="66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C:  Write a detailed fact file about Picasso, Kandinsky or Jackson Pollock.</a:t>
            </a:r>
            <a:endParaRPr lang="en-US" sz="1300" dirty="0">
              <a:latin typeface="NTFPreCursive" panose="03000400000000000000" pitchFamily="66" charset="0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>
          <a:xfrm>
            <a:off x="6135447" y="29183"/>
            <a:ext cx="2979369" cy="2237362"/>
          </a:xfrm>
          <a:prstGeom prst="rect">
            <a:avLst/>
          </a:prstGeom>
          <a:ln>
            <a:solidFill>
              <a:srgbClr val="FD9203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</a:rPr>
              <a:t>Africa (Maths</a:t>
            </a:r>
            <a:r>
              <a:rPr lang="en-GB" sz="1400" u="sng" dirty="0">
                <a:latin typeface="NTFPreCursive" panose="03000400000000000000" pitchFamily="66" charset="0"/>
              </a:rPr>
              <a:t>)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A: </a:t>
            </a:r>
            <a:r>
              <a:rPr lang="en-US" sz="1300" dirty="0" smtClean="0">
                <a:latin typeface="NTFPreCursive" panose="03000400000000000000" pitchFamily="66" charset="0"/>
              </a:rPr>
              <a:t>How many </a:t>
            </a:r>
            <a:r>
              <a:rPr lang="en-US" sz="1300" dirty="0" err="1" smtClean="0">
                <a:latin typeface="NTFPreCursive" panose="03000400000000000000" pitchFamily="66" charset="0"/>
              </a:rPr>
              <a:t>colours</a:t>
            </a:r>
            <a:r>
              <a:rPr lang="en-US" sz="1300" dirty="0" smtClean="0">
                <a:latin typeface="NTFPreCursive" panose="03000400000000000000" pitchFamily="66" charset="0"/>
              </a:rPr>
              <a:t> are there? Record and count as many as possible. </a:t>
            </a:r>
            <a:r>
              <a:rPr lang="en-US" sz="1300" dirty="0">
                <a:latin typeface="NTFPreCursive" panose="03000400000000000000" pitchFamily="66" charset="0"/>
              </a:rPr>
              <a:t> 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B:  </a:t>
            </a:r>
            <a:r>
              <a:rPr lang="en-US" sz="1300" dirty="0" smtClean="0">
                <a:latin typeface="NTFPreCursive" panose="03000400000000000000" pitchFamily="66" charset="0"/>
              </a:rPr>
              <a:t>Create </a:t>
            </a:r>
            <a:r>
              <a:rPr lang="en-US" sz="1300" dirty="0">
                <a:latin typeface="NTFPreCursive" panose="03000400000000000000" pitchFamily="66" charset="0"/>
              </a:rPr>
              <a:t>a tally chart of </a:t>
            </a:r>
            <a:r>
              <a:rPr lang="en-US" sz="1300" dirty="0" err="1">
                <a:latin typeface="NTFPreCursive" panose="03000400000000000000" pitchFamily="66" charset="0"/>
              </a:rPr>
              <a:t>colours</a:t>
            </a:r>
            <a:r>
              <a:rPr lang="en-US" sz="1300" dirty="0">
                <a:latin typeface="NTFPreCursive" panose="03000400000000000000" pitchFamily="66" charset="0"/>
              </a:rPr>
              <a:t> that you find from a room in your house, e.g. your bedroom 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C:  Which </a:t>
            </a:r>
            <a:r>
              <a:rPr lang="en-US" sz="1300" dirty="0" err="1">
                <a:latin typeface="NTFPreCursive" panose="03000400000000000000" pitchFamily="66" charset="0"/>
              </a:rPr>
              <a:t>colour</a:t>
            </a:r>
            <a:r>
              <a:rPr lang="en-US" sz="1300" dirty="0">
                <a:latin typeface="NTFPreCursive" panose="03000400000000000000" pitchFamily="66" charset="0"/>
              </a:rPr>
              <a:t> is the most popular in your family? Create a pictogram to record </a:t>
            </a:r>
            <a:r>
              <a:rPr lang="en-US" sz="1300" dirty="0" err="1">
                <a:latin typeface="NTFPreCursive" panose="03000400000000000000" pitchFamily="66" charset="0"/>
              </a:rPr>
              <a:t>favourite</a:t>
            </a:r>
            <a:r>
              <a:rPr lang="en-US" sz="1300" dirty="0">
                <a:latin typeface="NTFPreCursive" panose="03000400000000000000" pitchFamily="66" charset="0"/>
              </a:rPr>
              <a:t> </a:t>
            </a:r>
            <a:r>
              <a:rPr lang="en-US" sz="1300" dirty="0" err="1">
                <a:latin typeface="NTFPreCursive" panose="03000400000000000000" pitchFamily="66" charset="0"/>
              </a:rPr>
              <a:t>colours</a:t>
            </a:r>
            <a:r>
              <a:rPr lang="en-US" sz="1300" dirty="0">
                <a:latin typeface="NTFPreCursive" panose="03000400000000000000" pitchFamily="66" charset="0"/>
              </a:rPr>
              <a:t> after </a:t>
            </a:r>
            <a:r>
              <a:rPr lang="en-US" sz="1300" dirty="0" smtClean="0">
                <a:latin typeface="NTFPreCursive" panose="03000400000000000000" pitchFamily="66" charset="0"/>
              </a:rPr>
              <a:t>interviewing </a:t>
            </a:r>
            <a:r>
              <a:rPr lang="en-US" sz="1300" dirty="0">
                <a:latin typeface="NTFPreCursive" panose="03000400000000000000" pitchFamily="66" charset="0"/>
              </a:rPr>
              <a:t>friends and </a:t>
            </a:r>
            <a:r>
              <a:rPr lang="en-US" sz="1300" dirty="0" smtClean="0">
                <a:latin typeface="NTFPreCursive" panose="03000400000000000000" pitchFamily="66" charset="0"/>
              </a:rPr>
              <a:t>family.</a:t>
            </a:r>
            <a:endParaRPr lang="en-US" sz="1300" dirty="0">
              <a:latin typeface="NTFPreCursive" panose="03000400000000000000" pitchFamily="66" charset="0"/>
            </a:endParaRPr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29183" y="2344783"/>
            <a:ext cx="2976663" cy="2217490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  <a:cs typeface="Calibri"/>
              </a:rPr>
              <a:t>North America (SMSC)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A:  Where did Picasso, Kandinsky and Jackson Pollock come from?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B: Create a mood board in the style of Picasso. Show your feelings using </a:t>
            </a:r>
            <a:r>
              <a:rPr lang="en-US" sz="1300" dirty="0" err="1">
                <a:latin typeface="NTFPreCursive" panose="03000400000000000000" pitchFamily="66" charset="0"/>
              </a:rPr>
              <a:t>colours</a:t>
            </a:r>
            <a:r>
              <a:rPr lang="en-US" sz="1300" dirty="0">
                <a:latin typeface="NTFPreCursive" panose="03000400000000000000" pitchFamily="66" charset="0"/>
              </a:rPr>
              <a:t> and shapes. 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C: Kandinsky used abstract art to heal the soul. Create your own abstract  picture of circles and lines</a:t>
            </a:r>
            <a:r>
              <a:rPr lang="en-US" sz="1300" dirty="0" smtClean="0">
                <a:latin typeface="NTFPreCursive" panose="03000400000000000000" pitchFamily="66" charset="0"/>
              </a:rPr>
              <a:t>.</a:t>
            </a:r>
            <a:endParaRPr lang="en-GB" sz="1400" dirty="0" smtClean="0">
              <a:latin typeface="NTFPreCursive" panose="03000400000000000000" pitchFamily="66" charset="0"/>
              <a:cs typeface="Calibri"/>
            </a:endParaRPr>
          </a:p>
          <a:p>
            <a:endParaRPr lang="en-GB" sz="1400" dirty="0">
              <a:latin typeface="NTFPreCursive" panose="03000400000000000000" pitchFamily="66" charset="0"/>
              <a:cs typeface="Calibri"/>
            </a:endParaRPr>
          </a:p>
        </p:txBody>
      </p:sp>
      <p:sp>
        <p:nvSpPr>
          <p:cNvPr id="23" name="Subtitle 2"/>
          <p:cNvSpPr txBox="1">
            <a:spLocks/>
          </p:cNvSpPr>
          <p:nvPr/>
        </p:nvSpPr>
        <p:spPr>
          <a:xfrm>
            <a:off x="6135447" y="2344783"/>
            <a:ext cx="2979369" cy="2217489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  <a:cs typeface="Calibri"/>
              </a:rPr>
              <a:t>South America (Healthy Schools)</a:t>
            </a:r>
          </a:p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A: Choose a </a:t>
            </a:r>
            <a:r>
              <a:rPr lang="en-US" sz="1300" dirty="0" err="1">
                <a:latin typeface="NTFPreCursive" panose="03000400000000000000" pitchFamily="66" charset="0"/>
              </a:rPr>
              <a:t>colour</a:t>
            </a:r>
            <a:r>
              <a:rPr lang="en-US" sz="1300" dirty="0">
                <a:latin typeface="NTFPreCursive" panose="03000400000000000000" pitchFamily="66" charset="0"/>
              </a:rPr>
              <a:t> group and create a meal using only items in your selected </a:t>
            </a:r>
            <a:r>
              <a:rPr lang="en-US" sz="1300" dirty="0" err="1">
                <a:latin typeface="NTFPreCursive" panose="03000400000000000000" pitchFamily="66" charset="0"/>
              </a:rPr>
              <a:t>colours</a:t>
            </a:r>
            <a:r>
              <a:rPr lang="en-US" sz="1300" dirty="0">
                <a:latin typeface="NTFPreCursive" panose="03000400000000000000" pitchFamily="66" charset="0"/>
              </a:rPr>
              <a:t>. Will it be healthy?</a:t>
            </a:r>
          </a:p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B: Complete a </a:t>
            </a:r>
            <a:r>
              <a:rPr lang="en-US" sz="1300" dirty="0" err="1">
                <a:latin typeface="NTFPreCursive" panose="03000400000000000000" pitchFamily="66" charset="0"/>
              </a:rPr>
              <a:t>colour</a:t>
            </a:r>
            <a:r>
              <a:rPr lang="en-US" sz="1300" dirty="0">
                <a:latin typeface="NTFPreCursive" panose="03000400000000000000" pitchFamily="66" charset="0"/>
              </a:rPr>
              <a:t> investigation. Find out what </a:t>
            </a:r>
            <a:r>
              <a:rPr lang="en-US" sz="1300" dirty="0" err="1">
                <a:latin typeface="NTFPreCursive" panose="03000400000000000000" pitchFamily="66" charset="0"/>
              </a:rPr>
              <a:t>colours</a:t>
            </a:r>
            <a:r>
              <a:rPr lang="en-US" sz="1300" dirty="0">
                <a:latin typeface="NTFPreCursive" panose="03000400000000000000" pitchFamily="66" charset="0"/>
              </a:rPr>
              <a:t> can be found in different felt tips. </a:t>
            </a:r>
            <a:r>
              <a:rPr lang="en-US" sz="1300" dirty="0">
                <a:latin typeface="NTFPreCursive" panose="03000400000000000000" pitchFamily="66" charset="0"/>
                <a:hlinkClick r:id="rId2"/>
              </a:rPr>
              <a:t>https://</a:t>
            </a:r>
            <a:r>
              <a:rPr lang="en-US" sz="1300" dirty="0" smtClean="0">
                <a:latin typeface="NTFPreCursive" panose="03000400000000000000" pitchFamily="66" charset="0"/>
                <a:hlinkClick r:id="rId2"/>
              </a:rPr>
              <a:t>video.link/w/gxX6b </a:t>
            </a:r>
            <a:r>
              <a:rPr lang="en-US" sz="1300" dirty="0">
                <a:latin typeface="NTFPreCursive" panose="03000400000000000000" pitchFamily="66" charset="0"/>
              </a:rPr>
              <a:t> </a:t>
            </a:r>
          </a:p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C: </a:t>
            </a:r>
            <a:r>
              <a:rPr lang="en-US" sz="1300" dirty="0" smtClean="0">
                <a:latin typeface="NTFPreCursive" panose="03000400000000000000" pitchFamily="66" charset="0"/>
              </a:rPr>
              <a:t>Using </a:t>
            </a:r>
            <a:r>
              <a:rPr lang="en-US" sz="1300" dirty="0">
                <a:latin typeface="NTFPreCursive" panose="03000400000000000000" pitchFamily="66" charset="0"/>
              </a:rPr>
              <a:t>only Red, white and blue, design a sports kit for </a:t>
            </a:r>
            <a:r>
              <a:rPr lang="en-US" sz="1300" dirty="0" smtClean="0">
                <a:latin typeface="NTFPreCursive" panose="03000400000000000000" pitchFamily="66" charset="0"/>
              </a:rPr>
              <a:t>British </a:t>
            </a:r>
            <a:r>
              <a:rPr lang="en-US" sz="1300" dirty="0">
                <a:latin typeface="NTFPreCursive" panose="03000400000000000000" pitchFamily="66" charset="0"/>
              </a:rPr>
              <a:t>athletes to wear. </a:t>
            </a:r>
          </a:p>
          <a:p>
            <a:pPr marL="87313" indent="-87313" algn="l">
              <a:buFont typeface="Arial" panose="020B0604020202020204" pitchFamily="34" charset="0"/>
              <a:buChar char="•"/>
            </a:pPr>
            <a:endParaRPr lang="en-GB" sz="1400" dirty="0">
              <a:latin typeface="NTFPreCursive" panose="03000400000000000000" pitchFamily="66" charset="0"/>
              <a:cs typeface="Calibri" panose="020F0502020204030204"/>
            </a:endParaRPr>
          </a:p>
        </p:txBody>
      </p:sp>
      <p:sp>
        <p:nvSpPr>
          <p:cNvPr id="24" name="Subtitle 2"/>
          <p:cNvSpPr txBox="1">
            <a:spLocks/>
          </p:cNvSpPr>
          <p:nvPr/>
        </p:nvSpPr>
        <p:spPr>
          <a:xfrm>
            <a:off x="29183" y="4660383"/>
            <a:ext cx="2976663" cy="2168433"/>
          </a:xfrm>
          <a:prstGeom prst="rect">
            <a:avLst/>
          </a:prstGeom>
          <a:ln>
            <a:solidFill>
              <a:srgbClr val="FFFF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  <a:cs typeface="Calibri"/>
              </a:rPr>
              <a:t>Asia (Personal Development)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A: Paint the </a:t>
            </a:r>
            <a:r>
              <a:rPr lang="en-US" sz="1300" dirty="0" err="1">
                <a:latin typeface="NTFPreCursive" panose="03000400000000000000" pitchFamily="66" charset="0"/>
              </a:rPr>
              <a:t>colours</a:t>
            </a:r>
            <a:r>
              <a:rPr lang="en-US" sz="1300" dirty="0">
                <a:latin typeface="NTFPreCursive" panose="03000400000000000000" pitchFamily="66" charset="0"/>
              </a:rPr>
              <a:t> of the rainbow in order whilst listening to the song. 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B: Go in the garden on a </a:t>
            </a:r>
            <a:r>
              <a:rPr lang="en-US" sz="1300" dirty="0" err="1">
                <a:latin typeface="NTFPreCursive" panose="03000400000000000000" pitchFamily="66" charset="0"/>
              </a:rPr>
              <a:t>colour</a:t>
            </a:r>
            <a:r>
              <a:rPr lang="en-US" sz="1300" dirty="0">
                <a:latin typeface="NTFPreCursive" panose="03000400000000000000" pitchFamily="66" charset="0"/>
              </a:rPr>
              <a:t> hunt. How many different </a:t>
            </a:r>
            <a:r>
              <a:rPr lang="en-US" sz="1300" dirty="0" err="1">
                <a:latin typeface="NTFPreCursive" panose="03000400000000000000" pitchFamily="66" charset="0"/>
              </a:rPr>
              <a:t>colours</a:t>
            </a:r>
            <a:r>
              <a:rPr lang="en-US" sz="1300" dirty="0">
                <a:latin typeface="NTFPreCursive" panose="03000400000000000000" pitchFamily="66" charset="0"/>
              </a:rPr>
              <a:t> can you find? Make a collage of the materials.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C: Use a paint program to design a Picasso style portrait on your computer, laptop or device. </a:t>
            </a:r>
          </a:p>
          <a:p>
            <a:pPr algn="l"/>
            <a:endParaRPr lang="en-GB" sz="1300" dirty="0" smtClean="0">
              <a:latin typeface="NTFPreCursive" panose="03000400000000000000" pitchFamily="66" charset="0"/>
              <a:cs typeface="Calibri"/>
            </a:endParaRPr>
          </a:p>
          <a:p>
            <a:endParaRPr lang="en-GB" sz="1400" dirty="0">
              <a:latin typeface="NTFPreCursive" panose="03000400000000000000" pitchFamily="66" charset="0"/>
              <a:cs typeface="Calibri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3083669" y="4660382"/>
            <a:ext cx="2973955" cy="2168433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</a:rPr>
              <a:t>Antarctica (</a:t>
            </a:r>
            <a:r>
              <a:rPr lang="en-GB" sz="1400" b="1" u="sng" dirty="0" smtClean="0">
                <a:latin typeface="NTFPreCursive" panose="03000400000000000000" pitchFamily="66" charset="0"/>
              </a:rPr>
              <a:t>Topic: </a:t>
            </a:r>
            <a:r>
              <a:rPr lang="en-GB" sz="1400" b="1" u="sng" dirty="0">
                <a:latin typeface="NTFPreCursive" panose="03000400000000000000" pitchFamily="66" charset="0"/>
              </a:rPr>
              <a:t>Geography &amp; DT)</a:t>
            </a:r>
            <a:endParaRPr lang="en-GB" sz="1400" b="1" u="sng" dirty="0">
              <a:latin typeface="NTFPreCursive" panose="03000400000000000000" pitchFamily="66" charset="0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  <a:ea typeface="+mn-lt"/>
                <a:cs typeface="+mn-lt"/>
              </a:rPr>
              <a:t>A: Go on a </a:t>
            </a:r>
            <a:r>
              <a:rPr lang="en-US" sz="1300" dirty="0" err="1">
                <a:latin typeface="NTFPreCursive" panose="03000400000000000000" pitchFamily="66" charset="0"/>
                <a:ea typeface="+mn-lt"/>
                <a:cs typeface="+mn-lt"/>
              </a:rPr>
              <a:t>colour</a:t>
            </a:r>
            <a:r>
              <a:rPr lang="en-US" sz="1300" dirty="0">
                <a:latin typeface="NTFPreCursive" panose="03000400000000000000" pitchFamily="66" charset="0"/>
                <a:ea typeface="+mn-lt"/>
                <a:cs typeface="+mn-lt"/>
              </a:rPr>
              <a:t> walk. Draw a map, recording the </a:t>
            </a:r>
            <a:r>
              <a:rPr lang="en-US" sz="1300" dirty="0" err="1">
                <a:latin typeface="NTFPreCursive" panose="03000400000000000000" pitchFamily="66" charset="0"/>
                <a:ea typeface="+mn-lt"/>
                <a:cs typeface="+mn-lt"/>
              </a:rPr>
              <a:t>colours</a:t>
            </a:r>
            <a:r>
              <a:rPr lang="en-US" sz="1300" dirty="0">
                <a:latin typeface="NTFPreCursive" panose="03000400000000000000" pitchFamily="66" charset="0"/>
                <a:ea typeface="+mn-lt"/>
                <a:cs typeface="+mn-lt"/>
              </a:rPr>
              <a:t> you find.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  <a:ea typeface="+mn-lt"/>
                <a:cs typeface="+mn-lt"/>
              </a:rPr>
              <a:t>B: </a:t>
            </a:r>
            <a:r>
              <a:rPr lang="en-US" sz="1300" dirty="0" smtClean="0">
                <a:latin typeface="NTFPreCursive" panose="03000400000000000000" pitchFamily="66" charset="0"/>
                <a:ea typeface="+mn-lt"/>
                <a:cs typeface="+mn-lt"/>
              </a:rPr>
              <a:t>Research some of the man-made and natural characteristics of Russia and Spain.</a:t>
            </a:r>
            <a:endParaRPr lang="en-US" sz="1300" dirty="0">
              <a:latin typeface="NTFPreCursive" panose="03000400000000000000" pitchFamily="66" charset="0"/>
              <a:ea typeface="+mn-lt"/>
              <a:cs typeface="+mn-lt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 smtClean="0">
                <a:latin typeface="NTFPreCursive" panose="03000400000000000000" pitchFamily="66" charset="0"/>
                <a:ea typeface="+mn-lt"/>
                <a:cs typeface="+mn-lt"/>
              </a:rPr>
              <a:t>C</a:t>
            </a:r>
            <a:r>
              <a:rPr lang="en-US" sz="1300" dirty="0">
                <a:latin typeface="NTFPreCursive" panose="03000400000000000000" pitchFamily="66" charset="0"/>
                <a:ea typeface="+mn-lt"/>
                <a:cs typeface="+mn-lt"/>
              </a:rPr>
              <a:t>: Do some </a:t>
            </a:r>
            <a:r>
              <a:rPr lang="en-US" sz="1300" dirty="0" err="1">
                <a:latin typeface="NTFPreCursive" panose="03000400000000000000" pitchFamily="66" charset="0"/>
                <a:ea typeface="+mn-lt"/>
                <a:cs typeface="+mn-lt"/>
              </a:rPr>
              <a:t>colourful</a:t>
            </a:r>
            <a:r>
              <a:rPr lang="en-US" sz="1300" dirty="0">
                <a:latin typeface="NTFPreCursive" panose="03000400000000000000" pitchFamily="66" charset="0"/>
                <a:ea typeface="+mn-lt"/>
                <a:cs typeface="+mn-lt"/>
              </a:rPr>
              <a:t> baking! Can you make different </a:t>
            </a:r>
            <a:r>
              <a:rPr lang="en-US" sz="1300" dirty="0" err="1">
                <a:latin typeface="NTFPreCursive" panose="03000400000000000000" pitchFamily="66" charset="0"/>
                <a:ea typeface="+mn-lt"/>
                <a:cs typeface="+mn-lt"/>
              </a:rPr>
              <a:t>coloured</a:t>
            </a:r>
            <a:r>
              <a:rPr lang="en-US" sz="1300" dirty="0">
                <a:latin typeface="NTFPreCursive" panose="03000400000000000000" pitchFamily="66" charset="0"/>
                <a:ea typeface="+mn-lt"/>
                <a:cs typeface="+mn-lt"/>
              </a:rPr>
              <a:t> cakes or biscuits? Remember to take a photo before you eat them!</a:t>
            </a:r>
          </a:p>
          <a:p>
            <a:endParaRPr lang="en-GB" sz="1400" dirty="0">
              <a:latin typeface="NTFPreCursive" panose="03000400000000000000" pitchFamily="66" charset="0"/>
              <a:cs typeface="Calibri"/>
            </a:endParaRPr>
          </a:p>
        </p:txBody>
      </p:sp>
      <p:sp>
        <p:nvSpPr>
          <p:cNvPr id="26" name="Subtitle 2"/>
          <p:cNvSpPr txBox="1">
            <a:spLocks/>
          </p:cNvSpPr>
          <p:nvPr/>
        </p:nvSpPr>
        <p:spPr>
          <a:xfrm>
            <a:off x="6135447" y="4660383"/>
            <a:ext cx="2979369" cy="2168433"/>
          </a:xfrm>
          <a:prstGeom prst="rect">
            <a:avLst/>
          </a:prstGeom>
          <a:ln>
            <a:solidFill>
              <a:srgbClr val="FA07CD"/>
            </a:solidFill>
          </a:ln>
        </p:spPr>
        <p:txBody>
          <a:bodyPr vert="horz" lIns="91440" tIns="45720" rIns="91440" bIns="45720" rtlCol="0" anchor="t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</a:rPr>
              <a:t>Australasia (</a:t>
            </a:r>
            <a:r>
              <a:rPr lang="en-GB" sz="1400" b="1" u="sng" dirty="0" smtClean="0">
                <a:latin typeface="NTFPreCursive" panose="03000400000000000000" pitchFamily="66" charset="0"/>
              </a:rPr>
              <a:t>Topic: </a:t>
            </a:r>
            <a:r>
              <a:rPr lang="en-GB" sz="1400" b="1" u="sng" dirty="0">
                <a:latin typeface="NTFPreCursive" panose="03000400000000000000" pitchFamily="66" charset="0"/>
              </a:rPr>
              <a:t>Art &amp; Design and History)</a:t>
            </a:r>
            <a:endParaRPr lang="en-GB" sz="1400" b="1" u="sng" dirty="0">
              <a:latin typeface="NTFPreCursive" panose="03000400000000000000" pitchFamily="66" charset="0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A: Who is your </a:t>
            </a:r>
            <a:r>
              <a:rPr lang="en-US" sz="1300" dirty="0" err="1">
                <a:latin typeface="NTFPreCursive" panose="03000400000000000000" pitchFamily="66" charset="0"/>
              </a:rPr>
              <a:t>favourite</a:t>
            </a:r>
            <a:r>
              <a:rPr lang="en-US" sz="1300" dirty="0">
                <a:latin typeface="NTFPreCursive" panose="03000400000000000000" pitchFamily="66" charset="0"/>
              </a:rPr>
              <a:t> artist? Find out when they were alive and what kind or art they did.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B: Create the </a:t>
            </a:r>
            <a:r>
              <a:rPr lang="en-US" sz="1300" dirty="0" err="1">
                <a:latin typeface="NTFPreCursive" panose="03000400000000000000" pitchFamily="66" charset="0"/>
              </a:rPr>
              <a:t>colour</a:t>
            </a:r>
            <a:r>
              <a:rPr lang="en-US" sz="1300" dirty="0">
                <a:latin typeface="NTFPreCursive" panose="03000400000000000000" pitchFamily="66" charset="0"/>
              </a:rPr>
              <a:t> wheel. You  can paint, </a:t>
            </a:r>
            <a:r>
              <a:rPr lang="en-US" sz="1300" dirty="0" err="1">
                <a:latin typeface="NTFPreCursive" panose="03000400000000000000" pitchFamily="66" charset="0"/>
              </a:rPr>
              <a:t>colour</a:t>
            </a:r>
            <a:r>
              <a:rPr lang="en-US" sz="1300" dirty="0">
                <a:latin typeface="NTFPreCursive" panose="03000400000000000000" pitchFamily="66" charset="0"/>
              </a:rPr>
              <a:t> or collage.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300" dirty="0">
                <a:latin typeface="NTFPreCursive" panose="03000400000000000000" pitchFamily="66" charset="0"/>
              </a:rPr>
              <a:t>C: Kandinsky used to paint while he listened to music. </a:t>
            </a:r>
            <a:r>
              <a:rPr lang="en-US" sz="1300" dirty="0" smtClean="0">
                <a:latin typeface="NTFPreCursive" panose="03000400000000000000" pitchFamily="66" charset="0"/>
              </a:rPr>
              <a:t>Choose </a:t>
            </a:r>
            <a:r>
              <a:rPr lang="en-US" sz="1300" dirty="0">
                <a:latin typeface="NTFPreCursive" panose="03000400000000000000" pitchFamily="66" charset="0"/>
              </a:rPr>
              <a:t>your </a:t>
            </a:r>
            <a:r>
              <a:rPr lang="en-US" sz="1300" dirty="0" err="1">
                <a:latin typeface="NTFPreCursive" panose="03000400000000000000" pitchFamily="66" charset="0"/>
              </a:rPr>
              <a:t>favourite</a:t>
            </a:r>
            <a:r>
              <a:rPr lang="en-US" sz="1300" dirty="0">
                <a:latin typeface="NTFPreCursive" panose="03000400000000000000" pitchFamily="66" charset="0"/>
              </a:rPr>
              <a:t> tune and paint what you feel. We recommend Disney classics. You could even make a small gallery of different kinds of music, e.g. jazz, rock, classical, pop </a:t>
            </a:r>
            <a:r>
              <a:rPr lang="en-US" sz="1300" dirty="0" smtClean="0">
                <a:latin typeface="NTFPreCursive" panose="03000400000000000000" pitchFamily="66" charset="0"/>
              </a:rPr>
              <a:t>etc.</a:t>
            </a:r>
            <a:endParaRPr lang="en-US" sz="1300" dirty="0">
              <a:latin typeface="NTFPreCursive" panose="03000400000000000000" pitchFamily="66" charset="0"/>
            </a:endParaRPr>
          </a:p>
        </p:txBody>
      </p:sp>
      <p:pic>
        <p:nvPicPr>
          <p:cNvPr id="1026" name="Picture 2" descr="Kandinsky Concentric Circles - Art P.R.E.P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042" y="2937752"/>
            <a:ext cx="2811741" cy="156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7274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19DC78AEBC41418D573F590B252E20" ma:contentTypeVersion="19" ma:contentTypeDescription="Create a new document." ma:contentTypeScope="" ma:versionID="869e3274828841d922e3a917215cda4b">
  <xsd:schema xmlns:xsd="http://www.w3.org/2001/XMLSchema" xmlns:xs="http://www.w3.org/2001/XMLSchema" xmlns:p="http://schemas.microsoft.com/office/2006/metadata/properties" xmlns:ns2="8abeb096-2ed2-4b2b-a379-baedaf50a72c" xmlns:ns3="1821949e-1667-46a2-9a21-5d4d82f3fbff" targetNamespace="http://schemas.microsoft.com/office/2006/metadata/properties" ma:root="true" ma:fieldsID="9eb85beca003f1db67b63fb48088e173" ns2:_="" ns3:_="">
    <xsd:import namespace="8abeb096-2ed2-4b2b-a379-baedaf50a72c"/>
    <xsd:import namespace="1821949e-1667-46a2-9a21-5d4d82f3fbf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tjph" minOccurs="0"/>
                <xsd:element ref="ns2:MediaLengthInSeconds" minOccurs="0"/>
                <xsd:element ref="ns2:time" minOccurs="0"/>
                <xsd:element ref="ns2:lcf76f155ced4ddcb4097134ff3c332f" minOccurs="0"/>
                <xsd:element ref="ns3:TaxCatchAll" minOccurs="0"/>
                <xsd:element ref="ns2: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beb096-2ed2-4b2b-a379-baedaf50a7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tjph" ma:index="20" nillable="true" ma:displayName="Person or Group" ma:list="UserInfo" ma:internalName="tjph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time" ma:index="22" nillable="true" ma:displayName="time" ma:format="DateOnly" ma:internalName="time">
      <xsd:simpleType>
        <xsd:restriction base="dms:DateTime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b5a340a3-a53d-46cf-bc88-e13b67bce38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6" nillable="true" ma:displayName="Date" ma:format="DateOnly" ma:internalName="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21949e-1667-46a2-9a21-5d4d82f3fbff" elementFormDefault="qualified">
    <xsd:import namespace="http://schemas.microsoft.com/office/2006/documentManagement/types"/>
    <xsd:import namespace="http://schemas.microsoft.com/office/infopath/2007/PartnerControls"/>
    <xsd:element name="SharedWithUsers" ma:index="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5" nillable="true" ma:displayName="Taxonomy Catch All Column" ma:hidden="true" ma:list="{8a234599-6976-4299-9b6a-9e6632399fe4}" ma:internalName="TaxCatchAll" ma:showField="CatchAllData" ma:web="1821949e-1667-46a2-9a21-5d4d82f3fbf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7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jph xmlns="8abeb096-2ed2-4b2b-a379-baedaf50a72c">
      <UserInfo>
        <DisplayName/>
        <AccountId xsi:nil="true"/>
        <AccountType/>
      </UserInfo>
    </tjph>
    <time xmlns="8abeb096-2ed2-4b2b-a379-baedaf50a72c" xsi:nil="true"/>
    <TaxCatchAll xmlns="1821949e-1667-46a2-9a21-5d4d82f3fbff" xsi:nil="true"/>
    <lcf76f155ced4ddcb4097134ff3c332f xmlns="8abeb096-2ed2-4b2b-a379-baedaf50a72c">
      <Terms xmlns="http://schemas.microsoft.com/office/infopath/2007/PartnerControls"/>
    </lcf76f155ced4ddcb4097134ff3c332f>
    <Date xmlns="8abeb096-2ed2-4b2b-a379-baedaf50a72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722C4F-3050-4D08-8631-5FA9BCC69EAD}"/>
</file>

<file path=customXml/itemProps2.xml><?xml version="1.0" encoding="utf-8"?>
<ds:datastoreItem xmlns:ds="http://schemas.openxmlformats.org/officeDocument/2006/customXml" ds:itemID="{1D201CCF-7E98-4F58-A18A-8668A857D554}">
  <ds:schemaRefs>
    <ds:schemaRef ds:uri="http://purl.org/dc/terms/"/>
    <ds:schemaRef ds:uri="http://purl.org/dc/dcmitype/"/>
    <ds:schemaRef ds:uri="1821949e-1667-46a2-9a21-5d4d82f3fbff"/>
    <ds:schemaRef ds:uri="http://www.w3.org/XML/1998/namespace"/>
    <ds:schemaRef ds:uri="http://schemas.microsoft.com/office/2006/documentManagement/types"/>
    <ds:schemaRef ds:uri="8abeb096-2ed2-4b2b-a379-baedaf50a72c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C9DE2900-D0E8-4AF8-8A5C-6E8EA4E2DA6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601</Words>
  <Application>Microsoft Office PowerPoint</Application>
  <PresentationFormat>On-screen Show (4:3)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NTFPreCursive</vt:lpstr>
      <vt:lpstr>Office Theme</vt:lpstr>
      <vt:lpstr>PowerPoint Presentation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 Stevens</dc:creator>
  <cp:lastModifiedBy>Jade Jones</cp:lastModifiedBy>
  <cp:revision>142</cp:revision>
  <dcterms:created xsi:type="dcterms:W3CDTF">2020-05-18T13:04:45Z</dcterms:created>
  <dcterms:modified xsi:type="dcterms:W3CDTF">2022-11-21T17:12:42Z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0x010100AC19DC78AEBC41418D573F590B252E20</vt:lpwstr>
  </property>
  <property fmtid="{D5CDD505-2E9C-101B-9397-08002B2CF9AE}" pid="3" name="MediaServiceImageTags">
    <vt:lpwstr/>
  </property>
</Properties>
</file>