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Lst>
  <p:sldSz cy="6858000" cx="9144000"/>
  <p:notesSz cx="6858000" cy="9144000"/>
  <p:embeddedFontLst>
    <p:embeddedFont>
      <p:font typeface="Playwrite GB S"/>
      <p:regular r:id="rId30"/>
      <p:italic r:id="rId3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2" roundtripDataSignature="AMtx7miQe6K/vpDYvuxz5zcNG/YUWqI5l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PlaywriteGBS-italic.fntdata"/><Relationship Id="rId30" Type="http://schemas.openxmlformats.org/officeDocument/2006/relationships/font" Target="fonts/PlaywriteGBS-regular.fntdata"/><Relationship Id="rId11" Type="http://schemas.openxmlformats.org/officeDocument/2006/relationships/slide" Target="slides/slide6.xml"/><Relationship Id="rId10" Type="http://schemas.openxmlformats.org/officeDocument/2006/relationships/slide" Target="slides/slide5.xml"/><Relationship Id="rId32"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 name="Google Shape;86;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6" name="Google Shape;96;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3" name="Google Shape;103;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2" name="Google Shape;112;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1" name="Google Shape;121;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7" name="Google Shape;127;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4" name="Google Shape;134;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9" name="Google Shape;139;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6" name="Google Shape;146;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3" name="Google Shape;153;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4" name="Google Shape;164;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1" name="Google Shape;171;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9" name="Google Shape;179;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7" name="Google Shape;187;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3e8a8442b14_1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g3e8a8442b14_1_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0" name="Google Shape;200;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5" name="Google Shape;205;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0" name="Google Shape;210;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9" name="Google Shape;219;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3e8a666979e_0_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7" name="Google Shape;227;g3e8a666979e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8" name="Google Shape;228;g3e8a666979e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4" name="Google Shape;234;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9" name="Google Shape;239;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7" name="Google Shape;247;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5" name="Google Shape;255;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5" name="Shape 15"/>
        <p:cNvGrpSpPr/>
        <p:nvPr/>
      </p:nvGrpSpPr>
      <p:grpSpPr>
        <a:xfrm>
          <a:off x="0" y="0"/>
          <a:ext cx="0" cy="0"/>
          <a:chOff x="0" y="0"/>
          <a:chExt cx="0" cy="0"/>
        </a:xfrm>
      </p:grpSpPr>
      <p:sp>
        <p:nvSpPr>
          <p:cNvPr id="16" name="Google Shape;16;p25"/>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5"/>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18" name="Google Shape;18;p25"/>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19" name="Google Shape;19;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2" name="Shape 22"/>
        <p:cNvGrpSpPr/>
        <p:nvPr/>
      </p:nvGrpSpPr>
      <p:grpSpPr>
        <a:xfrm>
          <a:off x="0" y="0"/>
          <a:ext cx="0" cy="0"/>
          <a:chOff x="0" y="0"/>
          <a:chExt cx="0" cy="0"/>
        </a:xfrm>
      </p:grpSpPr>
      <p:sp>
        <p:nvSpPr>
          <p:cNvPr id="23" name="Google Shape;23;p2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 name="Shape 27"/>
        <p:cNvGrpSpPr/>
        <p:nvPr/>
      </p:nvGrpSpPr>
      <p:grpSpPr>
        <a:xfrm>
          <a:off x="0" y="0"/>
          <a:ext cx="0" cy="0"/>
          <a:chOff x="0" y="0"/>
          <a:chExt cx="0" cy="0"/>
        </a:xfrm>
      </p:grpSpPr>
      <p:sp>
        <p:nvSpPr>
          <p:cNvPr id="28" name="Google Shape;28;p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1" name="Shape 31"/>
        <p:cNvGrpSpPr/>
        <p:nvPr/>
      </p:nvGrpSpPr>
      <p:grpSpPr>
        <a:xfrm>
          <a:off x="0" y="0"/>
          <a:ext cx="0" cy="0"/>
          <a:chOff x="0" y="0"/>
          <a:chExt cx="0" cy="0"/>
        </a:xfrm>
      </p:grpSpPr>
      <p:sp>
        <p:nvSpPr>
          <p:cNvPr id="32" name="Google Shape;32;p2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2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34" name="Google Shape;34;p2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7" name="Shape 37"/>
        <p:cNvGrpSpPr/>
        <p:nvPr/>
      </p:nvGrpSpPr>
      <p:grpSpPr>
        <a:xfrm>
          <a:off x="0" y="0"/>
          <a:ext cx="0" cy="0"/>
          <a:chOff x="0" y="0"/>
          <a:chExt cx="0" cy="0"/>
        </a:xfrm>
      </p:grpSpPr>
      <p:sp>
        <p:nvSpPr>
          <p:cNvPr id="38" name="Google Shape;38;p2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40" name="Google Shape;40;p2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3" name="Shape 43"/>
        <p:cNvGrpSpPr/>
        <p:nvPr/>
      </p:nvGrpSpPr>
      <p:grpSpPr>
        <a:xfrm>
          <a:off x="0" y="0"/>
          <a:ext cx="0" cy="0"/>
          <a:chOff x="0" y="0"/>
          <a:chExt cx="0" cy="0"/>
        </a:xfrm>
      </p:grpSpPr>
      <p:sp>
        <p:nvSpPr>
          <p:cNvPr id="44" name="Google Shape;44;p30"/>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30"/>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46" name="Google Shape;46;p3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9" name="Shape 49"/>
        <p:cNvGrpSpPr/>
        <p:nvPr/>
      </p:nvGrpSpPr>
      <p:grpSpPr>
        <a:xfrm>
          <a:off x="0" y="0"/>
          <a:ext cx="0" cy="0"/>
          <a:chOff x="0" y="0"/>
          <a:chExt cx="0" cy="0"/>
        </a:xfrm>
      </p:grpSpPr>
      <p:sp>
        <p:nvSpPr>
          <p:cNvPr id="50" name="Google Shape;50;p3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1"/>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52" name="Google Shape;52;p31"/>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53" name="Google Shape;53;p3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3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6" name="Shape 56"/>
        <p:cNvGrpSpPr/>
        <p:nvPr/>
      </p:nvGrpSpPr>
      <p:grpSpPr>
        <a:xfrm>
          <a:off x="0" y="0"/>
          <a:ext cx="0" cy="0"/>
          <a:chOff x="0" y="0"/>
          <a:chExt cx="0" cy="0"/>
        </a:xfrm>
      </p:grpSpPr>
      <p:sp>
        <p:nvSpPr>
          <p:cNvPr id="57" name="Google Shape;57;p3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3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59" name="Google Shape;59;p3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60" name="Google Shape;60;p3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61" name="Google Shape;61;p3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62" name="Google Shape;62;p3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3"/>
          <p:cNvSpPr/>
          <p:nvPr>
            <p:ph idx="2" type="pic"/>
          </p:nvPr>
        </p:nvSpPr>
        <p:spPr>
          <a:xfrm>
            <a:off x="1792288" y="612775"/>
            <a:ext cx="5486400" cy="4114800"/>
          </a:xfrm>
          <a:prstGeom prst="rect">
            <a:avLst/>
          </a:prstGeom>
          <a:noFill/>
          <a:ln>
            <a:noFill/>
          </a:ln>
        </p:spPr>
      </p:sp>
      <p:sp>
        <p:nvSpPr>
          <p:cNvPr id="68" name="Google Shape;68;p3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9" name="Google Shape;69;p3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34"/>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5" name="Google Shape;75;p3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5"/>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5"/>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81" name="Google Shape;81;p3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3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030A0"/>
        </a:solidFill>
      </p:bgPr>
    </p:bg>
    <p:spTree>
      <p:nvGrpSpPr>
        <p:cNvPr id="9" name="Shape 9"/>
        <p:cNvGrpSpPr/>
        <p:nvPr/>
      </p:nvGrpSpPr>
      <p:grpSpPr>
        <a:xfrm>
          <a:off x="0" y="0"/>
          <a:ext cx="0" cy="0"/>
          <a:chOff x="0" y="0"/>
          <a:chExt cx="0" cy="0"/>
        </a:xfrm>
      </p:grpSpPr>
      <p:sp>
        <p:nvSpPr>
          <p:cNvPr id="10" name="Google Shape;10;p2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3.png"/><Relationship Id="rId4" Type="http://schemas.openxmlformats.org/officeDocument/2006/relationships/image" Target="../media/image18.png"/><Relationship Id="rId5" Type="http://schemas.openxmlformats.org/officeDocument/2006/relationships/image" Target="../media/image1.png"/><Relationship Id="rId6" Type="http://schemas.openxmlformats.org/officeDocument/2006/relationships/image" Target="../media/image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7.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5.png"/><Relationship Id="rId5"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7.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3.jpg"/><Relationship Id="rId4" Type="http://schemas.openxmlformats.org/officeDocument/2006/relationships/image" Target="../media/image6.jpg"/><Relationship Id="rId5" Type="http://schemas.openxmlformats.org/officeDocument/2006/relationships/image" Target="../media/image5.jpg"/><Relationship Id="rId6" Type="http://schemas.openxmlformats.org/officeDocument/2006/relationships/image" Target="../media/image14.jpg"/><Relationship Id="rId7" Type="http://schemas.openxmlformats.org/officeDocument/2006/relationships/image" Target="../media/image16.jpg"/><Relationship Id="rId8" Type="http://schemas.openxmlformats.org/officeDocument/2006/relationships/image" Target="../media/image1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0.jpg"/><Relationship Id="rId4" Type="http://schemas.openxmlformats.org/officeDocument/2006/relationships/image" Target="../media/image2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0.jpg"/><Relationship Id="rId4" Type="http://schemas.openxmlformats.org/officeDocument/2006/relationships/image" Target="../media/image31.jpg"/><Relationship Id="rId5" Type="http://schemas.openxmlformats.org/officeDocument/2006/relationships/image" Target="../media/image2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6.png"/><Relationship Id="rId4" Type="http://schemas.openxmlformats.org/officeDocument/2006/relationships/image" Target="../media/image21.png"/><Relationship Id="rId5" Type="http://schemas.openxmlformats.org/officeDocument/2006/relationships/image" Target="../media/image2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9.jpg"/><Relationship Id="rId4" Type="http://schemas.openxmlformats.org/officeDocument/2006/relationships/image" Target="../media/image3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hyperlink" Target="mailto:parentliaison@valleyprimary.org"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33.png"/><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34.jpg"/><Relationship Id="rId4" Type="http://schemas.openxmlformats.org/officeDocument/2006/relationships/image" Target="../media/image2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38.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2.png"/><Relationship Id="rId4" Type="http://schemas.openxmlformats.org/officeDocument/2006/relationships/image" Target="../media/image36.png"/><Relationship Id="rId5" Type="http://schemas.openxmlformats.org/officeDocument/2006/relationships/image" Target="../media/image3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467543" y="260647"/>
            <a:ext cx="3008313" cy="2160241"/>
          </a:xfrm>
          <a:prstGeom prst="rect">
            <a:avLst/>
          </a:prstGeom>
          <a:noFill/>
          <a:ln>
            <a:noFill/>
          </a:ln>
        </p:spPr>
      </p:pic>
      <p:pic>
        <p:nvPicPr>
          <p:cNvPr id="89" name="Google Shape;89;p1"/>
          <p:cNvPicPr preferRelativeResize="0"/>
          <p:nvPr/>
        </p:nvPicPr>
        <p:blipFill rotWithShape="1">
          <a:blip r:embed="rId4">
            <a:alphaModFix/>
          </a:blip>
          <a:srcRect b="0" l="0" r="0" t="0"/>
          <a:stretch/>
        </p:blipFill>
        <p:spPr>
          <a:xfrm>
            <a:off x="467542" y="2420888"/>
            <a:ext cx="3008314" cy="2160240"/>
          </a:xfrm>
          <a:prstGeom prst="rect">
            <a:avLst/>
          </a:prstGeom>
          <a:noFill/>
          <a:ln>
            <a:noFill/>
          </a:ln>
        </p:spPr>
      </p:pic>
      <p:pic>
        <p:nvPicPr>
          <p:cNvPr id="90" name="Google Shape;90;p1"/>
          <p:cNvPicPr preferRelativeResize="0"/>
          <p:nvPr/>
        </p:nvPicPr>
        <p:blipFill rotWithShape="1">
          <a:blip r:embed="rId5">
            <a:alphaModFix/>
          </a:blip>
          <a:srcRect b="0" l="0" r="0" t="0"/>
          <a:stretch/>
        </p:blipFill>
        <p:spPr>
          <a:xfrm>
            <a:off x="467541" y="4581128"/>
            <a:ext cx="3008315" cy="1939887"/>
          </a:xfrm>
          <a:prstGeom prst="rect">
            <a:avLst/>
          </a:prstGeom>
          <a:noFill/>
          <a:ln>
            <a:noFill/>
          </a:ln>
        </p:spPr>
      </p:pic>
      <p:sp>
        <p:nvSpPr>
          <p:cNvPr id="91" name="Google Shape;91;p1"/>
          <p:cNvSpPr txBox="1"/>
          <p:nvPr>
            <p:ph idx="2" type="body"/>
          </p:nvPr>
        </p:nvSpPr>
        <p:spPr>
          <a:xfrm>
            <a:off x="467544" y="260648"/>
            <a:ext cx="3008313" cy="6131223"/>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1400"/>
              <a:buNone/>
            </a:pPr>
            <a:r>
              <a:t/>
            </a:r>
            <a:endParaRPr/>
          </a:p>
        </p:txBody>
      </p:sp>
      <p:pic>
        <p:nvPicPr>
          <p:cNvPr descr="C:\Users\s52ppatterson\AppData\Local\Microsoft\Windows\Temporary Internet Files\Content.Outlook\940XLBRZ\Final Logo David Georgeson.JPG" id="92" name="Google Shape;92;p1"/>
          <p:cNvPicPr preferRelativeResize="0"/>
          <p:nvPr>
            <p:ph idx="1" type="body"/>
          </p:nvPr>
        </p:nvPicPr>
        <p:blipFill rotWithShape="1">
          <a:blip r:embed="rId6">
            <a:alphaModFix/>
          </a:blip>
          <a:srcRect b="0" l="0" r="0" t="0"/>
          <a:stretch/>
        </p:blipFill>
        <p:spPr>
          <a:xfrm>
            <a:off x="5004048" y="260648"/>
            <a:ext cx="2520280" cy="2652217"/>
          </a:xfrm>
          <a:prstGeom prst="rect">
            <a:avLst/>
          </a:prstGeom>
          <a:noFill/>
          <a:ln>
            <a:noFill/>
          </a:ln>
        </p:spPr>
      </p:pic>
      <p:sp>
        <p:nvSpPr>
          <p:cNvPr id="93" name="Google Shape;93;p1"/>
          <p:cNvSpPr txBox="1"/>
          <p:nvPr/>
        </p:nvSpPr>
        <p:spPr>
          <a:xfrm>
            <a:off x="3707904" y="2949238"/>
            <a:ext cx="5184600" cy="44331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300"/>
              <a:buFont typeface="Arial"/>
              <a:buNone/>
            </a:pPr>
            <a:r>
              <a:rPr b="1" i="0" lang="en-GB" sz="4300" u="none" cap="none" strike="noStrike">
                <a:solidFill>
                  <a:schemeClr val="lt1"/>
                </a:solidFill>
                <a:latin typeface="Playwrite GB S"/>
                <a:ea typeface="Playwrite GB S"/>
                <a:cs typeface="Playwrite GB S"/>
                <a:sym typeface="Playwrite GB S"/>
              </a:rPr>
              <a:t>Nursery  </a:t>
            </a:r>
            <a:endParaRPr b="0" i="0" sz="43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4300"/>
              <a:buFont typeface="Arial"/>
              <a:buNone/>
            </a:pPr>
            <a:r>
              <a:rPr b="1" i="0" lang="en-GB" sz="4300" u="none" cap="none" strike="noStrike">
                <a:solidFill>
                  <a:schemeClr val="lt1"/>
                </a:solidFill>
                <a:latin typeface="Playwrite GB S"/>
                <a:ea typeface="Playwrite GB S"/>
                <a:cs typeface="Playwrite GB S"/>
                <a:sym typeface="Playwrite GB S"/>
              </a:rPr>
              <a:t>Welcome Meeting</a:t>
            </a:r>
            <a:endParaRPr b="1" i="0" sz="43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3400"/>
              <a:buFont typeface="Arial"/>
              <a:buNone/>
            </a:pPr>
            <a:r>
              <a:t/>
            </a:r>
            <a:endParaRPr b="1" i="0" sz="34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400"/>
              <a:buFont typeface="Arial"/>
              <a:buNone/>
            </a:pPr>
            <a:r>
              <a:rPr b="1" i="0" lang="en-GB" sz="3400" u="none" cap="none" strike="noStrike">
                <a:solidFill>
                  <a:schemeClr val="lt1"/>
                </a:solidFill>
                <a:latin typeface="Playwrite GB S"/>
                <a:ea typeface="Playwrite GB S"/>
                <a:cs typeface="Playwrite GB S"/>
                <a:sym typeface="Playwrite GB S"/>
              </a:rPr>
              <a:t>Monday 8th June 2026</a:t>
            </a:r>
            <a:endParaRPr b="1" i="0" sz="34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400"/>
              <a:buFont typeface="Arial"/>
              <a:buNone/>
            </a:pPr>
            <a:r>
              <a:rPr b="1" i="0" lang="en-GB" sz="3400" u="none" cap="none" strike="noStrike">
                <a:solidFill>
                  <a:schemeClr val="lt1"/>
                </a:solidFill>
                <a:latin typeface="Playwrite GB S"/>
                <a:ea typeface="Playwrite GB S"/>
                <a:cs typeface="Playwrite GB S"/>
                <a:sym typeface="Playwrite GB S"/>
              </a:rPr>
              <a:t>5.00 P.M.</a:t>
            </a:r>
            <a:endParaRPr b="1" i="0" sz="34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200"/>
              <a:buFont typeface="Arial"/>
              <a:buNone/>
            </a:pPr>
            <a:r>
              <a:t/>
            </a:r>
            <a:endParaRPr b="1" i="0" sz="1200" u="none" cap="none" strike="noStrike">
              <a:solidFill>
                <a:schemeClr val="lt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4800"/>
              <a:buFont typeface="Arial"/>
              <a:buNone/>
            </a:pPr>
            <a:r>
              <a:t/>
            </a:r>
            <a:endParaRPr b="1" i="0" sz="4800" u="none" cap="none" strike="noStrike">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id="98" name="Google Shape;98;p2"/>
          <p:cNvPicPr preferRelativeResize="0"/>
          <p:nvPr/>
        </p:nvPicPr>
        <p:blipFill rotWithShape="1">
          <a:blip r:embed="rId3">
            <a:alphaModFix/>
          </a:blip>
          <a:srcRect b="0" l="0" r="25030" t="0"/>
          <a:stretch/>
        </p:blipFill>
        <p:spPr>
          <a:xfrm>
            <a:off x="292483" y="431400"/>
            <a:ext cx="8415017" cy="1368152"/>
          </a:xfrm>
          <a:prstGeom prst="rect">
            <a:avLst/>
          </a:prstGeom>
          <a:noFill/>
          <a:ln>
            <a:noFill/>
          </a:ln>
        </p:spPr>
      </p:pic>
      <p:sp>
        <p:nvSpPr>
          <p:cNvPr id="99" name="Google Shape;99;p2"/>
          <p:cNvSpPr/>
          <p:nvPr/>
        </p:nvSpPr>
        <p:spPr>
          <a:xfrm>
            <a:off x="611560" y="1988840"/>
            <a:ext cx="7776864" cy="4031873"/>
          </a:xfrm>
          <a:prstGeom prst="rect">
            <a:avLst/>
          </a:prstGeom>
          <a:noFill/>
          <a:ln>
            <a:noFill/>
          </a:ln>
        </p:spPr>
        <p:txBody>
          <a:bodyPr anchorCtr="0" anchor="t" bIns="45700" lIns="91425" spcFirstLastPara="1" rIns="91425" wrap="square" tIns="45700">
            <a:spAutoFit/>
          </a:bodyPr>
          <a:lstStyle/>
          <a:p>
            <a:pPr indent="0" lvl="0" marL="90170" marR="90170" rtl="0" algn="ctr">
              <a:lnSpc>
                <a:spcPct val="100000"/>
              </a:lnSpc>
              <a:spcBef>
                <a:spcPts val="0"/>
              </a:spcBef>
              <a:spcAft>
                <a:spcPts val="0"/>
              </a:spcAft>
              <a:buClr>
                <a:srgbClr val="000000"/>
              </a:buClr>
              <a:buSzPts val="2800"/>
              <a:buFont typeface="Arial"/>
              <a:buNone/>
            </a:pPr>
            <a:r>
              <a:rPr b="1" i="0" lang="en-GB" sz="2800" u="none" cap="none" strike="noStrike">
                <a:solidFill>
                  <a:schemeClr val="lt1"/>
                </a:solidFill>
                <a:latin typeface="Playwrite GB S"/>
                <a:ea typeface="Playwrite GB S"/>
                <a:cs typeface="Playwrite GB S"/>
                <a:sym typeface="Playwrite GB S"/>
              </a:rPr>
              <a:t>GROWING AND LEARNING TOGETHER TO BE THE BEST WE CAN BE!</a:t>
            </a:r>
            <a:endParaRPr b="0" i="0" sz="2800" u="none" cap="none" strike="noStrike">
              <a:solidFill>
                <a:schemeClr val="lt1"/>
              </a:solidFill>
              <a:latin typeface="Playwrite GB S"/>
              <a:ea typeface="Playwrite GB S"/>
              <a:cs typeface="Playwrite GB S"/>
              <a:sym typeface="Playwrite GB S"/>
            </a:endParaRPr>
          </a:p>
          <a:p>
            <a:pPr indent="0" lvl="0" marL="90170" marR="90170" rtl="0" algn="ctr">
              <a:lnSpc>
                <a:spcPct val="100000"/>
              </a:lnSpc>
              <a:spcBef>
                <a:spcPts val="0"/>
              </a:spcBef>
              <a:spcAft>
                <a:spcPts val="0"/>
              </a:spcAft>
              <a:buClr>
                <a:srgbClr val="000000"/>
              </a:buClr>
              <a:buSzPts val="2800"/>
              <a:buFont typeface="Arial"/>
              <a:buNone/>
            </a:pPr>
            <a:r>
              <a:rPr b="1" i="0" lang="en-GB" sz="2800" u="none" cap="none" strike="noStrike">
                <a:solidFill>
                  <a:schemeClr val="lt1"/>
                </a:solidFill>
                <a:latin typeface="Playwrite GB S"/>
                <a:ea typeface="Playwrite GB S"/>
                <a:cs typeface="Playwrite GB S"/>
                <a:sym typeface="Playwrite GB S"/>
              </a:rPr>
              <a:t> </a:t>
            </a:r>
            <a:endParaRPr b="0" i="0" sz="2800" u="none" cap="none" strike="noStrike">
              <a:solidFill>
                <a:schemeClr val="lt1"/>
              </a:solidFill>
              <a:latin typeface="Playwrite GB S"/>
              <a:ea typeface="Playwrite GB S"/>
              <a:cs typeface="Playwrite GB S"/>
              <a:sym typeface="Playwrite GB S"/>
            </a:endParaRPr>
          </a:p>
          <a:p>
            <a:pPr indent="0" lvl="0" marL="90170" marR="90170" rtl="0" algn="ctr">
              <a:lnSpc>
                <a:spcPct val="100000"/>
              </a:lnSpc>
              <a:spcBef>
                <a:spcPts val="0"/>
              </a:spcBef>
              <a:spcAft>
                <a:spcPts val="0"/>
              </a:spcAft>
              <a:buClr>
                <a:srgbClr val="000000"/>
              </a:buClr>
              <a:buSzPts val="2800"/>
              <a:buFont typeface="Arial"/>
              <a:buNone/>
            </a:pPr>
            <a:r>
              <a:rPr b="0" i="0" lang="en-GB" sz="2800" u="none" cap="none" strike="noStrike">
                <a:solidFill>
                  <a:schemeClr val="lt1"/>
                </a:solidFill>
                <a:latin typeface="Playwrite GB S"/>
                <a:ea typeface="Playwrite GB S"/>
                <a:cs typeface="Playwrite GB S"/>
                <a:sym typeface="Playwrite GB S"/>
              </a:rPr>
              <a:t>We always…</a:t>
            </a:r>
            <a:endParaRPr b="0" i="0" sz="2800" u="none" cap="none" strike="noStrike">
              <a:solidFill>
                <a:schemeClr val="lt1"/>
              </a:solidFill>
              <a:latin typeface="Playwrite GB S"/>
              <a:ea typeface="Playwrite GB S"/>
              <a:cs typeface="Playwrite GB S"/>
              <a:sym typeface="Playwrite GB S"/>
            </a:endParaRPr>
          </a:p>
          <a:p>
            <a:pPr indent="0" lvl="0" marL="90170" marR="90170" rtl="0" algn="ctr">
              <a:lnSpc>
                <a:spcPct val="100000"/>
              </a:lnSpc>
              <a:spcBef>
                <a:spcPts val="0"/>
              </a:spcBef>
              <a:spcAft>
                <a:spcPts val="0"/>
              </a:spcAft>
              <a:buClr>
                <a:srgbClr val="000000"/>
              </a:buClr>
              <a:buSzPts val="2800"/>
              <a:buFont typeface="Arial"/>
              <a:buNone/>
            </a:pPr>
            <a:r>
              <a:rPr b="1" i="0" lang="en-GB" sz="2800" u="none" cap="none" strike="noStrike">
                <a:solidFill>
                  <a:schemeClr val="lt1"/>
                </a:solidFill>
                <a:latin typeface="Playwrite GB S"/>
                <a:ea typeface="Playwrite GB S"/>
                <a:cs typeface="Playwrite GB S"/>
                <a:sym typeface="Playwrite GB S"/>
              </a:rPr>
              <a:t>ASPIRE for excellence  </a:t>
            </a:r>
            <a:endParaRPr b="0" i="0" sz="2800" u="none" cap="none" strike="noStrike">
              <a:solidFill>
                <a:schemeClr val="lt1"/>
              </a:solidFill>
              <a:latin typeface="Playwrite GB S"/>
              <a:ea typeface="Playwrite GB S"/>
              <a:cs typeface="Playwrite GB S"/>
              <a:sym typeface="Playwrite GB S"/>
            </a:endParaRPr>
          </a:p>
          <a:p>
            <a:pPr indent="0" lvl="0" marL="90170" marR="90170" rtl="0" algn="ctr">
              <a:lnSpc>
                <a:spcPct val="100000"/>
              </a:lnSpc>
              <a:spcBef>
                <a:spcPts val="0"/>
              </a:spcBef>
              <a:spcAft>
                <a:spcPts val="0"/>
              </a:spcAft>
              <a:buClr>
                <a:srgbClr val="000000"/>
              </a:buClr>
              <a:buSzPts val="2800"/>
              <a:buFont typeface="Arial"/>
              <a:buNone/>
            </a:pPr>
            <a:r>
              <a:rPr b="1" i="0" lang="en-GB" sz="2800" u="none" cap="none" strike="noStrike">
                <a:solidFill>
                  <a:schemeClr val="lt1"/>
                </a:solidFill>
                <a:latin typeface="Playwrite GB S"/>
                <a:ea typeface="Playwrite GB S"/>
                <a:cs typeface="Playwrite GB S"/>
                <a:sym typeface="Playwrite GB S"/>
              </a:rPr>
              <a:t>ENJOY learning</a:t>
            </a:r>
            <a:endParaRPr b="0" i="0" sz="2800" u="none" cap="none" strike="noStrike">
              <a:solidFill>
                <a:schemeClr val="lt1"/>
              </a:solidFill>
              <a:latin typeface="Playwrite GB S"/>
              <a:ea typeface="Playwrite GB S"/>
              <a:cs typeface="Playwrite GB S"/>
              <a:sym typeface="Playwrite GB S"/>
            </a:endParaRPr>
          </a:p>
          <a:p>
            <a:pPr indent="0" lvl="0" marL="90170" marR="90170" rtl="0" algn="ctr">
              <a:lnSpc>
                <a:spcPct val="100000"/>
              </a:lnSpc>
              <a:spcBef>
                <a:spcPts val="0"/>
              </a:spcBef>
              <a:spcAft>
                <a:spcPts val="0"/>
              </a:spcAft>
              <a:buClr>
                <a:srgbClr val="000000"/>
              </a:buClr>
              <a:buSzPts val="2800"/>
              <a:buFont typeface="Arial"/>
              <a:buNone/>
            </a:pPr>
            <a:r>
              <a:rPr b="1" i="0" lang="en-GB" sz="2800" u="none" cap="none" strike="noStrike">
                <a:solidFill>
                  <a:schemeClr val="lt1"/>
                </a:solidFill>
                <a:latin typeface="Playwrite GB S"/>
                <a:ea typeface="Playwrite GB S"/>
                <a:cs typeface="Playwrite GB S"/>
                <a:sym typeface="Playwrite GB S"/>
              </a:rPr>
              <a:t>ACHIEVE success</a:t>
            </a:r>
            <a:endParaRPr b="0" i="0" sz="2800" u="none" cap="none" strike="noStrike">
              <a:solidFill>
                <a:schemeClr val="lt1"/>
              </a:solidFill>
              <a:latin typeface="Playwrite GB S"/>
              <a:ea typeface="Playwrite GB S"/>
              <a:cs typeface="Playwrite GB S"/>
              <a:sym typeface="Playwrite GB S"/>
            </a:endParaRPr>
          </a:p>
          <a:p>
            <a:pPr indent="0" lvl="0" marL="90170" marR="90170" rtl="0" algn="ctr">
              <a:lnSpc>
                <a:spcPct val="100000"/>
              </a:lnSpc>
              <a:spcBef>
                <a:spcPts val="0"/>
              </a:spcBef>
              <a:spcAft>
                <a:spcPts val="0"/>
              </a:spcAft>
              <a:buClr>
                <a:srgbClr val="000000"/>
              </a:buClr>
              <a:buSzPts val="2800"/>
              <a:buFont typeface="Arial"/>
              <a:buNone/>
            </a:pPr>
            <a:r>
              <a:rPr b="1" i="0" lang="en-GB" sz="2800" u="none" cap="none" strike="noStrike">
                <a:solidFill>
                  <a:schemeClr val="lt1"/>
                </a:solidFill>
                <a:latin typeface="Playwrite GB S"/>
                <a:ea typeface="Playwrite GB S"/>
                <a:cs typeface="Playwrite GB S"/>
                <a:sym typeface="Playwrite GB S"/>
              </a:rPr>
              <a:t>CHALLENGE ourselves further.</a:t>
            </a:r>
            <a:endParaRPr b="0" i="0" sz="2800" u="none" cap="none" strike="noStrike">
              <a:solidFill>
                <a:schemeClr val="lt1"/>
              </a:solidFill>
              <a:latin typeface="Playwrite GB S"/>
              <a:ea typeface="Playwrite GB S"/>
              <a:cs typeface="Playwrite GB S"/>
              <a:sym typeface="Playwrite GB S"/>
            </a:endParaRPr>
          </a:p>
        </p:txBody>
      </p:sp>
      <p:pic>
        <p:nvPicPr>
          <p:cNvPr id="100" name="Google Shape;100;p2"/>
          <p:cNvPicPr preferRelativeResize="0"/>
          <p:nvPr/>
        </p:nvPicPr>
        <p:blipFill rotWithShape="1">
          <a:blip r:embed="rId4">
            <a:alphaModFix/>
          </a:blip>
          <a:srcRect b="0" l="0" r="0" t="0"/>
          <a:stretch/>
        </p:blipFill>
        <p:spPr>
          <a:xfrm>
            <a:off x="7452320" y="5157192"/>
            <a:ext cx="1224136" cy="1239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4"/>
          <p:cNvSpPr/>
          <p:nvPr/>
        </p:nvSpPr>
        <p:spPr>
          <a:xfrm>
            <a:off x="395536" y="901182"/>
            <a:ext cx="8496944" cy="5696170"/>
          </a:xfrm>
          <a:prstGeom prst="rect">
            <a:avLst/>
          </a:prstGeom>
          <a:solidFill>
            <a:schemeClr val="l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6" name="Google Shape;106;p4"/>
          <p:cNvSpPr txBox="1"/>
          <p:nvPr/>
        </p:nvSpPr>
        <p:spPr>
          <a:xfrm>
            <a:off x="2627784" y="116632"/>
            <a:ext cx="4248472"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lt1"/>
                </a:solidFill>
                <a:latin typeface="Calibri"/>
                <a:ea typeface="Calibri"/>
                <a:cs typeface="Calibri"/>
                <a:sym typeface="Calibri"/>
              </a:rPr>
              <a:t>Valley Values</a:t>
            </a:r>
            <a:r>
              <a:rPr b="0" i="0" lang="en-GB" sz="1800" u="none" cap="none" strike="noStrike">
                <a:solidFill>
                  <a:schemeClr val="lt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pic>
        <p:nvPicPr>
          <p:cNvPr id="107" name="Google Shape;107;p4"/>
          <p:cNvPicPr preferRelativeResize="0"/>
          <p:nvPr/>
        </p:nvPicPr>
        <p:blipFill rotWithShape="1">
          <a:blip r:embed="rId3">
            <a:alphaModFix/>
          </a:blip>
          <a:srcRect b="0" l="0" r="0" t="0"/>
          <a:stretch/>
        </p:blipFill>
        <p:spPr>
          <a:xfrm>
            <a:off x="7452320" y="39969"/>
            <a:ext cx="1440160" cy="821614"/>
          </a:xfrm>
          <a:prstGeom prst="rect">
            <a:avLst/>
          </a:prstGeom>
          <a:noFill/>
          <a:ln>
            <a:noFill/>
          </a:ln>
        </p:spPr>
      </p:pic>
      <p:pic>
        <p:nvPicPr>
          <p:cNvPr id="108" name="Google Shape;108;p4"/>
          <p:cNvPicPr preferRelativeResize="0"/>
          <p:nvPr/>
        </p:nvPicPr>
        <p:blipFill rotWithShape="1">
          <a:blip r:embed="rId4">
            <a:alphaModFix/>
          </a:blip>
          <a:srcRect b="0" l="0" r="1701" t="5990"/>
          <a:stretch/>
        </p:blipFill>
        <p:spPr>
          <a:xfrm>
            <a:off x="539553" y="1029301"/>
            <a:ext cx="8208912" cy="5528451"/>
          </a:xfrm>
          <a:prstGeom prst="rect">
            <a:avLst/>
          </a:prstGeom>
          <a:noFill/>
          <a:ln>
            <a:noFill/>
          </a:ln>
        </p:spPr>
      </p:pic>
      <p:pic>
        <p:nvPicPr>
          <p:cNvPr id="109" name="Google Shape;109;p4"/>
          <p:cNvPicPr preferRelativeResize="0"/>
          <p:nvPr/>
        </p:nvPicPr>
        <p:blipFill rotWithShape="1">
          <a:blip r:embed="rId5">
            <a:alphaModFix/>
          </a:blip>
          <a:srcRect b="0" l="0" r="0" t="0"/>
          <a:stretch/>
        </p:blipFill>
        <p:spPr>
          <a:xfrm>
            <a:off x="467544" y="67286"/>
            <a:ext cx="747941" cy="75723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3"/>
          <p:cNvSpPr/>
          <p:nvPr/>
        </p:nvSpPr>
        <p:spPr>
          <a:xfrm>
            <a:off x="467544" y="332656"/>
            <a:ext cx="8280920" cy="59708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GB" sz="2800" u="sng" cap="none" strike="noStrike">
                <a:solidFill>
                  <a:schemeClr val="lt1"/>
                </a:solidFill>
                <a:latin typeface="Playwrite GB S"/>
                <a:ea typeface="Playwrite GB S"/>
                <a:cs typeface="Playwrite GB S"/>
                <a:sym typeface="Playwrite GB S"/>
              </a:rPr>
              <a:t>House Points…</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800"/>
              <a:buFont typeface="Arial"/>
              <a:buNone/>
            </a:pPr>
            <a:r>
              <a:t/>
            </a:r>
            <a:endParaRPr b="1" i="0" sz="2800" u="sng" cap="none" strike="noStrike">
              <a:solidFill>
                <a:srgbClr val="21212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00B050"/>
                </a:solidFill>
                <a:latin typeface="Playwrite GB S"/>
                <a:ea typeface="Playwrite GB S"/>
                <a:cs typeface="Playwrite GB S"/>
                <a:sym typeface="Playwrite GB S"/>
              </a:rPr>
              <a:t>Amazon Rainforest (Green) </a:t>
            </a:r>
            <a:endParaRPr b="0" i="0" sz="2800" u="none" cap="none" strike="noStrike">
              <a:solidFill>
                <a:srgbClr val="00B05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FF0000"/>
                </a:solidFill>
                <a:latin typeface="Playwrite GB S"/>
                <a:ea typeface="Playwrite GB S"/>
                <a:cs typeface="Playwrite GB S"/>
                <a:sym typeface="Playwrite GB S"/>
              </a:rPr>
              <a:t>Grand Canyon (Red) </a:t>
            </a:r>
            <a:endParaRPr b="0" i="0" sz="2800" u="none" cap="none" strike="noStrike">
              <a:solidFill>
                <a:srgbClr val="FF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002060"/>
                </a:solidFill>
                <a:latin typeface="Playwrite GB S"/>
                <a:ea typeface="Playwrite GB S"/>
                <a:cs typeface="Playwrite GB S"/>
                <a:sym typeface="Playwrite GB S"/>
              </a:rPr>
              <a:t>Great Barrier Reef (Blue) </a:t>
            </a:r>
            <a:endParaRPr b="0" i="0" sz="2800" u="none" cap="none" strike="noStrike">
              <a:solidFill>
                <a:srgbClr val="00206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212121"/>
                </a:solidFill>
                <a:latin typeface="Calibri"/>
                <a:ea typeface="Calibri"/>
                <a:cs typeface="Calibri"/>
                <a:sym typeface="Calibri"/>
              </a:rPr>
              <a:t> </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21212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21212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21212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21212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21212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21212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21212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212121"/>
                </a:solidFill>
                <a:latin typeface="Calibri"/>
                <a:ea typeface="Calibri"/>
                <a:cs typeface="Calibri"/>
                <a:sym typeface="Calibri"/>
              </a:rPr>
              <a:t> </a:t>
            </a:r>
            <a:endParaRPr b="0" i="0" sz="1800" u="none" cap="none" strike="noStrike">
              <a:solidFill>
                <a:schemeClr val="dk1"/>
              </a:solidFill>
              <a:latin typeface="Calibri"/>
              <a:ea typeface="Calibri"/>
              <a:cs typeface="Calibri"/>
              <a:sym typeface="Calibri"/>
            </a:endParaRPr>
          </a:p>
        </p:txBody>
      </p:sp>
      <p:pic>
        <p:nvPicPr>
          <p:cNvPr id="115" name="Google Shape;115;p3"/>
          <p:cNvPicPr preferRelativeResize="0"/>
          <p:nvPr/>
        </p:nvPicPr>
        <p:blipFill rotWithShape="1">
          <a:blip r:embed="rId3">
            <a:alphaModFix/>
          </a:blip>
          <a:srcRect b="10902" l="0" r="0" t="0"/>
          <a:stretch/>
        </p:blipFill>
        <p:spPr>
          <a:xfrm>
            <a:off x="6476899" y="260648"/>
            <a:ext cx="2304256" cy="1629882"/>
          </a:xfrm>
          <a:prstGeom prst="rect">
            <a:avLst/>
          </a:prstGeom>
          <a:noFill/>
          <a:ln>
            <a:noFill/>
          </a:ln>
        </p:spPr>
      </p:pic>
      <p:pic>
        <p:nvPicPr>
          <p:cNvPr id="116" name="Google Shape;116;p3"/>
          <p:cNvPicPr preferRelativeResize="0"/>
          <p:nvPr/>
        </p:nvPicPr>
        <p:blipFill rotWithShape="1">
          <a:blip r:embed="rId4">
            <a:alphaModFix/>
          </a:blip>
          <a:srcRect b="0" l="0" r="0" t="0"/>
          <a:stretch/>
        </p:blipFill>
        <p:spPr>
          <a:xfrm>
            <a:off x="6476899" y="2060848"/>
            <a:ext cx="2356032" cy="1584176"/>
          </a:xfrm>
          <a:prstGeom prst="rect">
            <a:avLst/>
          </a:prstGeom>
          <a:noFill/>
          <a:ln>
            <a:noFill/>
          </a:ln>
        </p:spPr>
      </p:pic>
      <p:pic>
        <p:nvPicPr>
          <p:cNvPr id="117" name="Google Shape;117;p3"/>
          <p:cNvPicPr preferRelativeResize="0"/>
          <p:nvPr/>
        </p:nvPicPr>
        <p:blipFill rotWithShape="1">
          <a:blip r:embed="rId5">
            <a:alphaModFix/>
          </a:blip>
          <a:srcRect b="0" l="0" r="0" t="0"/>
          <a:stretch/>
        </p:blipFill>
        <p:spPr>
          <a:xfrm>
            <a:off x="6505407" y="3861048"/>
            <a:ext cx="2383654" cy="1584176"/>
          </a:xfrm>
          <a:prstGeom prst="rect">
            <a:avLst/>
          </a:prstGeom>
          <a:noFill/>
          <a:ln>
            <a:noFill/>
          </a:ln>
        </p:spPr>
      </p:pic>
      <p:sp>
        <p:nvSpPr>
          <p:cNvPr id="118" name="Google Shape;118;p3"/>
          <p:cNvSpPr txBox="1"/>
          <p:nvPr/>
        </p:nvSpPr>
        <p:spPr>
          <a:xfrm>
            <a:off x="527918" y="3501008"/>
            <a:ext cx="5917200" cy="2586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Playwrite GB S"/>
                <a:ea typeface="Playwrite GB S"/>
                <a:cs typeface="Playwrite GB S"/>
                <a:sym typeface="Playwrite GB S"/>
              </a:rPr>
              <a:t>All our children try and earn house points. </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Playwrite GB S"/>
                <a:ea typeface="Playwrite GB S"/>
                <a:cs typeface="Playwrite GB S"/>
                <a:sym typeface="Playwrite GB S"/>
              </a:rPr>
              <a:t>House points are given for great work, living our values and being kind. </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Playwrite GB S"/>
                <a:ea typeface="Playwrite GB S"/>
                <a:cs typeface="Playwrite GB S"/>
                <a:sym typeface="Playwrite GB S"/>
              </a:rPr>
              <a:t>A House reward is given at the end of each half term for the winning house. </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1212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1212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5"/>
          <p:cNvSpPr txBox="1"/>
          <p:nvPr>
            <p:ph idx="1" type="body"/>
          </p:nvPr>
        </p:nvSpPr>
        <p:spPr>
          <a:xfrm>
            <a:off x="539552" y="988042"/>
            <a:ext cx="8064896" cy="5609309"/>
          </a:xfrm>
          <a:prstGeom prst="rect">
            <a:avLst/>
          </a:prstGeom>
          <a:noFill/>
          <a:ln>
            <a:noFill/>
          </a:ln>
        </p:spPr>
        <p:txBody>
          <a:bodyPr anchorCtr="0" anchor="t" bIns="45700" lIns="91425" spcFirstLastPara="1" rIns="91425" wrap="square" tIns="45700">
            <a:normAutofit fontScale="25000" lnSpcReduction="20000"/>
          </a:bodyPr>
          <a:lstStyle/>
          <a:p>
            <a:pPr indent="-342900" lvl="0" marL="342900" rtl="0" algn="l">
              <a:lnSpc>
                <a:spcPct val="100000"/>
              </a:lnSpc>
              <a:spcBef>
                <a:spcPts val="0"/>
              </a:spcBef>
              <a:spcAft>
                <a:spcPts val="0"/>
              </a:spcAft>
              <a:buClr>
                <a:schemeClr val="dk1"/>
              </a:buClr>
              <a:buSzPct val="100000"/>
              <a:buNone/>
            </a:pPr>
            <a:r>
              <a:t/>
            </a:r>
            <a:endParaRPr b="1" sz="1000">
              <a:solidFill>
                <a:schemeClr val="lt1"/>
              </a:solidFill>
            </a:endParaRPr>
          </a:p>
          <a:p>
            <a:pPr indent="0" lvl="0" marL="0" rtl="0" algn="l">
              <a:lnSpc>
                <a:spcPct val="100000"/>
              </a:lnSpc>
              <a:spcBef>
                <a:spcPts val="520"/>
              </a:spcBef>
              <a:spcAft>
                <a:spcPts val="0"/>
              </a:spcAft>
              <a:buClr>
                <a:schemeClr val="lt1"/>
              </a:buClr>
              <a:buSzPct val="83333"/>
              <a:buNone/>
            </a:pPr>
            <a:r>
              <a:rPr b="1" lang="en-GB" sz="9600" u="sng">
                <a:solidFill>
                  <a:schemeClr val="lt1"/>
                </a:solidFill>
                <a:latin typeface="Playwrite GB S"/>
                <a:ea typeface="Playwrite GB S"/>
                <a:cs typeface="Playwrite GB S"/>
                <a:sym typeface="Playwrite GB S"/>
              </a:rPr>
              <a:t>Step 1</a:t>
            </a:r>
            <a:r>
              <a:rPr b="1" lang="en-GB" sz="9600">
                <a:solidFill>
                  <a:schemeClr val="lt1"/>
                </a:solidFill>
                <a:latin typeface="Playwrite GB S"/>
                <a:ea typeface="Playwrite GB S"/>
                <a:cs typeface="Playwrite GB S"/>
                <a:sym typeface="Playwrite GB S"/>
              </a:rPr>
              <a:t>. Today’s Welcome to Nursery Meeting. Polite reminder that you were asked to share your child’s birth certificate to the school office. If you have not yet done so, please present this ASAP to secure your place.</a:t>
            </a:r>
            <a:endParaRPr sz="4800">
              <a:latin typeface="Playwrite GB S"/>
              <a:ea typeface="Playwrite GB S"/>
              <a:cs typeface="Playwrite GB S"/>
              <a:sym typeface="Playwrite GB S"/>
            </a:endParaRPr>
          </a:p>
          <a:p>
            <a:pPr indent="0" lvl="0" marL="0" rtl="0" algn="l">
              <a:lnSpc>
                <a:spcPct val="100000"/>
              </a:lnSpc>
              <a:spcBef>
                <a:spcPts val="520"/>
              </a:spcBef>
              <a:spcAft>
                <a:spcPts val="0"/>
              </a:spcAft>
              <a:buClr>
                <a:schemeClr val="dk1"/>
              </a:buClr>
              <a:buSzPct val="83333"/>
              <a:buNone/>
            </a:pPr>
            <a:r>
              <a:t/>
            </a:r>
            <a:endParaRPr b="1" sz="9600" u="sng">
              <a:solidFill>
                <a:schemeClr val="lt1"/>
              </a:solidFill>
              <a:latin typeface="Playwrite GB S"/>
              <a:ea typeface="Playwrite GB S"/>
              <a:cs typeface="Playwrite GB S"/>
              <a:sym typeface="Playwrite GB S"/>
            </a:endParaRPr>
          </a:p>
          <a:p>
            <a:pPr indent="0" lvl="0" marL="0" rtl="0" algn="l">
              <a:lnSpc>
                <a:spcPct val="100000"/>
              </a:lnSpc>
              <a:spcBef>
                <a:spcPts val="520"/>
              </a:spcBef>
              <a:spcAft>
                <a:spcPts val="0"/>
              </a:spcAft>
              <a:buClr>
                <a:schemeClr val="lt1"/>
              </a:buClr>
              <a:buSzPct val="83333"/>
              <a:buNone/>
            </a:pPr>
            <a:r>
              <a:rPr b="1" lang="en-GB" sz="9600" u="sng">
                <a:solidFill>
                  <a:schemeClr val="lt1"/>
                </a:solidFill>
                <a:latin typeface="Playwrite GB S"/>
                <a:ea typeface="Playwrite GB S"/>
                <a:cs typeface="Playwrite GB S"/>
                <a:sym typeface="Playwrite GB S"/>
              </a:rPr>
              <a:t>Step 2</a:t>
            </a:r>
            <a:r>
              <a:rPr b="1" lang="en-GB" sz="9600">
                <a:solidFill>
                  <a:schemeClr val="lt1"/>
                </a:solidFill>
                <a:latin typeface="Playwrite GB S"/>
                <a:ea typeface="Playwrite GB S"/>
                <a:cs typeface="Playwrite GB S"/>
                <a:sym typeface="Playwrite GB S"/>
              </a:rPr>
              <a:t>.   A parent / teacher information sharing sheet was emailed to you. If you have not emailed it or brought it with you this evening, please bring it to the school office ASAP. There are spare copies to collect.</a:t>
            </a:r>
            <a:endParaRPr sz="4800">
              <a:latin typeface="Playwrite GB S"/>
              <a:ea typeface="Playwrite GB S"/>
              <a:cs typeface="Playwrite GB S"/>
              <a:sym typeface="Playwrite GB S"/>
            </a:endParaRPr>
          </a:p>
          <a:p>
            <a:pPr indent="0" lvl="0" marL="0" rtl="0" algn="l">
              <a:lnSpc>
                <a:spcPct val="100000"/>
              </a:lnSpc>
              <a:spcBef>
                <a:spcPts val="520"/>
              </a:spcBef>
              <a:spcAft>
                <a:spcPts val="0"/>
              </a:spcAft>
              <a:buClr>
                <a:schemeClr val="dk1"/>
              </a:buClr>
              <a:buSzPct val="83333"/>
              <a:buNone/>
            </a:pPr>
            <a:r>
              <a:t/>
            </a:r>
            <a:endParaRPr b="1" sz="9600">
              <a:solidFill>
                <a:schemeClr val="lt1"/>
              </a:solidFill>
              <a:latin typeface="Playwrite GB S"/>
              <a:ea typeface="Playwrite GB S"/>
              <a:cs typeface="Playwrite GB S"/>
              <a:sym typeface="Playwrite GB S"/>
            </a:endParaRPr>
          </a:p>
          <a:p>
            <a:pPr indent="0" lvl="0" marL="0" rtl="0" algn="l">
              <a:lnSpc>
                <a:spcPct val="100000"/>
              </a:lnSpc>
              <a:spcBef>
                <a:spcPts val="520"/>
              </a:spcBef>
              <a:spcAft>
                <a:spcPts val="0"/>
              </a:spcAft>
              <a:buClr>
                <a:schemeClr val="lt1"/>
              </a:buClr>
              <a:buSzPct val="83333"/>
              <a:buNone/>
            </a:pPr>
            <a:r>
              <a:rPr b="1" lang="en-GB" sz="9600" u="sng">
                <a:solidFill>
                  <a:schemeClr val="lt1"/>
                </a:solidFill>
                <a:latin typeface="Playwrite GB S"/>
                <a:ea typeface="Playwrite GB S"/>
                <a:cs typeface="Playwrite GB S"/>
                <a:sym typeface="Playwrite GB S"/>
              </a:rPr>
              <a:t>Step 3</a:t>
            </a:r>
            <a:r>
              <a:rPr b="1" lang="en-GB" sz="9600">
                <a:solidFill>
                  <a:schemeClr val="lt1"/>
                </a:solidFill>
                <a:latin typeface="Playwrite GB S"/>
                <a:ea typeface="Playwrite GB S"/>
                <a:cs typeface="Playwrite GB S"/>
                <a:sym typeface="Playwrite GB S"/>
              </a:rPr>
              <a:t>.   You are invited to a Stay and Play session on Wednesday 24th June. </a:t>
            </a:r>
            <a:endParaRPr sz="4800">
              <a:latin typeface="Playwrite GB S"/>
              <a:ea typeface="Playwrite GB S"/>
              <a:cs typeface="Playwrite GB S"/>
              <a:sym typeface="Playwrite GB S"/>
            </a:endParaRPr>
          </a:p>
          <a:p>
            <a:pPr indent="0" lvl="0" marL="0" rtl="0" algn="l">
              <a:lnSpc>
                <a:spcPct val="100000"/>
              </a:lnSpc>
              <a:spcBef>
                <a:spcPts val="520"/>
              </a:spcBef>
              <a:spcAft>
                <a:spcPts val="0"/>
              </a:spcAft>
              <a:buClr>
                <a:schemeClr val="dk1"/>
              </a:buClr>
              <a:buSzPct val="83333"/>
              <a:buNone/>
            </a:pPr>
            <a:r>
              <a:t/>
            </a:r>
            <a:endParaRPr b="1" sz="9600">
              <a:solidFill>
                <a:schemeClr val="lt1"/>
              </a:solidFill>
              <a:latin typeface="Playwrite GB S"/>
              <a:ea typeface="Playwrite GB S"/>
              <a:cs typeface="Playwrite GB S"/>
              <a:sym typeface="Playwrite GB S"/>
            </a:endParaRPr>
          </a:p>
          <a:p>
            <a:pPr indent="0" lvl="0" marL="0" rtl="0" algn="l">
              <a:lnSpc>
                <a:spcPct val="100000"/>
              </a:lnSpc>
              <a:spcBef>
                <a:spcPts val="520"/>
              </a:spcBef>
              <a:spcAft>
                <a:spcPts val="0"/>
              </a:spcAft>
              <a:buClr>
                <a:schemeClr val="lt1"/>
              </a:buClr>
              <a:buSzPct val="83333"/>
              <a:buNone/>
            </a:pPr>
            <a:r>
              <a:rPr b="1" lang="en-GB" sz="9600">
                <a:solidFill>
                  <a:schemeClr val="lt1"/>
                </a:solidFill>
                <a:latin typeface="Playwrite GB S"/>
                <a:ea typeface="Playwrite GB S"/>
                <a:cs typeface="Playwrite GB S"/>
                <a:sym typeface="Playwrite GB S"/>
              </a:rPr>
              <a:t>Girls are invited 9am-10am</a:t>
            </a:r>
            <a:endParaRPr sz="4800">
              <a:latin typeface="Playwrite GB S"/>
              <a:ea typeface="Playwrite GB S"/>
              <a:cs typeface="Playwrite GB S"/>
              <a:sym typeface="Playwrite GB S"/>
            </a:endParaRPr>
          </a:p>
          <a:p>
            <a:pPr indent="0" lvl="0" marL="0" rtl="0" algn="l">
              <a:lnSpc>
                <a:spcPct val="100000"/>
              </a:lnSpc>
              <a:spcBef>
                <a:spcPts val="520"/>
              </a:spcBef>
              <a:spcAft>
                <a:spcPts val="0"/>
              </a:spcAft>
              <a:buClr>
                <a:schemeClr val="lt1"/>
              </a:buClr>
              <a:buSzPct val="83333"/>
              <a:buNone/>
            </a:pPr>
            <a:r>
              <a:rPr b="1" lang="en-GB" sz="9600">
                <a:solidFill>
                  <a:schemeClr val="lt1"/>
                </a:solidFill>
                <a:latin typeface="Playwrite GB S"/>
                <a:ea typeface="Playwrite GB S"/>
                <a:cs typeface="Playwrite GB S"/>
                <a:sym typeface="Playwrite GB S"/>
              </a:rPr>
              <a:t>Boys are invited 10.30am – 11.30am.</a:t>
            </a:r>
            <a:endParaRPr sz="4800">
              <a:latin typeface="Playwrite GB S"/>
              <a:ea typeface="Playwrite GB S"/>
              <a:cs typeface="Playwrite GB S"/>
              <a:sym typeface="Playwrite GB S"/>
            </a:endParaRPr>
          </a:p>
          <a:p>
            <a:pPr indent="0" lvl="0" marL="0" rtl="0" algn="l">
              <a:lnSpc>
                <a:spcPct val="100000"/>
              </a:lnSpc>
              <a:spcBef>
                <a:spcPts val="520"/>
              </a:spcBef>
              <a:spcAft>
                <a:spcPts val="0"/>
              </a:spcAft>
              <a:buClr>
                <a:schemeClr val="dk1"/>
              </a:buClr>
              <a:buSzPct val="100000"/>
              <a:buNone/>
            </a:pPr>
            <a:r>
              <a:t/>
            </a:r>
            <a:endParaRPr b="1" sz="8000">
              <a:solidFill>
                <a:schemeClr val="lt1"/>
              </a:solidFill>
            </a:endParaRPr>
          </a:p>
          <a:p>
            <a:pPr indent="0" lvl="0" marL="0" rtl="0" algn="l">
              <a:lnSpc>
                <a:spcPct val="100000"/>
              </a:lnSpc>
              <a:spcBef>
                <a:spcPts val="520"/>
              </a:spcBef>
              <a:spcAft>
                <a:spcPts val="0"/>
              </a:spcAft>
              <a:buClr>
                <a:schemeClr val="dk1"/>
              </a:buClr>
              <a:buSzPct val="100000"/>
              <a:buNone/>
            </a:pPr>
            <a:r>
              <a:t/>
            </a:r>
            <a:endParaRPr b="1" sz="8000">
              <a:solidFill>
                <a:schemeClr val="lt1"/>
              </a:solidFill>
            </a:endParaRPr>
          </a:p>
          <a:p>
            <a:pPr indent="0" lvl="0" marL="0" rtl="0" algn="l">
              <a:lnSpc>
                <a:spcPct val="100000"/>
              </a:lnSpc>
              <a:spcBef>
                <a:spcPts val="468"/>
              </a:spcBef>
              <a:spcAft>
                <a:spcPts val="0"/>
              </a:spcAft>
              <a:buClr>
                <a:schemeClr val="dk1"/>
              </a:buClr>
              <a:buSzPct val="100000"/>
              <a:buNone/>
            </a:pPr>
            <a:r>
              <a:t/>
            </a:r>
            <a:endParaRPr b="1" sz="7200">
              <a:solidFill>
                <a:schemeClr val="lt1"/>
              </a:solidFill>
            </a:endParaRPr>
          </a:p>
          <a:p>
            <a:pPr indent="0" lvl="0" marL="0" rtl="0" algn="l">
              <a:lnSpc>
                <a:spcPct val="100000"/>
              </a:lnSpc>
              <a:spcBef>
                <a:spcPts val="468"/>
              </a:spcBef>
              <a:spcAft>
                <a:spcPts val="0"/>
              </a:spcAft>
              <a:buClr>
                <a:schemeClr val="dk1"/>
              </a:buClr>
              <a:buSzPct val="100000"/>
              <a:buNone/>
            </a:pPr>
            <a:r>
              <a:t/>
            </a:r>
            <a:endParaRPr b="1" sz="7200">
              <a:solidFill>
                <a:schemeClr val="lt1"/>
              </a:solidFill>
            </a:endParaRPr>
          </a:p>
          <a:p>
            <a:pPr indent="0" lvl="0" marL="0" rtl="0" algn="l">
              <a:lnSpc>
                <a:spcPct val="100000"/>
              </a:lnSpc>
              <a:spcBef>
                <a:spcPts val="468"/>
              </a:spcBef>
              <a:spcAft>
                <a:spcPts val="0"/>
              </a:spcAft>
              <a:buClr>
                <a:schemeClr val="dk1"/>
              </a:buClr>
              <a:buSzPct val="100000"/>
              <a:buNone/>
            </a:pPr>
            <a:r>
              <a:t/>
            </a:r>
            <a:endParaRPr b="1" sz="7200">
              <a:solidFill>
                <a:schemeClr val="lt1"/>
              </a:solidFill>
            </a:endParaRPr>
          </a:p>
          <a:p>
            <a:pPr indent="0" lvl="0" marL="0" rtl="0" algn="l">
              <a:lnSpc>
                <a:spcPct val="100000"/>
              </a:lnSpc>
              <a:spcBef>
                <a:spcPts val="468"/>
              </a:spcBef>
              <a:spcAft>
                <a:spcPts val="0"/>
              </a:spcAft>
              <a:buClr>
                <a:schemeClr val="dk1"/>
              </a:buClr>
              <a:buSzPct val="100000"/>
              <a:buNone/>
            </a:pPr>
            <a:r>
              <a:t/>
            </a:r>
            <a:endParaRPr b="1" sz="7200">
              <a:solidFill>
                <a:schemeClr val="lt1"/>
              </a:solidFill>
            </a:endParaRPr>
          </a:p>
          <a:p>
            <a:pPr indent="0" lvl="0" marL="0" rtl="0" algn="l">
              <a:lnSpc>
                <a:spcPct val="100000"/>
              </a:lnSpc>
              <a:spcBef>
                <a:spcPts val="468"/>
              </a:spcBef>
              <a:spcAft>
                <a:spcPts val="0"/>
              </a:spcAft>
              <a:buClr>
                <a:schemeClr val="dk1"/>
              </a:buClr>
              <a:buSzPct val="100000"/>
              <a:buNone/>
            </a:pPr>
            <a:r>
              <a:t/>
            </a:r>
            <a:endParaRPr b="1" sz="7200">
              <a:solidFill>
                <a:schemeClr val="lt1"/>
              </a:solidFill>
            </a:endParaRPr>
          </a:p>
          <a:p>
            <a:pPr indent="0" lvl="0" marL="0" rtl="0" algn="l">
              <a:lnSpc>
                <a:spcPct val="100000"/>
              </a:lnSpc>
              <a:spcBef>
                <a:spcPts val="468"/>
              </a:spcBef>
              <a:spcAft>
                <a:spcPts val="0"/>
              </a:spcAft>
              <a:buClr>
                <a:schemeClr val="dk1"/>
              </a:buClr>
              <a:buSzPct val="100000"/>
              <a:buNone/>
            </a:pPr>
            <a:r>
              <a:t/>
            </a:r>
            <a:endParaRPr b="1" sz="7200">
              <a:solidFill>
                <a:schemeClr val="lt1"/>
              </a:solidFill>
            </a:endParaRPr>
          </a:p>
          <a:p>
            <a:pPr indent="-342900" lvl="0" marL="342900" rtl="0" algn="l">
              <a:lnSpc>
                <a:spcPct val="100000"/>
              </a:lnSpc>
              <a:spcBef>
                <a:spcPts val="468"/>
              </a:spcBef>
              <a:spcAft>
                <a:spcPts val="0"/>
              </a:spcAft>
              <a:buClr>
                <a:schemeClr val="dk1"/>
              </a:buClr>
              <a:buSzPct val="100000"/>
              <a:buNone/>
            </a:pPr>
            <a:r>
              <a:t/>
            </a:r>
            <a:endParaRPr b="1" sz="7200">
              <a:solidFill>
                <a:schemeClr val="lt1"/>
              </a:solidFill>
            </a:endParaRPr>
          </a:p>
        </p:txBody>
      </p:sp>
      <p:sp>
        <p:nvSpPr>
          <p:cNvPr id="124" name="Google Shape;124;p5"/>
          <p:cNvSpPr txBox="1"/>
          <p:nvPr/>
        </p:nvSpPr>
        <p:spPr>
          <a:xfrm>
            <a:off x="539552" y="260648"/>
            <a:ext cx="8352928"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000"/>
              <a:buFont typeface="Arial"/>
              <a:buNone/>
            </a:pPr>
            <a:r>
              <a:rPr b="1" i="0" lang="en-GB" sz="4000" u="sng" cap="none" strike="noStrike">
                <a:solidFill>
                  <a:schemeClr val="lt1"/>
                </a:solidFill>
                <a:latin typeface="Playwrite GB S"/>
                <a:ea typeface="Playwrite GB S"/>
                <a:cs typeface="Playwrite GB S"/>
                <a:sym typeface="Playwrite GB S"/>
              </a:rPr>
              <a:t>Admission Arrangements </a:t>
            </a:r>
            <a:endParaRPr i="0" sz="1400" u="sng" cap="none" strike="noStrike">
              <a:solidFill>
                <a:srgbClr val="000000"/>
              </a:solidFill>
              <a:latin typeface="Playwrite GB S"/>
              <a:ea typeface="Playwrite GB S"/>
              <a:cs typeface="Playwrite GB S"/>
              <a:sym typeface="Playwrite GB 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8"/>
          <p:cNvSpPr txBox="1"/>
          <p:nvPr>
            <p:ph type="title"/>
          </p:nvPr>
        </p:nvSpPr>
        <p:spPr>
          <a:xfrm>
            <a:off x="467544" y="188640"/>
            <a:ext cx="8424936" cy="6408712"/>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chemeClr val="lt1"/>
              </a:buClr>
              <a:buSzPts val="2200"/>
              <a:buFont typeface="Calibri"/>
              <a:buNone/>
            </a:pPr>
            <a:br>
              <a:rPr lang="en-GB" sz="2200">
                <a:solidFill>
                  <a:schemeClr val="lt1"/>
                </a:solidFill>
              </a:rPr>
            </a:br>
            <a:br>
              <a:rPr lang="en-GB" sz="2200">
                <a:solidFill>
                  <a:schemeClr val="lt1"/>
                </a:solidFill>
              </a:rPr>
            </a:br>
            <a:br>
              <a:rPr lang="en-GB" sz="2200">
                <a:solidFill>
                  <a:schemeClr val="lt1"/>
                </a:solidFill>
              </a:rPr>
            </a:br>
            <a:br>
              <a:rPr lang="en-GB" sz="2200">
                <a:solidFill>
                  <a:schemeClr val="lt1"/>
                </a:solidFill>
              </a:rPr>
            </a:br>
            <a:endParaRPr/>
          </a:p>
        </p:txBody>
      </p:sp>
      <p:sp>
        <p:nvSpPr>
          <p:cNvPr id="130" name="Google Shape;130;p8"/>
          <p:cNvSpPr txBox="1"/>
          <p:nvPr>
            <p:ph idx="1" type="body"/>
          </p:nvPr>
        </p:nvSpPr>
        <p:spPr>
          <a:xfrm>
            <a:off x="-5" y="0"/>
            <a:ext cx="8435400" cy="6180300"/>
          </a:xfrm>
          <a:prstGeom prst="rect">
            <a:avLst/>
          </a:prstGeom>
          <a:noFill/>
          <a:ln>
            <a:noFill/>
          </a:ln>
        </p:spPr>
        <p:txBody>
          <a:bodyPr anchorCtr="0" anchor="t" bIns="45700" lIns="91425" spcFirstLastPara="1" rIns="91425" wrap="square" tIns="45700">
            <a:normAutofit lnSpcReduction="10000"/>
          </a:bodyPr>
          <a:lstStyle/>
          <a:p>
            <a:pPr indent="-342900" lvl="0" marL="342900" rtl="0" algn="ctr">
              <a:lnSpc>
                <a:spcPct val="100000"/>
              </a:lnSpc>
              <a:spcBef>
                <a:spcPts val="0"/>
              </a:spcBef>
              <a:spcAft>
                <a:spcPts val="0"/>
              </a:spcAft>
              <a:buClr>
                <a:schemeClr val="lt1"/>
              </a:buClr>
              <a:buSzPts val="6600"/>
              <a:buNone/>
            </a:pPr>
            <a:r>
              <a:rPr b="1" lang="en-GB" sz="6600">
                <a:solidFill>
                  <a:schemeClr val="lt1"/>
                </a:solidFill>
                <a:latin typeface="Playwrite GB S"/>
                <a:ea typeface="Playwrite GB S"/>
                <a:cs typeface="Playwrite GB S"/>
                <a:sym typeface="Playwrite GB S"/>
              </a:rPr>
              <a:t>Nursery  </a:t>
            </a:r>
            <a:endParaRPr>
              <a:latin typeface="Playwrite GB S"/>
              <a:ea typeface="Playwrite GB S"/>
              <a:cs typeface="Playwrite GB S"/>
              <a:sym typeface="Playwrite GB S"/>
            </a:endParaRPr>
          </a:p>
          <a:p>
            <a:pPr indent="0" lvl="0" marL="0" rtl="0" algn="l">
              <a:lnSpc>
                <a:spcPct val="100000"/>
              </a:lnSpc>
              <a:spcBef>
                <a:spcPts val="720"/>
              </a:spcBef>
              <a:spcAft>
                <a:spcPts val="0"/>
              </a:spcAft>
              <a:buClr>
                <a:schemeClr val="dk1"/>
              </a:buClr>
              <a:buSzPts val="3600"/>
              <a:buNone/>
            </a:pPr>
            <a:r>
              <a:t/>
            </a:r>
            <a:endParaRPr b="1" sz="3600">
              <a:solidFill>
                <a:schemeClr val="lt1"/>
              </a:solidFill>
            </a:endParaRPr>
          </a:p>
          <a:p>
            <a:pPr indent="0" lvl="0" marL="0" rtl="0" algn="ctr">
              <a:lnSpc>
                <a:spcPct val="100000"/>
              </a:lnSpc>
              <a:spcBef>
                <a:spcPts val="720"/>
              </a:spcBef>
              <a:spcAft>
                <a:spcPts val="0"/>
              </a:spcAft>
              <a:buClr>
                <a:schemeClr val="dk1"/>
              </a:buClr>
              <a:buSzPts val="3600"/>
              <a:buNone/>
            </a:pPr>
            <a:r>
              <a:t/>
            </a:r>
            <a:endParaRPr b="1" sz="3600">
              <a:solidFill>
                <a:schemeClr val="lt1"/>
              </a:solidFill>
            </a:endParaRPr>
          </a:p>
          <a:p>
            <a:pPr indent="0" lvl="0" marL="0" rtl="0" algn="ctr">
              <a:lnSpc>
                <a:spcPct val="100000"/>
              </a:lnSpc>
              <a:spcBef>
                <a:spcPts val="720"/>
              </a:spcBef>
              <a:spcAft>
                <a:spcPts val="0"/>
              </a:spcAft>
              <a:buClr>
                <a:schemeClr val="dk1"/>
              </a:buClr>
              <a:buSzPts val="3600"/>
              <a:buNone/>
            </a:pPr>
            <a:r>
              <a:t/>
            </a:r>
            <a:endParaRPr b="1" sz="3600">
              <a:solidFill>
                <a:schemeClr val="lt1"/>
              </a:solidFill>
            </a:endParaRPr>
          </a:p>
          <a:p>
            <a:pPr indent="0" lvl="0" marL="0" rtl="0" algn="ctr">
              <a:lnSpc>
                <a:spcPct val="100000"/>
              </a:lnSpc>
              <a:spcBef>
                <a:spcPts val="720"/>
              </a:spcBef>
              <a:spcAft>
                <a:spcPts val="0"/>
              </a:spcAft>
              <a:buClr>
                <a:schemeClr val="dk1"/>
              </a:buClr>
              <a:buSzPts val="3600"/>
              <a:buNone/>
            </a:pPr>
            <a:r>
              <a:t/>
            </a:r>
            <a:endParaRPr b="1" sz="3600">
              <a:solidFill>
                <a:schemeClr val="lt1"/>
              </a:solidFill>
            </a:endParaRPr>
          </a:p>
          <a:p>
            <a:pPr indent="-342900" lvl="0" marL="342900" rtl="0" algn="ctr">
              <a:lnSpc>
                <a:spcPct val="100000"/>
              </a:lnSpc>
              <a:spcBef>
                <a:spcPts val="720"/>
              </a:spcBef>
              <a:spcAft>
                <a:spcPts val="0"/>
              </a:spcAft>
              <a:buClr>
                <a:schemeClr val="dk1"/>
              </a:buClr>
              <a:buSzPts val="3600"/>
              <a:buNone/>
            </a:pPr>
            <a:r>
              <a:t/>
            </a:r>
            <a:endParaRPr b="1" sz="3600">
              <a:solidFill>
                <a:schemeClr val="lt1"/>
              </a:solidFill>
            </a:endParaRPr>
          </a:p>
          <a:p>
            <a:pPr indent="-342900" lvl="0" marL="342900" rtl="0" algn="ctr">
              <a:lnSpc>
                <a:spcPct val="100000"/>
              </a:lnSpc>
              <a:spcBef>
                <a:spcPts val="720"/>
              </a:spcBef>
              <a:spcAft>
                <a:spcPts val="0"/>
              </a:spcAft>
              <a:buClr>
                <a:schemeClr val="dk1"/>
              </a:buClr>
              <a:buSzPts val="3600"/>
              <a:buNone/>
            </a:pPr>
            <a:r>
              <a:t/>
            </a:r>
            <a:endParaRPr b="1" sz="3600">
              <a:solidFill>
                <a:schemeClr val="lt1"/>
              </a:solidFill>
            </a:endParaRPr>
          </a:p>
          <a:p>
            <a:pPr indent="-342900" lvl="0" marL="342900" rtl="0" algn="l">
              <a:lnSpc>
                <a:spcPct val="100000"/>
              </a:lnSpc>
              <a:spcBef>
                <a:spcPts val="360"/>
              </a:spcBef>
              <a:spcAft>
                <a:spcPts val="0"/>
              </a:spcAft>
              <a:buClr>
                <a:schemeClr val="dk1"/>
              </a:buClr>
              <a:buSzPts val="1800"/>
              <a:buNone/>
            </a:pPr>
            <a:r>
              <a:t/>
            </a:r>
            <a:endParaRPr b="1" sz="1800">
              <a:solidFill>
                <a:schemeClr val="lt1"/>
              </a:solidFill>
            </a:endParaRPr>
          </a:p>
          <a:p>
            <a:pPr indent="-342900" lvl="0" marL="342900" rtl="0" algn="ctr">
              <a:lnSpc>
                <a:spcPct val="100000"/>
              </a:lnSpc>
              <a:spcBef>
                <a:spcPts val="640"/>
              </a:spcBef>
              <a:spcAft>
                <a:spcPts val="0"/>
              </a:spcAft>
              <a:buClr>
                <a:schemeClr val="dk1"/>
              </a:buClr>
              <a:buSzPts val="3200"/>
              <a:buNone/>
            </a:pPr>
            <a:r>
              <a:t/>
            </a:r>
            <a:endParaRPr b="1">
              <a:solidFill>
                <a:schemeClr val="lt1"/>
              </a:solidFill>
            </a:endParaRPr>
          </a:p>
          <a:p>
            <a:pPr indent="-342900" lvl="0" marL="342900" rtl="0" algn="l">
              <a:lnSpc>
                <a:spcPct val="100000"/>
              </a:lnSpc>
              <a:spcBef>
                <a:spcPts val="640"/>
              </a:spcBef>
              <a:spcAft>
                <a:spcPts val="0"/>
              </a:spcAft>
              <a:buClr>
                <a:schemeClr val="dk1"/>
              </a:buClr>
              <a:buSzPts val="3200"/>
              <a:buNone/>
            </a:pPr>
            <a:r>
              <a:t/>
            </a:r>
            <a:endParaRPr b="1">
              <a:solidFill>
                <a:schemeClr val="lt1"/>
              </a:solidFill>
            </a:endParaRPr>
          </a:p>
        </p:txBody>
      </p:sp>
      <p:sp>
        <p:nvSpPr>
          <p:cNvPr id="131" name="Google Shape;131;p8"/>
          <p:cNvSpPr txBox="1"/>
          <p:nvPr/>
        </p:nvSpPr>
        <p:spPr>
          <a:xfrm>
            <a:off x="0" y="416714"/>
            <a:ext cx="8712900" cy="6287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t/>
            </a:r>
            <a:endParaRPr b="1" i="0" sz="36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200"/>
              <a:buFont typeface="Arial"/>
              <a:buNone/>
            </a:pPr>
            <a:r>
              <a:rPr b="1" i="0" lang="en-GB" sz="3200" u="none" cap="none" strike="noStrike">
                <a:solidFill>
                  <a:schemeClr val="lt1"/>
                </a:solidFill>
                <a:latin typeface="Playwrite GB S"/>
                <a:ea typeface="Playwrite GB S"/>
                <a:cs typeface="Playwrite GB S"/>
                <a:sym typeface="Playwrite GB S"/>
              </a:rPr>
              <a:t>We have three family groups in</a:t>
            </a:r>
            <a:endParaRPr b="1" i="0" sz="32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200"/>
              <a:buFont typeface="Arial"/>
              <a:buNone/>
            </a:pPr>
            <a:r>
              <a:rPr b="1" i="0" lang="en-GB" sz="3200" u="none" cap="none" strike="noStrike">
                <a:solidFill>
                  <a:schemeClr val="lt1"/>
                </a:solidFill>
                <a:latin typeface="Playwrite GB S"/>
                <a:ea typeface="Playwrite GB S"/>
                <a:cs typeface="Playwrite GB S"/>
                <a:sym typeface="Playwrite GB S"/>
              </a:rPr>
              <a:t> Nursery:</a:t>
            </a:r>
            <a:endParaRPr b="1" i="0" sz="32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200"/>
              <a:buFont typeface="Arial"/>
              <a:buNone/>
            </a:pPr>
            <a:r>
              <a:t/>
            </a:r>
            <a:endParaRPr b="1" sz="3200">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200"/>
              <a:buFont typeface="Arial"/>
              <a:buNone/>
            </a:pPr>
            <a:r>
              <a:rPr b="1" i="0" lang="en-GB" sz="3200" u="none" cap="none" strike="noStrike">
                <a:solidFill>
                  <a:schemeClr val="lt1"/>
                </a:solidFill>
                <a:latin typeface="Playwrite GB S"/>
                <a:ea typeface="Playwrite GB S"/>
                <a:cs typeface="Playwrite GB S"/>
                <a:sym typeface="Playwrite GB S"/>
              </a:rPr>
              <a:t>Royce N</a:t>
            </a:r>
            <a:endParaRPr b="0" i="0" sz="1400" u="none" cap="none" strike="noStrike">
              <a:solidFill>
                <a:srgbClr val="000000"/>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200"/>
              <a:buFont typeface="Arial"/>
              <a:buNone/>
            </a:pPr>
            <a:r>
              <a:rPr b="1" i="0" lang="en-GB" sz="3200" u="none" cap="none" strike="noStrike">
                <a:solidFill>
                  <a:schemeClr val="lt1"/>
                </a:solidFill>
                <a:latin typeface="Playwrite GB S"/>
                <a:ea typeface="Playwrite GB S"/>
                <a:cs typeface="Playwrite GB S"/>
                <a:sym typeface="Playwrite GB S"/>
              </a:rPr>
              <a:t>Starley N</a:t>
            </a:r>
            <a:endParaRPr b="0" i="0" sz="1400" u="none" cap="none" strike="noStrike">
              <a:solidFill>
                <a:srgbClr val="000000"/>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200"/>
              <a:buFont typeface="Arial"/>
              <a:buNone/>
            </a:pPr>
            <a:r>
              <a:rPr b="1" i="0" lang="en-GB" sz="3200" u="none" cap="none" strike="noStrike">
                <a:solidFill>
                  <a:schemeClr val="lt1"/>
                </a:solidFill>
                <a:latin typeface="Playwrite GB S"/>
                <a:ea typeface="Playwrite GB S"/>
                <a:cs typeface="Playwrite GB S"/>
                <a:sym typeface="Playwrite GB S"/>
              </a:rPr>
              <a:t>Whittle N</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3600"/>
              <a:buFont typeface="Arial"/>
              <a:buNone/>
            </a:pPr>
            <a:r>
              <a:t/>
            </a:r>
            <a:endParaRPr b="1" i="0" sz="36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2800"/>
              <a:buFont typeface="Arial"/>
              <a:buNone/>
            </a:pPr>
            <a:r>
              <a:rPr b="1" i="0" lang="en-GB" sz="2300" u="none" cap="none" strike="noStrike">
                <a:solidFill>
                  <a:schemeClr val="lt1"/>
                </a:solidFill>
                <a:latin typeface="Playwrite GB S"/>
                <a:ea typeface="Playwrite GB S"/>
                <a:cs typeface="Playwrite GB S"/>
                <a:sym typeface="Playwrite GB S"/>
              </a:rPr>
              <a:t>We have </a:t>
            </a:r>
            <a:r>
              <a:rPr b="1" lang="en-GB" sz="2300">
                <a:solidFill>
                  <a:schemeClr val="lt1"/>
                </a:solidFill>
                <a:latin typeface="Playwrite GB S"/>
                <a:ea typeface="Playwrite GB S"/>
                <a:cs typeface="Playwrite GB S"/>
                <a:sym typeface="Playwrite GB S"/>
              </a:rPr>
              <a:t>two full time</a:t>
            </a:r>
            <a:r>
              <a:rPr b="1" i="0" lang="en-GB" sz="2300" u="none" cap="none" strike="noStrike">
                <a:solidFill>
                  <a:schemeClr val="lt1"/>
                </a:solidFill>
                <a:latin typeface="Playwrite GB S"/>
                <a:ea typeface="Playwrite GB S"/>
                <a:cs typeface="Playwrite GB S"/>
                <a:sym typeface="Playwrite GB S"/>
              </a:rPr>
              <a:t> members of staff in Nursery. Each member of staff will be the named key worker for one family group and</a:t>
            </a:r>
            <a:r>
              <a:rPr b="1" lang="en-GB" sz="2300">
                <a:solidFill>
                  <a:schemeClr val="lt1"/>
                </a:solidFill>
                <a:latin typeface="Playwrite GB S"/>
                <a:ea typeface="Playwrite GB S"/>
                <a:cs typeface="Playwrite GB S"/>
                <a:sym typeface="Playwrite GB S"/>
              </a:rPr>
              <a:t> </a:t>
            </a:r>
            <a:r>
              <a:rPr b="1" i="0" lang="en-GB" sz="2300" u="none" cap="none" strike="noStrike">
                <a:solidFill>
                  <a:schemeClr val="lt1"/>
                </a:solidFill>
                <a:latin typeface="Playwrite GB S"/>
                <a:ea typeface="Playwrite GB S"/>
                <a:cs typeface="Playwrite GB S"/>
                <a:sym typeface="Playwrite GB S"/>
              </a:rPr>
              <a:t>this will rotate throughout the year.</a:t>
            </a:r>
            <a:endParaRPr b="1" i="0" sz="23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2800"/>
              <a:buFont typeface="Arial"/>
              <a:buNone/>
            </a:pPr>
            <a:r>
              <a:rPr b="1" i="0" lang="en-GB" sz="2300" u="none" cap="none" strike="noStrike">
                <a:solidFill>
                  <a:schemeClr val="lt1"/>
                </a:solidFill>
                <a:latin typeface="Playwrite GB S"/>
                <a:ea typeface="Playwrite GB S"/>
                <a:cs typeface="Playwrite GB S"/>
                <a:sym typeface="Playwrite GB S"/>
              </a:rPr>
              <a:t> However, the children and staff mix across all of the classrooms and the outdoor area. </a:t>
            </a:r>
            <a:endParaRPr b="0" i="0" sz="2300" u="none" cap="none" strike="noStrike">
              <a:solidFill>
                <a:srgbClr val="000000"/>
              </a:solidFill>
              <a:latin typeface="Playwrite GB S"/>
              <a:ea typeface="Playwrite GB S"/>
              <a:cs typeface="Playwrite GB S"/>
              <a:sym typeface="Playwrite GB 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6"/>
          <p:cNvSpPr/>
          <p:nvPr/>
        </p:nvSpPr>
        <p:spPr>
          <a:xfrm>
            <a:off x="79275" y="97499"/>
            <a:ext cx="8784900" cy="6760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GB" sz="4000" u="none" cap="none" strike="noStrike">
                <a:solidFill>
                  <a:schemeClr val="lt1"/>
                </a:solidFill>
                <a:latin typeface="Playwrite GB S"/>
                <a:ea typeface="Playwrite GB S"/>
                <a:cs typeface="Playwrite GB S"/>
                <a:sym typeface="Playwrite GB S"/>
              </a:rPr>
              <a:t>Phased start in September</a:t>
            </a:r>
            <a:endParaRPr b="1" i="0" sz="40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4000"/>
              <a:buFont typeface="Arial"/>
              <a:buNone/>
            </a:pPr>
            <a:r>
              <a:t/>
            </a:r>
            <a:endParaRPr b="1" sz="4000">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700"/>
              <a:buFont typeface="Arial"/>
              <a:buNone/>
            </a:pPr>
            <a:r>
              <a:t/>
            </a:r>
            <a:endParaRPr b="1" i="0" sz="7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900"/>
              <a:buFont typeface="Arial"/>
              <a:buNone/>
            </a:pPr>
            <a:r>
              <a:rPr b="0" i="0" lang="en-GB" sz="2900" u="sng" cap="none" strike="noStrike">
                <a:solidFill>
                  <a:schemeClr val="lt1"/>
                </a:solidFill>
                <a:latin typeface="Playwrite GB S"/>
                <a:ea typeface="Playwrite GB S"/>
                <a:cs typeface="Playwrite GB S"/>
                <a:sym typeface="Playwrite GB S"/>
              </a:rPr>
              <a:t>Tuesday </a:t>
            </a:r>
            <a:r>
              <a:rPr lang="en-GB" sz="2900" u="sng">
                <a:solidFill>
                  <a:schemeClr val="lt1"/>
                </a:solidFill>
                <a:latin typeface="Playwrite GB S"/>
                <a:ea typeface="Playwrite GB S"/>
                <a:cs typeface="Playwrite GB S"/>
                <a:sym typeface="Playwrite GB S"/>
              </a:rPr>
              <a:t>1st</a:t>
            </a:r>
            <a:r>
              <a:rPr b="0" baseline="30000" i="0" lang="en-GB" sz="2900" u="sng" cap="none" strike="noStrike">
                <a:solidFill>
                  <a:schemeClr val="lt1"/>
                </a:solidFill>
                <a:latin typeface="Playwrite GB S"/>
                <a:ea typeface="Playwrite GB S"/>
                <a:cs typeface="Playwrite GB S"/>
                <a:sym typeface="Playwrite GB S"/>
              </a:rPr>
              <a:t>  </a:t>
            </a:r>
            <a:r>
              <a:rPr b="0" baseline="30000" i="0" lang="en-GB" sz="2900" u="none" cap="none" strike="noStrike">
                <a:solidFill>
                  <a:schemeClr val="lt1"/>
                </a:solidFill>
                <a:latin typeface="Playwrite GB S"/>
                <a:ea typeface="Playwrite GB S"/>
                <a:cs typeface="Playwrite GB S"/>
                <a:sym typeface="Playwrite GB S"/>
              </a:rPr>
              <a:t>  </a:t>
            </a:r>
            <a:r>
              <a:rPr b="0" i="0" lang="en-GB" sz="2900" u="none" cap="none" strike="noStrike">
                <a:solidFill>
                  <a:schemeClr val="lt1"/>
                </a:solidFill>
                <a:latin typeface="Playwrite GB S"/>
                <a:ea typeface="Playwrite GB S"/>
                <a:cs typeface="Playwrite GB S"/>
                <a:sym typeface="Playwrite GB S"/>
              </a:rPr>
              <a:t>INSET day – School closed</a:t>
            </a:r>
            <a:endParaRPr b="0" i="0" sz="29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900"/>
              <a:buFont typeface="Arial"/>
              <a:buNone/>
            </a:pPr>
            <a:r>
              <a:t/>
            </a:r>
            <a:endParaRPr b="0" i="0" sz="29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900"/>
              <a:buFont typeface="Arial"/>
              <a:buNone/>
            </a:pPr>
            <a:r>
              <a:rPr b="0" baseline="30000" i="0" lang="en-GB" sz="2900" u="sng" cap="none" strike="noStrike">
                <a:solidFill>
                  <a:schemeClr val="lt1"/>
                </a:solidFill>
                <a:latin typeface="Playwrite GB S"/>
                <a:ea typeface="Playwrite GB S"/>
                <a:cs typeface="Playwrite GB S"/>
                <a:sym typeface="Playwrite GB S"/>
              </a:rPr>
              <a:t> </a:t>
            </a:r>
            <a:r>
              <a:rPr b="0" i="0" lang="en-GB" sz="2900" u="sng" cap="none" strike="noStrike">
                <a:solidFill>
                  <a:schemeClr val="lt1"/>
                </a:solidFill>
                <a:latin typeface="Playwrite GB S"/>
                <a:ea typeface="Playwrite GB S"/>
                <a:cs typeface="Playwrite GB S"/>
                <a:sym typeface="Playwrite GB S"/>
              </a:rPr>
              <a:t>Wednesday </a:t>
            </a:r>
            <a:r>
              <a:rPr lang="en-GB" sz="2900" u="sng">
                <a:solidFill>
                  <a:schemeClr val="lt1"/>
                </a:solidFill>
                <a:latin typeface="Playwrite GB S"/>
                <a:ea typeface="Playwrite GB S"/>
                <a:cs typeface="Playwrite GB S"/>
                <a:sym typeface="Playwrite GB S"/>
              </a:rPr>
              <a:t>2nd</a:t>
            </a:r>
            <a:r>
              <a:rPr b="0" i="0" lang="en-GB" sz="2900" u="sng" cap="none" strike="noStrike">
                <a:solidFill>
                  <a:schemeClr val="lt1"/>
                </a:solidFill>
                <a:latin typeface="Playwrite GB S"/>
                <a:ea typeface="Playwrite GB S"/>
                <a:cs typeface="Playwrite GB S"/>
                <a:sym typeface="Playwrite GB S"/>
              </a:rPr>
              <a:t> </a:t>
            </a:r>
            <a:r>
              <a:rPr b="0" baseline="30000" i="0" lang="en-GB" sz="2900" u="sng" cap="none" strike="noStrike">
                <a:solidFill>
                  <a:schemeClr val="lt1"/>
                </a:solidFill>
                <a:latin typeface="Playwrite GB S"/>
                <a:ea typeface="Playwrite GB S"/>
                <a:cs typeface="Playwrite GB S"/>
                <a:sym typeface="Playwrite GB S"/>
              </a:rPr>
              <a:t> </a:t>
            </a:r>
            <a:r>
              <a:rPr b="0" i="0" lang="en-GB" sz="2900" u="sng" cap="none" strike="noStrike">
                <a:solidFill>
                  <a:schemeClr val="lt1"/>
                </a:solidFill>
                <a:latin typeface="Playwrite GB S"/>
                <a:ea typeface="Playwrite GB S"/>
                <a:cs typeface="Playwrite GB S"/>
                <a:sym typeface="Playwrite GB S"/>
              </a:rPr>
              <a:t>Thursday </a:t>
            </a:r>
            <a:r>
              <a:rPr lang="en-GB" sz="2900" u="sng">
                <a:solidFill>
                  <a:schemeClr val="lt1"/>
                </a:solidFill>
                <a:latin typeface="Playwrite GB S"/>
                <a:ea typeface="Playwrite GB S"/>
                <a:cs typeface="Playwrite GB S"/>
                <a:sym typeface="Playwrite GB S"/>
              </a:rPr>
              <a:t>3rd</a:t>
            </a:r>
            <a:r>
              <a:rPr b="0" baseline="30000" i="0" lang="en-GB" sz="2900" u="sng" cap="none" strike="noStrike">
                <a:solidFill>
                  <a:schemeClr val="lt1"/>
                </a:solidFill>
                <a:latin typeface="Playwrite GB S"/>
                <a:ea typeface="Playwrite GB S"/>
                <a:cs typeface="Playwrite GB S"/>
                <a:sym typeface="Playwrite GB S"/>
              </a:rPr>
              <a:t> </a:t>
            </a:r>
            <a:endParaRPr b="0" i="0" sz="11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900"/>
              <a:buFont typeface="Arial"/>
              <a:buNone/>
            </a:pPr>
            <a:r>
              <a:rPr b="0" i="0" lang="en-GB" sz="2900" u="none" cap="none" strike="noStrike">
                <a:solidFill>
                  <a:schemeClr val="lt1"/>
                </a:solidFill>
                <a:latin typeface="Playwrite GB S"/>
                <a:ea typeface="Playwrite GB S"/>
                <a:cs typeface="Playwrite GB S"/>
                <a:sym typeface="Playwrite GB S"/>
              </a:rPr>
              <a:t> Your child will </a:t>
            </a:r>
            <a:r>
              <a:rPr lang="en-GB" sz="2900">
                <a:solidFill>
                  <a:schemeClr val="lt1"/>
                </a:solidFill>
                <a:latin typeface="Playwrite GB S"/>
                <a:ea typeface="Playwrite GB S"/>
                <a:cs typeface="Playwrite GB S"/>
                <a:sym typeface="Playwrite GB S"/>
              </a:rPr>
              <a:t>attend  settling in sessions. </a:t>
            </a:r>
            <a:endParaRPr b="0" i="0" sz="11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900"/>
              <a:buFont typeface="Arial"/>
              <a:buNone/>
            </a:pPr>
            <a:r>
              <a:rPr lang="en-GB" sz="2900">
                <a:solidFill>
                  <a:schemeClr val="lt1"/>
                </a:solidFill>
                <a:latin typeface="Playwrite GB S"/>
                <a:ea typeface="Playwrite GB S"/>
                <a:cs typeface="Playwrite GB S"/>
                <a:sym typeface="Playwrite GB S"/>
              </a:rPr>
              <a:t>Royce</a:t>
            </a:r>
            <a:r>
              <a:rPr b="0" i="0" lang="en-GB" sz="2900" u="none" cap="none" strike="noStrike">
                <a:solidFill>
                  <a:schemeClr val="lt1"/>
                </a:solidFill>
                <a:latin typeface="Playwrite GB S"/>
                <a:ea typeface="Playwrite GB S"/>
                <a:cs typeface="Playwrite GB S"/>
                <a:sym typeface="Playwrite GB S"/>
              </a:rPr>
              <a:t> – 8.45 – 9.45</a:t>
            </a:r>
            <a:endParaRPr b="0" i="0" sz="11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900"/>
              <a:buFont typeface="Arial"/>
              <a:buNone/>
            </a:pPr>
            <a:r>
              <a:rPr lang="en-GB" sz="2900">
                <a:solidFill>
                  <a:schemeClr val="lt1"/>
                </a:solidFill>
                <a:latin typeface="Playwrite GB S"/>
                <a:ea typeface="Playwrite GB S"/>
                <a:cs typeface="Playwrite GB S"/>
                <a:sym typeface="Playwrite GB S"/>
              </a:rPr>
              <a:t>Whittle</a:t>
            </a:r>
            <a:r>
              <a:rPr b="0" i="0" lang="en-GB" sz="2900" u="none" cap="none" strike="noStrike">
                <a:solidFill>
                  <a:schemeClr val="lt1"/>
                </a:solidFill>
                <a:latin typeface="Playwrite GB S"/>
                <a:ea typeface="Playwrite GB S"/>
                <a:cs typeface="Playwrite GB S"/>
                <a:sym typeface="Playwrite GB S"/>
              </a:rPr>
              <a:t> – 10.30 – 11.30 on </a:t>
            </a:r>
            <a:r>
              <a:rPr lang="en-GB" sz="2900">
                <a:solidFill>
                  <a:schemeClr val="lt1"/>
                </a:solidFill>
                <a:latin typeface="Playwrite GB S"/>
                <a:ea typeface="Playwrite GB S"/>
                <a:cs typeface="Playwrite GB S"/>
                <a:sym typeface="Playwrite GB S"/>
              </a:rPr>
              <a:t>Wednesday </a:t>
            </a:r>
            <a:endParaRPr b="0" i="0" sz="29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900"/>
              <a:buFont typeface="Arial"/>
              <a:buNone/>
            </a:pPr>
            <a:r>
              <a:rPr lang="en-GB" sz="2900">
                <a:solidFill>
                  <a:schemeClr val="lt1"/>
                </a:solidFill>
                <a:latin typeface="Playwrite GB S"/>
                <a:ea typeface="Playwrite GB S"/>
                <a:cs typeface="Playwrite GB S"/>
                <a:sym typeface="Playwrite GB S"/>
              </a:rPr>
              <a:t>          10.30- </a:t>
            </a:r>
            <a:r>
              <a:rPr b="0" i="0" lang="en-GB" sz="2900" u="none" cap="none" strike="noStrike">
                <a:solidFill>
                  <a:schemeClr val="lt1"/>
                </a:solidFill>
                <a:latin typeface="Playwrite GB S"/>
                <a:ea typeface="Playwrite GB S"/>
                <a:cs typeface="Playwrite GB S"/>
                <a:sym typeface="Playwrite GB S"/>
              </a:rPr>
              <a:t>12.30 (includes lunch) </a:t>
            </a:r>
            <a:r>
              <a:rPr lang="en-GB" sz="2900">
                <a:solidFill>
                  <a:schemeClr val="lt1"/>
                </a:solidFill>
                <a:latin typeface="Playwrite GB S"/>
                <a:ea typeface="Playwrite GB S"/>
                <a:cs typeface="Playwrite GB S"/>
                <a:sym typeface="Playwrite GB S"/>
              </a:rPr>
              <a:t>Thursday</a:t>
            </a:r>
            <a:endParaRPr b="0" i="0" sz="11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900"/>
              <a:buFont typeface="Arial"/>
              <a:buNone/>
            </a:pPr>
            <a:r>
              <a:rPr lang="en-GB" sz="2900">
                <a:solidFill>
                  <a:schemeClr val="lt1"/>
                </a:solidFill>
                <a:latin typeface="Playwrite GB S"/>
                <a:ea typeface="Playwrite GB S"/>
                <a:cs typeface="Playwrite GB S"/>
                <a:sym typeface="Playwrite GB S"/>
              </a:rPr>
              <a:t>Starley </a:t>
            </a:r>
            <a:r>
              <a:rPr b="0" i="0" lang="en-GB" sz="2900" u="none" cap="none" strike="noStrike">
                <a:solidFill>
                  <a:schemeClr val="lt1"/>
                </a:solidFill>
                <a:latin typeface="Playwrite GB S"/>
                <a:ea typeface="Playwrite GB S"/>
                <a:cs typeface="Playwrite GB S"/>
                <a:sym typeface="Playwrite GB S"/>
              </a:rPr>
              <a:t>– 1.30 – 2.30</a:t>
            </a:r>
            <a:endParaRPr b="0" i="0" sz="29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900"/>
              <a:buFont typeface="Arial"/>
              <a:buNone/>
            </a:pPr>
            <a:r>
              <a:t/>
            </a:r>
            <a:endParaRPr b="0" i="0" sz="2900" u="sng"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900"/>
              <a:buFont typeface="Arial"/>
              <a:buNone/>
            </a:pPr>
            <a:r>
              <a:rPr b="0" i="0" lang="en-GB" sz="2900" u="sng" cap="none" strike="noStrike">
                <a:solidFill>
                  <a:schemeClr val="lt1"/>
                </a:solidFill>
                <a:latin typeface="Playwrite GB S"/>
                <a:ea typeface="Playwrite GB S"/>
                <a:cs typeface="Playwrite GB S"/>
                <a:sym typeface="Playwrite GB S"/>
              </a:rPr>
              <a:t>Friday </a:t>
            </a:r>
            <a:r>
              <a:rPr lang="en-GB" sz="2900" u="sng">
                <a:solidFill>
                  <a:schemeClr val="lt1"/>
                </a:solidFill>
                <a:latin typeface="Playwrite GB S"/>
                <a:ea typeface="Playwrite GB S"/>
                <a:cs typeface="Playwrite GB S"/>
                <a:sym typeface="Playwrite GB S"/>
              </a:rPr>
              <a:t>4th</a:t>
            </a:r>
            <a:r>
              <a:rPr b="0" i="0" lang="en-GB" sz="2900" u="none" cap="none" strike="noStrike">
                <a:solidFill>
                  <a:schemeClr val="lt1"/>
                </a:solidFill>
                <a:latin typeface="Playwrite GB S"/>
                <a:ea typeface="Playwrite GB S"/>
                <a:cs typeface="Playwrite GB S"/>
                <a:sym typeface="Playwrite GB S"/>
              </a:rPr>
              <a:t>  All children 8.30 – 10.30</a:t>
            </a:r>
            <a:endParaRPr b="0" i="0" sz="2900" u="sng"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lt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900"/>
              <a:buFont typeface="Arial"/>
              <a:buNone/>
            </a:pPr>
            <a:r>
              <a:t/>
            </a:r>
            <a:endParaRPr b="0" i="0" sz="29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chemeClr val="lt1"/>
              </a:solidFill>
              <a:latin typeface="Playwrite GB S"/>
              <a:ea typeface="Playwrite GB S"/>
              <a:cs typeface="Playwrite GB S"/>
              <a:sym typeface="Playwrite GB 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p:nvPr/>
        </p:nvSpPr>
        <p:spPr>
          <a:xfrm>
            <a:off x="1187624" y="5229200"/>
            <a:ext cx="7056784"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 name="Google Shape;142;p7"/>
          <p:cNvSpPr/>
          <p:nvPr/>
        </p:nvSpPr>
        <p:spPr>
          <a:xfrm>
            <a:off x="269207" y="166213"/>
            <a:ext cx="8893500" cy="646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0" lang="en-GB" sz="3000" u="sng" cap="none" strike="noStrike">
                <a:solidFill>
                  <a:schemeClr val="lt1"/>
                </a:solidFill>
                <a:latin typeface="Playwrite GB S"/>
                <a:ea typeface="Playwrite GB S"/>
                <a:cs typeface="Playwrite GB S"/>
                <a:sym typeface="Playwrite GB S"/>
              </a:rPr>
              <a:t>Normal Nursery hours from  8</a:t>
            </a:r>
            <a:r>
              <a:rPr b="1" baseline="30000" i="0" lang="en-GB" sz="3000" u="sng" cap="none" strike="noStrike">
                <a:solidFill>
                  <a:schemeClr val="lt1"/>
                </a:solidFill>
                <a:latin typeface="Playwrite GB S"/>
                <a:ea typeface="Playwrite GB S"/>
                <a:cs typeface="Playwrite GB S"/>
                <a:sym typeface="Playwrite GB S"/>
              </a:rPr>
              <a:t>th</a:t>
            </a:r>
            <a:r>
              <a:rPr b="1" i="0" lang="en-GB" sz="3000" u="sng" cap="none" strike="noStrike">
                <a:solidFill>
                  <a:schemeClr val="lt1"/>
                </a:solidFill>
                <a:latin typeface="Playwrite GB S"/>
                <a:ea typeface="Playwrite GB S"/>
                <a:cs typeface="Playwrite GB S"/>
                <a:sym typeface="Playwrite GB S"/>
              </a:rPr>
              <a:t> September</a:t>
            </a:r>
            <a:endParaRPr b="1" i="0" sz="3000" u="sng" cap="none" strike="noStrike">
              <a:solidFill>
                <a:srgbClr val="000000"/>
              </a:solidFill>
              <a:latin typeface="Playwrite GB S"/>
              <a:ea typeface="Playwrite GB S"/>
              <a:cs typeface="Playwrite GB S"/>
              <a:sym typeface="Playwrite GB S"/>
            </a:endParaRPr>
          </a:p>
        </p:txBody>
      </p:sp>
      <p:sp>
        <p:nvSpPr>
          <p:cNvPr id="143" name="Google Shape;143;p7"/>
          <p:cNvSpPr/>
          <p:nvPr/>
        </p:nvSpPr>
        <p:spPr>
          <a:xfrm>
            <a:off x="611550" y="993425"/>
            <a:ext cx="7776900" cy="57432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2000"/>
              <a:buFont typeface="Arial"/>
              <a:buNone/>
            </a:pPr>
            <a:r>
              <a:rPr b="1" i="0" lang="en-GB" sz="2000" u="none" cap="none" strike="noStrike">
                <a:solidFill>
                  <a:schemeClr val="lt1"/>
                </a:solidFill>
                <a:latin typeface="Playwrite GB S"/>
                <a:ea typeface="Playwrite GB S"/>
                <a:cs typeface="Playwrite GB S"/>
                <a:sym typeface="Playwrite GB S"/>
              </a:rPr>
              <a:t>From Monday </a:t>
            </a:r>
            <a:r>
              <a:rPr b="1" lang="en-GB" sz="2000">
                <a:solidFill>
                  <a:schemeClr val="lt1"/>
                </a:solidFill>
                <a:latin typeface="Playwrite GB S"/>
                <a:ea typeface="Playwrite GB S"/>
                <a:cs typeface="Playwrite GB S"/>
                <a:sym typeface="Playwrite GB S"/>
              </a:rPr>
              <a:t>7th</a:t>
            </a:r>
            <a:r>
              <a:rPr b="1" i="0" lang="en-GB" sz="2000" u="none" cap="none" strike="noStrike">
                <a:solidFill>
                  <a:schemeClr val="lt1"/>
                </a:solidFill>
                <a:latin typeface="Playwrite GB S"/>
                <a:ea typeface="Playwrite GB S"/>
                <a:cs typeface="Playwrite GB S"/>
                <a:sym typeface="Playwrite GB S"/>
              </a:rPr>
              <a:t> September:</a:t>
            </a:r>
            <a:r>
              <a:rPr b="0" i="0" lang="en-GB" sz="2000" u="none" cap="none" strike="noStrike">
                <a:solidFill>
                  <a:schemeClr val="lt1"/>
                </a:solidFill>
                <a:latin typeface="Playwrite GB S"/>
                <a:ea typeface="Playwrite GB S"/>
                <a:cs typeface="Playwrite GB S"/>
                <a:sym typeface="Playwrite GB S"/>
              </a:rPr>
              <a:t> All children in for normal hours from this point onwards. </a:t>
            </a:r>
            <a:r>
              <a:rPr lang="en-GB" sz="2000">
                <a:solidFill>
                  <a:schemeClr val="lt1"/>
                </a:solidFill>
                <a:latin typeface="Playwrite GB S"/>
                <a:ea typeface="Playwrite GB S"/>
                <a:cs typeface="Playwrite GB S"/>
                <a:sym typeface="Playwrite GB S"/>
              </a:rPr>
              <a:t>Explorers before and after school restarts. </a:t>
            </a:r>
            <a:endParaRPr b="0" i="0" sz="2000" u="none" cap="none" strike="noStrike">
              <a:solidFill>
                <a:schemeClr val="lt1"/>
              </a:solidFill>
              <a:latin typeface="Playwrite GB S"/>
              <a:ea typeface="Playwrite GB S"/>
              <a:cs typeface="Playwrite GB S"/>
              <a:sym typeface="Playwrite GB S"/>
            </a:endParaRPr>
          </a:p>
          <a:p>
            <a:pPr indent="0" lvl="0" marL="0" marR="0" rtl="0" algn="l">
              <a:lnSpc>
                <a:spcPct val="150000"/>
              </a:lnSpc>
              <a:spcBef>
                <a:spcPts val="0"/>
              </a:spcBef>
              <a:spcAft>
                <a:spcPts val="0"/>
              </a:spcAft>
              <a:buClr>
                <a:srgbClr val="000000"/>
              </a:buClr>
              <a:buSzPts val="2100"/>
              <a:buFont typeface="Arial"/>
              <a:buNone/>
            </a:pPr>
            <a:r>
              <a:rPr b="1" i="0" lang="en-GB" sz="2100" u="none" cap="none" strike="noStrike">
                <a:solidFill>
                  <a:schemeClr val="lt1"/>
                </a:solidFill>
                <a:latin typeface="Playwrite GB S"/>
                <a:ea typeface="Playwrite GB S"/>
                <a:cs typeface="Playwrite GB S"/>
                <a:sym typeface="Playwrite GB S"/>
              </a:rPr>
              <a:t>Starl</a:t>
            </a:r>
            <a:r>
              <a:rPr b="1" lang="en-GB" sz="2100">
                <a:solidFill>
                  <a:schemeClr val="lt1"/>
                </a:solidFill>
                <a:latin typeface="Playwrite GB S"/>
                <a:ea typeface="Playwrite GB S"/>
                <a:cs typeface="Playwrite GB S"/>
                <a:sym typeface="Playwrite GB S"/>
              </a:rPr>
              <a:t>ey</a:t>
            </a:r>
            <a:r>
              <a:rPr b="1" i="0" lang="en-GB" sz="2100" u="none" cap="none" strike="noStrike">
                <a:solidFill>
                  <a:schemeClr val="lt1"/>
                </a:solidFill>
                <a:latin typeface="Playwrite GB S"/>
                <a:ea typeface="Playwrite GB S"/>
                <a:cs typeface="Playwrite GB S"/>
                <a:sym typeface="Playwrite GB S"/>
              </a:rPr>
              <a:t>:  Monday, Tuesday 8.30-11.30</a:t>
            </a:r>
            <a:endParaRPr b="1" i="0" sz="2100" u="none" cap="none" strike="noStrike">
              <a:solidFill>
                <a:schemeClr val="lt1"/>
              </a:solidFill>
              <a:latin typeface="Playwrite GB S"/>
              <a:ea typeface="Playwrite GB S"/>
              <a:cs typeface="Playwrite GB S"/>
              <a:sym typeface="Playwrite GB S"/>
            </a:endParaRPr>
          </a:p>
          <a:p>
            <a:pPr indent="0" lvl="0" marL="0" marR="0" rtl="0" algn="l">
              <a:lnSpc>
                <a:spcPct val="150000"/>
              </a:lnSpc>
              <a:spcBef>
                <a:spcPts val="0"/>
              </a:spcBef>
              <a:spcAft>
                <a:spcPts val="0"/>
              </a:spcAft>
              <a:buClr>
                <a:srgbClr val="000000"/>
              </a:buClr>
              <a:buSzPts val="2100"/>
              <a:buFont typeface="Arial"/>
              <a:buNone/>
            </a:pPr>
            <a:r>
              <a:rPr b="1" i="0" lang="en-GB" sz="2100" u="none" cap="none" strike="noStrike">
                <a:solidFill>
                  <a:schemeClr val="lt1"/>
                </a:solidFill>
                <a:latin typeface="Playwrite GB S"/>
                <a:ea typeface="Playwrite GB S"/>
                <a:cs typeface="Playwrite GB S"/>
                <a:sym typeface="Playwrite GB S"/>
              </a:rPr>
              <a:t>                 Wednesday, Thursday 12.20-3.20</a:t>
            </a:r>
            <a:endParaRPr b="1" i="0" sz="2100" u="none" cap="none" strike="noStrike">
              <a:solidFill>
                <a:schemeClr val="lt1"/>
              </a:solidFill>
              <a:latin typeface="Playwrite GB S"/>
              <a:ea typeface="Playwrite GB S"/>
              <a:cs typeface="Playwrite GB S"/>
              <a:sym typeface="Playwrite GB S"/>
            </a:endParaRPr>
          </a:p>
          <a:p>
            <a:pPr indent="0" lvl="0" marL="0" marR="0" rtl="0" algn="l">
              <a:lnSpc>
                <a:spcPct val="150000"/>
              </a:lnSpc>
              <a:spcBef>
                <a:spcPts val="0"/>
              </a:spcBef>
              <a:spcAft>
                <a:spcPts val="0"/>
              </a:spcAft>
              <a:buClr>
                <a:srgbClr val="000000"/>
              </a:buClr>
              <a:buSzPts val="2100"/>
              <a:buFont typeface="Arial"/>
              <a:buNone/>
            </a:pPr>
            <a:r>
              <a:rPr b="1" i="0" lang="en-GB" sz="2100" u="none" cap="none" strike="noStrike">
                <a:solidFill>
                  <a:schemeClr val="lt1"/>
                </a:solidFill>
                <a:latin typeface="Playwrite GB S"/>
                <a:ea typeface="Playwrite GB S"/>
                <a:cs typeface="Playwrite GB S"/>
                <a:sym typeface="Playwrite GB S"/>
              </a:rPr>
              <a:t>                 Friday 8.30- 11.30</a:t>
            </a:r>
            <a:endParaRPr b="1" i="0" sz="2100" u="none" cap="none" strike="noStrike">
              <a:solidFill>
                <a:schemeClr val="lt1"/>
              </a:solidFill>
              <a:latin typeface="Playwrite GB S"/>
              <a:ea typeface="Playwrite GB S"/>
              <a:cs typeface="Playwrite GB S"/>
              <a:sym typeface="Playwrite GB S"/>
            </a:endParaRPr>
          </a:p>
          <a:p>
            <a:pPr indent="0" lvl="0" marL="0" marR="0" rtl="0" algn="l">
              <a:lnSpc>
                <a:spcPct val="150000"/>
              </a:lnSpc>
              <a:spcBef>
                <a:spcPts val="0"/>
              </a:spcBef>
              <a:spcAft>
                <a:spcPts val="0"/>
              </a:spcAft>
              <a:buClr>
                <a:srgbClr val="000000"/>
              </a:buClr>
              <a:buSzPts val="2100"/>
              <a:buFont typeface="Arial"/>
              <a:buNone/>
            </a:pPr>
            <a:r>
              <a:t/>
            </a:r>
            <a:endParaRPr b="1" i="0" sz="1500" u="none" cap="none" strike="noStrike">
              <a:solidFill>
                <a:schemeClr val="lt1"/>
              </a:solidFill>
              <a:latin typeface="Playwrite GB S"/>
              <a:ea typeface="Playwrite GB S"/>
              <a:cs typeface="Playwrite GB S"/>
              <a:sym typeface="Playwrite GB S"/>
            </a:endParaRPr>
          </a:p>
          <a:p>
            <a:pPr indent="0" lvl="0" marL="0" marR="0" rtl="0" algn="l">
              <a:lnSpc>
                <a:spcPct val="150000"/>
              </a:lnSpc>
              <a:spcBef>
                <a:spcPts val="0"/>
              </a:spcBef>
              <a:spcAft>
                <a:spcPts val="0"/>
              </a:spcAft>
              <a:buClr>
                <a:srgbClr val="000000"/>
              </a:buClr>
              <a:buSzPts val="2100"/>
              <a:buFont typeface="Arial"/>
              <a:buNone/>
            </a:pPr>
            <a:r>
              <a:rPr b="1" i="0" lang="en-GB" sz="2100" u="none" cap="none" strike="noStrike">
                <a:solidFill>
                  <a:schemeClr val="lt1"/>
                </a:solidFill>
                <a:latin typeface="Playwrite GB S"/>
                <a:ea typeface="Playwrite GB S"/>
                <a:cs typeface="Playwrite GB S"/>
                <a:sym typeface="Playwrite GB S"/>
              </a:rPr>
              <a:t>Royce:  Monday, Tuesday 12.20-3.20</a:t>
            </a:r>
            <a:endParaRPr b="1" i="0" sz="2100" u="none" cap="none" strike="noStrike">
              <a:solidFill>
                <a:schemeClr val="lt1"/>
              </a:solidFill>
              <a:latin typeface="Playwrite GB S"/>
              <a:ea typeface="Playwrite GB S"/>
              <a:cs typeface="Playwrite GB S"/>
              <a:sym typeface="Playwrite GB S"/>
            </a:endParaRPr>
          </a:p>
          <a:p>
            <a:pPr indent="0" lvl="0" marL="0" marR="0" rtl="0" algn="l">
              <a:lnSpc>
                <a:spcPct val="150000"/>
              </a:lnSpc>
              <a:spcBef>
                <a:spcPts val="0"/>
              </a:spcBef>
              <a:spcAft>
                <a:spcPts val="0"/>
              </a:spcAft>
              <a:buClr>
                <a:schemeClr val="dk1"/>
              </a:buClr>
              <a:buSzPts val="2100"/>
              <a:buFont typeface="Arial"/>
              <a:buNone/>
            </a:pPr>
            <a:r>
              <a:rPr b="1" i="0" lang="en-GB" sz="2100" u="none" cap="none" strike="noStrike">
                <a:solidFill>
                  <a:schemeClr val="lt1"/>
                </a:solidFill>
                <a:latin typeface="Playwrite GB S"/>
                <a:ea typeface="Playwrite GB S"/>
                <a:cs typeface="Playwrite GB S"/>
                <a:sym typeface="Playwrite GB S"/>
              </a:rPr>
              <a:t>               Wednesday, Thursday 8.30-11.30</a:t>
            </a:r>
            <a:endParaRPr b="1" i="0" sz="2100" u="none" cap="none" strike="noStrike">
              <a:solidFill>
                <a:schemeClr val="lt1"/>
              </a:solidFill>
              <a:latin typeface="Playwrite GB S"/>
              <a:ea typeface="Playwrite GB S"/>
              <a:cs typeface="Playwrite GB S"/>
              <a:sym typeface="Playwrite GB S"/>
            </a:endParaRPr>
          </a:p>
          <a:p>
            <a:pPr indent="0" lvl="0" marL="0" marR="0" rtl="0" algn="l">
              <a:lnSpc>
                <a:spcPct val="150000"/>
              </a:lnSpc>
              <a:spcBef>
                <a:spcPts val="0"/>
              </a:spcBef>
              <a:spcAft>
                <a:spcPts val="0"/>
              </a:spcAft>
              <a:buClr>
                <a:srgbClr val="000000"/>
              </a:buClr>
              <a:buSzPts val="2100"/>
              <a:buFont typeface="Arial"/>
              <a:buNone/>
            </a:pPr>
            <a:r>
              <a:rPr b="1" i="0" lang="en-GB" sz="2100" u="none" cap="none" strike="noStrike">
                <a:solidFill>
                  <a:schemeClr val="lt1"/>
                </a:solidFill>
                <a:latin typeface="Playwrite GB S"/>
                <a:ea typeface="Playwrite GB S"/>
                <a:cs typeface="Playwrite GB S"/>
                <a:sym typeface="Playwrite GB S"/>
              </a:rPr>
              <a:t>               Friday 8.30- 11.30</a:t>
            </a:r>
            <a:endParaRPr b="1" i="0" sz="2100" u="none" cap="none" strike="noStrike">
              <a:solidFill>
                <a:schemeClr val="lt1"/>
              </a:solidFill>
              <a:latin typeface="Playwrite GB S"/>
              <a:ea typeface="Playwrite GB S"/>
              <a:cs typeface="Playwrite GB S"/>
              <a:sym typeface="Playwrite GB S"/>
            </a:endParaRPr>
          </a:p>
          <a:p>
            <a:pPr indent="0" lvl="0" marL="0" marR="0" rtl="0" algn="l">
              <a:lnSpc>
                <a:spcPct val="150000"/>
              </a:lnSpc>
              <a:spcBef>
                <a:spcPts val="0"/>
              </a:spcBef>
              <a:spcAft>
                <a:spcPts val="0"/>
              </a:spcAft>
              <a:buClr>
                <a:srgbClr val="000000"/>
              </a:buClr>
              <a:buSzPts val="2100"/>
              <a:buFont typeface="Arial"/>
              <a:buNone/>
            </a:pPr>
            <a:r>
              <a:t/>
            </a:r>
            <a:endParaRPr b="1" i="0" sz="1300" u="none" cap="none" strike="noStrike">
              <a:solidFill>
                <a:schemeClr val="lt1"/>
              </a:solidFill>
              <a:latin typeface="Playwrite GB S"/>
              <a:ea typeface="Playwrite GB S"/>
              <a:cs typeface="Playwrite GB S"/>
              <a:sym typeface="Playwrite GB S"/>
            </a:endParaRPr>
          </a:p>
          <a:p>
            <a:pPr indent="0" lvl="0" marL="0" marR="0" rtl="0" algn="l">
              <a:lnSpc>
                <a:spcPct val="150000"/>
              </a:lnSpc>
              <a:spcBef>
                <a:spcPts val="0"/>
              </a:spcBef>
              <a:spcAft>
                <a:spcPts val="0"/>
              </a:spcAft>
              <a:buClr>
                <a:srgbClr val="000000"/>
              </a:buClr>
              <a:buSzPts val="2100"/>
              <a:buFont typeface="Arial"/>
              <a:buNone/>
            </a:pPr>
            <a:r>
              <a:rPr b="1" i="0" lang="en-GB" sz="2100" u="none" cap="none" strike="noStrike">
                <a:solidFill>
                  <a:schemeClr val="lt1"/>
                </a:solidFill>
                <a:latin typeface="Playwrite GB S"/>
                <a:ea typeface="Playwrite GB S"/>
                <a:cs typeface="Playwrite GB S"/>
                <a:sym typeface="Playwrite GB S"/>
              </a:rPr>
              <a:t>Whittle:  Monday- Thursday 8.30- 3.20</a:t>
            </a:r>
            <a:endParaRPr b="1" i="0" sz="2100" u="none" cap="none" strike="noStrike">
              <a:solidFill>
                <a:schemeClr val="lt1"/>
              </a:solidFill>
              <a:latin typeface="Playwrite GB S"/>
              <a:ea typeface="Playwrite GB S"/>
              <a:cs typeface="Playwrite GB S"/>
              <a:sym typeface="Playwrite GB S"/>
            </a:endParaRPr>
          </a:p>
          <a:p>
            <a:pPr indent="0" lvl="0" marL="0" marR="0" rtl="0" algn="l">
              <a:lnSpc>
                <a:spcPct val="150000"/>
              </a:lnSpc>
              <a:spcBef>
                <a:spcPts val="0"/>
              </a:spcBef>
              <a:spcAft>
                <a:spcPts val="0"/>
              </a:spcAft>
              <a:buClr>
                <a:srgbClr val="000000"/>
              </a:buClr>
              <a:buSzPts val="2100"/>
              <a:buFont typeface="Arial"/>
              <a:buNone/>
            </a:pPr>
            <a:r>
              <a:rPr b="1" i="0" lang="en-GB" sz="2100" u="none" cap="none" strike="noStrike">
                <a:solidFill>
                  <a:schemeClr val="lt1"/>
                </a:solidFill>
                <a:latin typeface="Playwrite GB S"/>
                <a:ea typeface="Playwrite GB S"/>
                <a:cs typeface="Playwrite GB S"/>
                <a:sym typeface="Playwrite GB S"/>
              </a:rPr>
              <a:t>                Friday 8.30-11.30</a:t>
            </a:r>
            <a:endParaRPr b="1" i="0" sz="21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9"/>
          <p:cNvSpPr txBox="1"/>
          <p:nvPr>
            <p:ph idx="1" type="body"/>
          </p:nvPr>
        </p:nvSpPr>
        <p:spPr>
          <a:xfrm>
            <a:off x="251520" y="273050"/>
            <a:ext cx="8435280" cy="5853113"/>
          </a:xfrm>
          <a:prstGeom prst="rect">
            <a:avLst/>
          </a:prstGeom>
          <a:noFill/>
          <a:ln>
            <a:noFill/>
          </a:ln>
        </p:spPr>
        <p:txBody>
          <a:bodyPr anchorCtr="0" anchor="t"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4800"/>
              <a:buNone/>
            </a:pPr>
            <a:r>
              <a:rPr b="1" lang="en-GB" sz="4800">
                <a:solidFill>
                  <a:schemeClr val="lt1"/>
                </a:solidFill>
                <a:latin typeface="Playwrite GB S"/>
                <a:ea typeface="Playwrite GB S"/>
                <a:cs typeface="Playwrite GB S"/>
                <a:sym typeface="Playwrite GB S"/>
              </a:rPr>
              <a:t>Our Classrooms</a:t>
            </a:r>
            <a:r>
              <a:rPr b="1" lang="en-GB" sz="4800">
                <a:solidFill>
                  <a:schemeClr val="lt1"/>
                </a:solidFill>
              </a:rPr>
              <a:t> </a:t>
            </a:r>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lt1"/>
              </a:buClr>
              <a:buSzPts val="2400"/>
              <a:buNone/>
            </a:pPr>
            <a:r>
              <a:rPr b="1" lang="en-GB" sz="2400">
                <a:solidFill>
                  <a:schemeClr val="lt1"/>
                </a:solidFill>
              </a:rPr>
              <a:t> </a:t>
            </a:r>
            <a:endParaRPr b="1" sz="4800">
              <a:solidFill>
                <a:schemeClr val="lt1"/>
              </a:solidFill>
            </a:endParaRPr>
          </a:p>
          <a:p>
            <a:pPr indent="-342900" lvl="0" marL="342900" rtl="0" algn="ctr">
              <a:lnSpc>
                <a:spcPct val="100000"/>
              </a:lnSpc>
              <a:spcBef>
                <a:spcPts val="2400"/>
              </a:spcBef>
              <a:spcAft>
                <a:spcPts val="0"/>
              </a:spcAft>
              <a:buClr>
                <a:schemeClr val="dk1"/>
              </a:buClr>
              <a:buSzPts val="4800"/>
              <a:buNone/>
            </a:pPr>
            <a:r>
              <a:t/>
            </a:r>
            <a:endParaRPr sz="4800">
              <a:solidFill>
                <a:schemeClr val="lt1"/>
              </a:solidFill>
            </a:endParaRPr>
          </a:p>
          <a:p>
            <a:pPr indent="-342900" lvl="0" marL="342900" rtl="0" algn="ctr">
              <a:lnSpc>
                <a:spcPct val="100000"/>
              </a:lnSpc>
              <a:spcBef>
                <a:spcPts val="560"/>
              </a:spcBef>
              <a:spcAft>
                <a:spcPts val="0"/>
              </a:spcAft>
              <a:buClr>
                <a:schemeClr val="dk1"/>
              </a:buClr>
              <a:buSzPts val="2800"/>
              <a:buNone/>
            </a:pPr>
            <a:r>
              <a:t/>
            </a:r>
            <a:endParaRPr sz="2800">
              <a:solidFill>
                <a:schemeClr val="lt1"/>
              </a:solidFill>
            </a:endParaRPr>
          </a:p>
        </p:txBody>
      </p:sp>
      <p:pic>
        <p:nvPicPr>
          <p:cNvPr id="149" name="Google Shape;149;p9"/>
          <p:cNvPicPr preferRelativeResize="0"/>
          <p:nvPr/>
        </p:nvPicPr>
        <p:blipFill rotWithShape="1">
          <a:blip r:embed="rId3">
            <a:alphaModFix/>
          </a:blip>
          <a:srcRect b="0" l="0" r="0" t="0"/>
          <a:stretch/>
        </p:blipFill>
        <p:spPr>
          <a:xfrm>
            <a:off x="4733213" y="1179763"/>
            <a:ext cx="3838575" cy="2828925"/>
          </a:xfrm>
          <a:prstGeom prst="rect">
            <a:avLst/>
          </a:prstGeom>
          <a:noFill/>
          <a:ln>
            <a:noFill/>
          </a:ln>
        </p:spPr>
      </p:pic>
      <p:pic>
        <p:nvPicPr>
          <p:cNvPr id="150" name="Google Shape;150;p9"/>
          <p:cNvPicPr preferRelativeResize="0"/>
          <p:nvPr/>
        </p:nvPicPr>
        <p:blipFill rotWithShape="1">
          <a:blip r:embed="rId4">
            <a:alphaModFix/>
          </a:blip>
          <a:srcRect b="0" l="0" r="0" t="0"/>
          <a:stretch/>
        </p:blipFill>
        <p:spPr>
          <a:xfrm>
            <a:off x="845700" y="3428988"/>
            <a:ext cx="3829050" cy="29622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0"/>
          <p:cNvSpPr txBox="1"/>
          <p:nvPr>
            <p:ph idx="1" type="body"/>
          </p:nvPr>
        </p:nvSpPr>
        <p:spPr>
          <a:xfrm>
            <a:off x="251520" y="273050"/>
            <a:ext cx="8435280" cy="5853113"/>
          </a:xfrm>
          <a:prstGeom prst="rect">
            <a:avLst/>
          </a:prstGeom>
          <a:noFill/>
          <a:ln>
            <a:noFill/>
          </a:ln>
        </p:spPr>
        <p:txBody>
          <a:bodyPr anchorCtr="0" anchor="t"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4800"/>
              <a:buNone/>
            </a:pPr>
            <a:r>
              <a:rPr b="1" lang="en-GB" sz="4800">
                <a:solidFill>
                  <a:schemeClr val="lt1"/>
                </a:solidFill>
                <a:latin typeface="Playwrite GB S"/>
                <a:ea typeface="Playwrite GB S"/>
                <a:cs typeface="Playwrite GB S"/>
                <a:sym typeface="Playwrite GB S"/>
              </a:rPr>
              <a:t>Outside Area </a:t>
            </a:r>
            <a:endParaRPr>
              <a:latin typeface="Playwrite GB S"/>
              <a:ea typeface="Playwrite GB S"/>
              <a:cs typeface="Playwrite GB S"/>
              <a:sym typeface="Playwrite GB S"/>
            </a:endParaRPr>
          </a:p>
          <a:p>
            <a:pPr indent="-342900" lvl="0" marL="342900" rtl="0" algn="ctr">
              <a:lnSpc>
                <a:spcPct val="100000"/>
              </a:lnSpc>
              <a:spcBef>
                <a:spcPts val="1200"/>
              </a:spcBef>
              <a:spcAft>
                <a:spcPts val="0"/>
              </a:spcAft>
              <a:buClr>
                <a:schemeClr val="lt1"/>
              </a:buClr>
              <a:buSzPts val="2400"/>
              <a:buNone/>
            </a:pPr>
            <a:r>
              <a:rPr lang="en-GB" sz="2400">
                <a:solidFill>
                  <a:schemeClr val="lt1"/>
                </a:solidFill>
                <a:latin typeface="Playwrite GB S"/>
                <a:ea typeface="Playwrite GB S"/>
                <a:cs typeface="Playwrite GB S"/>
                <a:sym typeface="Playwrite GB S"/>
              </a:rPr>
              <a:t>“The best classroom and cupboard is roofed only by the sky.” Margaret McMillan</a:t>
            </a:r>
            <a:r>
              <a:rPr lang="en-GB" sz="2400">
                <a:solidFill>
                  <a:schemeClr val="lt1"/>
                </a:solidFill>
              </a:rPr>
              <a:t> </a:t>
            </a:r>
            <a:endParaRPr/>
          </a:p>
          <a:p>
            <a:pPr indent="-342900" lvl="0" marL="342900" rtl="0" algn="ctr">
              <a:lnSpc>
                <a:spcPct val="100000"/>
              </a:lnSpc>
              <a:spcBef>
                <a:spcPts val="1200"/>
              </a:spcBef>
              <a:spcAft>
                <a:spcPts val="0"/>
              </a:spcAft>
              <a:buClr>
                <a:schemeClr val="dk1"/>
              </a:buClr>
              <a:buSzPts val="2400"/>
              <a:buNone/>
            </a:pPr>
            <a:r>
              <a:t/>
            </a:r>
            <a:endParaRPr sz="2400">
              <a:solidFill>
                <a:schemeClr val="lt1"/>
              </a:solidFill>
            </a:endParaRPr>
          </a:p>
          <a:p>
            <a:pPr indent="-342900" lvl="0" marL="342900" rtl="0" algn="ctr">
              <a:lnSpc>
                <a:spcPct val="100000"/>
              </a:lnSpc>
              <a:spcBef>
                <a:spcPts val="1200"/>
              </a:spcBef>
              <a:spcAft>
                <a:spcPts val="0"/>
              </a:spcAft>
              <a:buClr>
                <a:schemeClr val="dk1"/>
              </a:buClr>
              <a:buSzPts val="2400"/>
              <a:buNone/>
            </a:pPr>
            <a:r>
              <a:t/>
            </a:r>
            <a:endParaRPr sz="2400">
              <a:solidFill>
                <a:schemeClr val="lt1"/>
              </a:solidFill>
            </a:endParaRPr>
          </a:p>
          <a:p>
            <a:pPr indent="-342900" lvl="0" marL="342900" rtl="0" algn="ctr">
              <a:lnSpc>
                <a:spcPct val="100000"/>
              </a:lnSpc>
              <a:spcBef>
                <a:spcPts val="1200"/>
              </a:spcBef>
              <a:spcAft>
                <a:spcPts val="0"/>
              </a:spcAft>
              <a:buClr>
                <a:schemeClr val="lt1"/>
              </a:buClr>
              <a:buSzPts val="2400"/>
              <a:buNone/>
            </a:pPr>
            <a:r>
              <a:rPr lang="en-GB" sz="2400">
                <a:solidFill>
                  <a:schemeClr val="lt1"/>
                </a:solidFill>
              </a:rPr>
              <a:t> </a:t>
            </a:r>
            <a:endParaRPr/>
          </a:p>
          <a:p>
            <a:pPr indent="-342900" lvl="0" marL="342900" rtl="0" algn="ctr">
              <a:lnSpc>
                <a:spcPct val="100000"/>
              </a:lnSpc>
              <a:spcBef>
                <a:spcPts val="2400"/>
              </a:spcBef>
              <a:spcAft>
                <a:spcPts val="0"/>
              </a:spcAft>
              <a:buClr>
                <a:schemeClr val="dk1"/>
              </a:buClr>
              <a:buSzPts val="4800"/>
              <a:buNone/>
            </a:pPr>
            <a:r>
              <a:t/>
            </a:r>
            <a:endParaRPr b="1" sz="4800">
              <a:solidFill>
                <a:schemeClr val="lt1"/>
              </a:solidFill>
            </a:endParaRPr>
          </a:p>
          <a:p>
            <a:pPr indent="-342900" lvl="0" marL="342900" rtl="0" algn="ctr">
              <a:lnSpc>
                <a:spcPct val="100000"/>
              </a:lnSpc>
              <a:spcBef>
                <a:spcPts val="2400"/>
              </a:spcBef>
              <a:spcAft>
                <a:spcPts val="0"/>
              </a:spcAft>
              <a:buClr>
                <a:schemeClr val="dk1"/>
              </a:buClr>
              <a:buSzPts val="4800"/>
              <a:buNone/>
            </a:pPr>
            <a:r>
              <a:t/>
            </a:r>
            <a:endParaRPr sz="4800">
              <a:solidFill>
                <a:schemeClr val="lt1"/>
              </a:solidFill>
            </a:endParaRPr>
          </a:p>
          <a:p>
            <a:pPr indent="-342900" lvl="0" marL="342900" rtl="0" algn="ctr">
              <a:lnSpc>
                <a:spcPct val="100000"/>
              </a:lnSpc>
              <a:spcBef>
                <a:spcPts val="560"/>
              </a:spcBef>
              <a:spcAft>
                <a:spcPts val="0"/>
              </a:spcAft>
              <a:buClr>
                <a:schemeClr val="dk1"/>
              </a:buClr>
              <a:buSzPts val="2800"/>
              <a:buNone/>
            </a:pPr>
            <a:r>
              <a:t/>
            </a:r>
            <a:endParaRPr sz="2800">
              <a:solidFill>
                <a:schemeClr val="lt1"/>
              </a:solidFill>
            </a:endParaRPr>
          </a:p>
        </p:txBody>
      </p:sp>
      <p:pic>
        <p:nvPicPr>
          <p:cNvPr descr="A green grass field with benches and umbrellas&#10;&#10;Description automatically generated" id="156" name="Google Shape;156;p10"/>
          <p:cNvPicPr preferRelativeResize="0"/>
          <p:nvPr/>
        </p:nvPicPr>
        <p:blipFill rotWithShape="1">
          <a:blip r:embed="rId3">
            <a:alphaModFix/>
          </a:blip>
          <a:srcRect b="0" l="0" r="0" t="0"/>
          <a:stretch/>
        </p:blipFill>
        <p:spPr>
          <a:xfrm rot="10800000">
            <a:off x="3091999" y="4532243"/>
            <a:ext cx="2818659" cy="2113994"/>
          </a:xfrm>
          <a:prstGeom prst="rect">
            <a:avLst/>
          </a:prstGeom>
          <a:noFill/>
          <a:ln>
            <a:noFill/>
          </a:ln>
        </p:spPr>
      </p:pic>
      <p:pic>
        <p:nvPicPr>
          <p:cNvPr descr="A lawn with a toy truck and a box&#10;&#10;Description automatically generated with medium confidence" id="157" name="Google Shape;157;p10"/>
          <p:cNvPicPr preferRelativeResize="0"/>
          <p:nvPr/>
        </p:nvPicPr>
        <p:blipFill rotWithShape="1">
          <a:blip r:embed="rId4">
            <a:alphaModFix/>
          </a:blip>
          <a:srcRect b="0" l="0" r="0" t="0"/>
          <a:stretch/>
        </p:blipFill>
        <p:spPr>
          <a:xfrm rot="10800000">
            <a:off x="245712" y="4532241"/>
            <a:ext cx="2684642" cy="2113996"/>
          </a:xfrm>
          <a:prstGeom prst="rect">
            <a:avLst/>
          </a:prstGeom>
          <a:noFill/>
          <a:ln>
            <a:noFill/>
          </a:ln>
        </p:spPr>
      </p:pic>
      <p:pic>
        <p:nvPicPr>
          <p:cNvPr descr="A group of objects on a lawn&#10;&#10;Description automatically generated with medium confidence" id="158" name="Google Shape;158;p10"/>
          <p:cNvPicPr preferRelativeResize="0"/>
          <p:nvPr/>
        </p:nvPicPr>
        <p:blipFill rotWithShape="1">
          <a:blip r:embed="rId5">
            <a:alphaModFix/>
          </a:blip>
          <a:srcRect b="0" l="0" r="0" t="0"/>
          <a:stretch/>
        </p:blipFill>
        <p:spPr>
          <a:xfrm rot="10800000">
            <a:off x="6081718" y="4532241"/>
            <a:ext cx="2818659" cy="2113994"/>
          </a:xfrm>
          <a:prstGeom prst="rect">
            <a:avLst/>
          </a:prstGeom>
          <a:noFill/>
          <a:ln>
            <a:noFill/>
          </a:ln>
        </p:spPr>
      </p:pic>
      <p:pic>
        <p:nvPicPr>
          <p:cNvPr descr="A group of plastic crates and a cart on the side of a road&#10;&#10;Description automatically generated" id="159" name="Google Shape;159;p10"/>
          <p:cNvPicPr preferRelativeResize="0"/>
          <p:nvPr/>
        </p:nvPicPr>
        <p:blipFill rotWithShape="1">
          <a:blip r:embed="rId6">
            <a:alphaModFix/>
          </a:blip>
          <a:srcRect b="0" l="0" r="0" t="0"/>
          <a:stretch/>
        </p:blipFill>
        <p:spPr>
          <a:xfrm rot="10800000">
            <a:off x="3092000" y="2142609"/>
            <a:ext cx="2818658" cy="2113994"/>
          </a:xfrm>
          <a:prstGeom prst="rect">
            <a:avLst/>
          </a:prstGeom>
          <a:noFill/>
          <a:ln>
            <a:noFill/>
          </a:ln>
        </p:spPr>
      </p:pic>
      <p:pic>
        <p:nvPicPr>
          <p:cNvPr descr="A playground with a green wall and a green building&#10;&#10;Description automatically generated with medium confidence" id="160" name="Google Shape;160;p10"/>
          <p:cNvPicPr preferRelativeResize="0"/>
          <p:nvPr/>
        </p:nvPicPr>
        <p:blipFill rotWithShape="1">
          <a:blip r:embed="rId7">
            <a:alphaModFix/>
          </a:blip>
          <a:srcRect b="0" l="0" r="0" t="0"/>
          <a:stretch/>
        </p:blipFill>
        <p:spPr>
          <a:xfrm rot="10800000">
            <a:off x="6115402" y="2155675"/>
            <a:ext cx="2818661" cy="2113996"/>
          </a:xfrm>
          <a:prstGeom prst="rect">
            <a:avLst/>
          </a:prstGeom>
          <a:noFill/>
          <a:ln>
            <a:noFill/>
          </a:ln>
        </p:spPr>
      </p:pic>
      <p:pic>
        <p:nvPicPr>
          <p:cNvPr descr="A playground with a green roof and a green structure&#10;&#10;Description automatically generated" id="161" name="Google Shape;161;p10"/>
          <p:cNvPicPr preferRelativeResize="0"/>
          <p:nvPr/>
        </p:nvPicPr>
        <p:blipFill rotWithShape="1">
          <a:blip r:embed="rId8">
            <a:alphaModFix/>
          </a:blip>
          <a:srcRect b="0" l="0" r="0" t="0"/>
          <a:stretch/>
        </p:blipFill>
        <p:spPr>
          <a:xfrm>
            <a:off x="251520" y="2164556"/>
            <a:ext cx="2684643" cy="211399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1"/>
          <p:cNvSpPr txBox="1"/>
          <p:nvPr>
            <p:ph idx="1" type="body"/>
          </p:nvPr>
        </p:nvSpPr>
        <p:spPr>
          <a:xfrm>
            <a:off x="3598863" y="690975"/>
            <a:ext cx="5111700" cy="5853000"/>
          </a:xfrm>
          <a:prstGeom prst="rect">
            <a:avLst/>
          </a:prstGeom>
          <a:noFill/>
          <a:ln>
            <a:noFill/>
          </a:ln>
        </p:spPr>
        <p:txBody>
          <a:bodyPr anchorCtr="0" anchor="t" bIns="45700" lIns="91425" spcFirstLastPara="1" rIns="91425" wrap="square" tIns="45700">
            <a:normAutofit fontScale="47500"/>
          </a:bodyPr>
          <a:lstStyle/>
          <a:p>
            <a:pPr indent="0" lvl="0" marL="0" rtl="0" algn="ctr">
              <a:lnSpc>
                <a:spcPct val="100000"/>
              </a:lnSpc>
              <a:spcBef>
                <a:spcPts val="0"/>
              </a:spcBef>
              <a:spcAft>
                <a:spcPts val="0"/>
              </a:spcAft>
              <a:buClr>
                <a:schemeClr val="lt1"/>
              </a:buClr>
              <a:buSzPct val="89796"/>
              <a:buNone/>
            </a:pPr>
            <a:r>
              <a:rPr b="1" lang="en-GB" sz="3564" u="sng">
                <a:solidFill>
                  <a:schemeClr val="lt1"/>
                </a:solidFill>
                <a:latin typeface="Playwrite GB S"/>
                <a:ea typeface="Playwrite GB S"/>
                <a:cs typeface="Playwrite GB S"/>
                <a:sym typeface="Playwrite GB S"/>
              </a:rPr>
              <a:t>Toilets</a:t>
            </a:r>
            <a:endParaRPr sz="3564">
              <a:latin typeface="Playwrite GB S"/>
              <a:ea typeface="Playwrite GB S"/>
              <a:cs typeface="Playwrite GB S"/>
              <a:sym typeface="Playwrite GB S"/>
            </a:endParaRPr>
          </a:p>
          <a:p>
            <a:pPr indent="0" lvl="0" marL="0" rtl="0" algn="ctr">
              <a:lnSpc>
                <a:spcPct val="100000"/>
              </a:lnSpc>
              <a:spcBef>
                <a:spcPts val="640"/>
              </a:spcBef>
              <a:spcAft>
                <a:spcPts val="0"/>
              </a:spcAft>
              <a:buClr>
                <a:schemeClr val="dk1"/>
              </a:buClr>
              <a:buSzPct val="89796"/>
              <a:buNone/>
            </a:pPr>
            <a:r>
              <a:t/>
            </a:r>
            <a:endParaRPr b="1" sz="3564" u="sng">
              <a:solidFill>
                <a:schemeClr val="lt1"/>
              </a:solidFill>
              <a:latin typeface="Playwrite GB S"/>
              <a:ea typeface="Playwrite GB S"/>
              <a:cs typeface="Playwrite GB S"/>
              <a:sym typeface="Playwrite GB S"/>
            </a:endParaRPr>
          </a:p>
          <a:p>
            <a:pPr indent="-260523" lvl="0" marL="342900" rtl="0" algn="l">
              <a:lnSpc>
                <a:spcPct val="100000"/>
              </a:lnSpc>
              <a:spcBef>
                <a:spcPts val="560"/>
              </a:spcBef>
              <a:spcAft>
                <a:spcPts val="0"/>
              </a:spcAft>
              <a:buClr>
                <a:schemeClr val="lt1"/>
              </a:buClr>
              <a:buSzPct val="100000"/>
              <a:buFont typeface="Playwrite GB S"/>
              <a:buChar char="•"/>
            </a:pPr>
            <a:r>
              <a:rPr b="1" lang="en-GB" sz="3164">
                <a:solidFill>
                  <a:schemeClr val="lt1"/>
                </a:solidFill>
                <a:latin typeface="Playwrite GB S"/>
                <a:ea typeface="Playwrite GB S"/>
                <a:cs typeface="Playwrite GB S"/>
                <a:sym typeface="Playwrite GB S"/>
              </a:rPr>
              <a:t>Child friendly toilets</a:t>
            </a:r>
            <a:endParaRPr b="1" sz="3164">
              <a:solidFill>
                <a:schemeClr val="lt1"/>
              </a:solidFill>
              <a:latin typeface="Playwrite GB S"/>
              <a:ea typeface="Playwrite GB S"/>
              <a:cs typeface="Playwrite GB S"/>
              <a:sym typeface="Playwrite GB S"/>
            </a:endParaRPr>
          </a:p>
          <a:p>
            <a:pPr indent="0" lvl="0" marL="342900" rtl="0" algn="l">
              <a:lnSpc>
                <a:spcPct val="100000"/>
              </a:lnSpc>
              <a:spcBef>
                <a:spcPts val="560"/>
              </a:spcBef>
              <a:spcAft>
                <a:spcPts val="0"/>
              </a:spcAft>
              <a:buSzPct val="118999"/>
              <a:buNone/>
            </a:pPr>
            <a:r>
              <a:t/>
            </a:r>
            <a:endParaRPr b="1" sz="3164">
              <a:solidFill>
                <a:schemeClr val="lt1"/>
              </a:solidFill>
              <a:latin typeface="Playwrite GB S"/>
              <a:ea typeface="Playwrite GB S"/>
              <a:cs typeface="Playwrite GB S"/>
              <a:sym typeface="Playwrite GB S"/>
            </a:endParaRPr>
          </a:p>
          <a:p>
            <a:pPr indent="-260523" lvl="0" marL="342900" rtl="0" algn="l">
              <a:lnSpc>
                <a:spcPct val="100000"/>
              </a:lnSpc>
              <a:spcBef>
                <a:spcPts val="560"/>
              </a:spcBef>
              <a:spcAft>
                <a:spcPts val="0"/>
              </a:spcAft>
              <a:buClr>
                <a:schemeClr val="lt1"/>
              </a:buClr>
              <a:buSzPct val="100000"/>
              <a:buFont typeface="Playwrite GB S"/>
              <a:buChar char="•"/>
            </a:pPr>
            <a:r>
              <a:rPr b="1" lang="en-GB" sz="3164">
                <a:solidFill>
                  <a:schemeClr val="lt1"/>
                </a:solidFill>
                <a:latin typeface="Playwrite GB S"/>
                <a:ea typeface="Playwrite GB S"/>
                <a:cs typeface="Playwrite GB S"/>
                <a:sym typeface="Playwrite GB S"/>
              </a:rPr>
              <a:t>Support your child over the summer to become independent when going to the toilet</a:t>
            </a:r>
            <a:endParaRPr b="1" sz="3164">
              <a:solidFill>
                <a:schemeClr val="lt1"/>
              </a:solidFill>
              <a:latin typeface="Playwrite GB S"/>
              <a:ea typeface="Playwrite GB S"/>
              <a:cs typeface="Playwrite GB S"/>
              <a:sym typeface="Playwrite GB S"/>
            </a:endParaRPr>
          </a:p>
          <a:p>
            <a:pPr indent="0" lvl="0" marL="342900" rtl="0" algn="l">
              <a:lnSpc>
                <a:spcPct val="100000"/>
              </a:lnSpc>
              <a:spcBef>
                <a:spcPts val="560"/>
              </a:spcBef>
              <a:spcAft>
                <a:spcPts val="0"/>
              </a:spcAft>
              <a:buSzPct val="118999"/>
              <a:buNone/>
            </a:pPr>
            <a:r>
              <a:t/>
            </a:r>
            <a:endParaRPr b="1" sz="3164">
              <a:solidFill>
                <a:schemeClr val="lt1"/>
              </a:solidFill>
              <a:latin typeface="Playwrite GB S"/>
              <a:ea typeface="Playwrite GB S"/>
              <a:cs typeface="Playwrite GB S"/>
              <a:sym typeface="Playwrite GB S"/>
            </a:endParaRPr>
          </a:p>
          <a:p>
            <a:pPr indent="-260523" lvl="0" marL="342900" rtl="0" algn="l">
              <a:lnSpc>
                <a:spcPct val="100000"/>
              </a:lnSpc>
              <a:spcBef>
                <a:spcPts val="560"/>
              </a:spcBef>
              <a:spcAft>
                <a:spcPts val="0"/>
              </a:spcAft>
              <a:buClr>
                <a:schemeClr val="lt1"/>
              </a:buClr>
              <a:buSzPct val="100000"/>
              <a:buFont typeface="Playwrite GB S"/>
              <a:buChar char="•"/>
            </a:pPr>
            <a:r>
              <a:rPr b="1" lang="en-GB" sz="3164">
                <a:solidFill>
                  <a:schemeClr val="lt1"/>
                </a:solidFill>
                <a:latin typeface="Playwrite GB S"/>
                <a:ea typeface="Playwrite GB S"/>
                <a:cs typeface="Playwrite GB S"/>
                <a:sym typeface="Playwrite GB S"/>
              </a:rPr>
              <a:t>Accidents happen</a:t>
            </a:r>
            <a:endParaRPr sz="3564">
              <a:latin typeface="Playwrite GB S"/>
              <a:ea typeface="Playwrite GB S"/>
              <a:cs typeface="Playwrite GB S"/>
              <a:sym typeface="Playwrite GB S"/>
            </a:endParaRPr>
          </a:p>
          <a:p>
            <a:pPr indent="0" lvl="0" marL="342900" rtl="0" algn="l">
              <a:lnSpc>
                <a:spcPct val="100000"/>
              </a:lnSpc>
              <a:spcBef>
                <a:spcPts val="560"/>
              </a:spcBef>
              <a:spcAft>
                <a:spcPts val="0"/>
              </a:spcAft>
              <a:buSzPct val="118999"/>
              <a:buNone/>
            </a:pPr>
            <a:r>
              <a:rPr b="1" lang="en-GB" sz="3164">
                <a:solidFill>
                  <a:schemeClr val="lt1"/>
                </a:solidFill>
                <a:latin typeface="Playwrite GB S"/>
                <a:ea typeface="Playwrite GB S"/>
                <a:cs typeface="Playwrite GB S"/>
                <a:sym typeface="Playwrite GB S"/>
              </a:rPr>
              <a:t>Please provide spare clothes and underwear in purple or black drawstring bag.</a:t>
            </a:r>
            <a:endParaRPr sz="3564">
              <a:latin typeface="Playwrite GB S"/>
              <a:ea typeface="Playwrite GB S"/>
              <a:cs typeface="Playwrite GB S"/>
              <a:sym typeface="Playwrite GB S"/>
            </a:endParaRPr>
          </a:p>
          <a:p>
            <a:pPr indent="0" lvl="0" marL="0" rtl="0" algn="l">
              <a:lnSpc>
                <a:spcPct val="100000"/>
              </a:lnSpc>
              <a:spcBef>
                <a:spcPts val="560"/>
              </a:spcBef>
              <a:spcAft>
                <a:spcPts val="0"/>
              </a:spcAft>
              <a:buClr>
                <a:schemeClr val="dk1"/>
              </a:buClr>
              <a:buSzPct val="100000"/>
              <a:buNone/>
            </a:pPr>
            <a:r>
              <a:t/>
            </a:r>
            <a:endParaRPr b="1" sz="2800">
              <a:solidFill>
                <a:schemeClr val="lt1"/>
              </a:solidFill>
            </a:endParaRPr>
          </a:p>
          <a:p>
            <a:pPr indent="-139700" lvl="0" marL="342900" rtl="0" algn="l">
              <a:lnSpc>
                <a:spcPct val="100000"/>
              </a:lnSpc>
              <a:spcBef>
                <a:spcPts val="640"/>
              </a:spcBef>
              <a:spcAft>
                <a:spcPts val="0"/>
              </a:spcAft>
              <a:buClr>
                <a:schemeClr val="dk1"/>
              </a:buClr>
              <a:buSzPct val="100000"/>
              <a:buNone/>
            </a:pPr>
            <a:r>
              <a:t/>
            </a:r>
            <a:endParaRPr b="1">
              <a:solidFill>
                <a:schemeClr val="lt1"/>
              </a:solidFill>
            </a:endParaRPr>
          </a:p>
          <a:p>
            <a:pPr indent="-139700" lvl="0" marL="342900" rtl="0" algn="l">
              <a:lnSpc>
                <a:spcPct val="100000"/>
              </a:lnSpc>
              <a:spcBef>
                <a:spcPts val="640"/>
              </a:spcBef>
              <a:spcAft>
                <a:spcPts val="0"/>
              </a:spcAft>
              <a:buClr>
                <a:schemeClr val="dk1"/>
              </a:buClr>
              <a:buSzPct val="100000"/>
              <a:buNone/>
            </a:pPr>
            <a:r>
              <a:rPr lang="en-GB">
                <a:solidFill>
                  <a:srgbClr val="FFFFFF"/>
                </a:solidFill>
                <a:latin typeface="Playwrite GB S"/>
                <a:ea typeface="Playwrite GB S"/>
                <a:cs typeface="Playwrite GB S"/>
                <a:sym typeface="Playwrite GB S"/>
              </a:rPr>
              <a:t>  </a:t>
            </a:r>
            <a:r>
              <a:rPr lang="en-GB" u="sng">
                <a:solidFill>
                  <a:srgbClr val="FFFFFF"/>
                </a:solidFill>
                <a:latin typeface="Playwrite GB S"/>
                <a:ea typeface="Playwrite GB S"/>
                <a:cs typeface="Playwrite GB S"/>
                <a:sym typeface="Playwrite GB S"/>
              </a:rPr>
              <a:t>Solihull Health Visiting and School Nursing Team drop in</a:t>
            </a:r>
            <a:endParaRPr u="sng">
              <a:solidFill>
                <a:srgbClr val="FFFFFF"/>
              </a:solidFill>
              <a:latin typeface="Playwrite GB S"/>
              <a:ea typeface="Playwrite GB S"/>
              <a:cs typeface="Playwrite GB S"/>
              <a:sym typeface="Playwrite GB S"/>
            </a:endParaRPr>
          </a:p>
          <a:p>
            <a:pPr indent="-139700" lvl="0" marL="342900" rtl="0" algn="l">
              <a:lnSpc>
                <a:spcPct val="100000"/>
              </a:lnSpc>
              <a:spcBef>
                <a:spcPts val="640"/>
              </a:spcBef>
              <a:spcAft>
                <a:spcPts val="0"/>
              </a:spcAft>
              <a:buClr>
                <a:schemeClr val="dk1"/>
              </a:buClr>
              <a:buSzPct val="100000"/>
              <a:buNone/>
            </a:pPr>
            <a:r>
              <a:t/>
            </a:r>
            <a:endParaRPr u="sng">
              <a:solidFill>
                <a:srgbClr val="FFFFFF"/>
              </a:solidFill>
              <a:latin typeface="Playwrite GB S"/>
              <a:ea typeface="Playwrite GB S"/>
              <a:cs typeface="Playwrite GB S"/>
              <a:sym typeface="Playwrite GB S"/>
            </a:endParaRPr>
          </a:p>
          <a:p>
            <a:pPr indent="-139700" lvl="0" marL="342900" rtl="0" algn="l">
              <a:lnSpc>
                <a:spcPct val="100000"/>
              </a:lnSpc>
              <a:spcBef>
                <a:spcPts val="640"/>
              </a:spcBef>
              <a:spcAft>
                <a:spcPts val="0"/>
              </a:spcAft>
              <a:buClr>
                <a:schemeClr val="dk1"/>
              </a:buClr>
              <a:buSzPct val="100000"/>
              <a:buNone/>
            </a:pPr>
            <a:r>
              <a:rPr lang="en-GB" u="sng">
                <a:solidFill>
                  <a:srgbClr val="FFFFFF"/>
                </a:solidFill>
                <a:latin typeface="Playwrite GB S"/>
                <a:ea typeface="Playwrite GB S"/>
                <a:cs typeface="Playwrite GB S"/>
                <a:sym typeface="Playwrite GB S"/>
              </a:rPr>
              <a:t> </a:t>
            </a:r>
            <a:r>
              <a:rPr lang="en-GB">
                <a:solidFill>
                  <a:srgbClr val="FFFFFF"/>
                </a:solidFill>
                <a:latin typeface="Playwrite GB S"/>
                <a:ea typeface="Playwrite GB S"/>
                <a:cs typeface="Playwrite GB S"/>
                <a:sym typeface="Playwrite GB S"/>
              </a:rPr>
              <a:t>Toilet training advice</a:t>
            </a:r>
            <a:endParaRPr>
              <a:solidFill>
                <a:srgbClr val="FFFFFF"/>
              </a:solidFill>
              <a:latin typeface="Playwrite GB S"/>
              <a:ea typeface="Playwrite GB S"/>
              <a:cs typeface="Playwrite GB S"/>
              <a:sym typeface="Playwrite GB S"/>
            </a:endParaRPr>
          </a:p>
          <a:p>
            <a:pPr indent="-139700" lvl="0" marL="342900" rtl="0" algn="l">
              <a:lnSpc>
                <a:spcPct val="100000"/>
              </a:lnSpc>
              <a:spcBef>
                <a:spcPts val="640"/>
              </a:spcBef>
              <a:spcAft>
                <a:spcPts val="0"/>
              </a:spcAft>
              <a:buClr>
                <a:schemeClr val="dk1"/>
              </a:buClr>
              <a:buSzPct val="100000"/>
              <a:buNone/>
            </a:pPr>
            <a:r>
              <a:rPr lang="en-GB">
                <a:solidFill>
                  <a:srgbClr val="FFFFFF"/>
                </a:solidFill>
                <a:latin typeface="Playwrite GB S"/>
                <a:ea typeface="Playwrite GB S"/>
                <a:cs typeface="Playwrite GB S"/>
                <a:sym typeface="Playwrite GB S"/>
              </a:rPr>
              <a:t> Tuesday 23rd June at 9.15am - 10.45am at Hatchford Brook Family Hub, Old Lode Lane, B92 8JE. </a:t>
            </a:r>
            <a:endParaRPr>
              <a:solidFill>
                <a:srgbClr val="FFFFFF"/>
              </a:solidFill>
              <a:latin typeface="Playwrite GB S"/>
              <a:ea typeface="Playwrite GB S"/>
              <a:cs typeface="Playwrite GB S"/>
              <a:sym typeface="Playwrite GB S"/>
            </a:endParaRPr>
          </a:p>
          <a:p>
            <a:pPr indent="-139700" lvl="0" marL="342900" rtl="0" algn="l">
              <a:lnSpc>
                <a:spcPct val="100000"/>
              </a:lnSpc>
              <a:spcBef>
                <a:spcPts val="640"/>
              </a:spcBef>
              <a:spcAft>
                <a:spcPts val="0"/>
              </a:spcAft>
              <a:buClr>
                <a:schemeClr val="dk1"/>
              </a:buClr>
              <a:buSzPct val="100000"/>
              <a:buNone/>
            </a:pPr>
            <a:r>
              <a:rPr lang="en-GB">
                <a:solidFill>
                  <a:srgbClr val="FFFFFF"/>
                </a:solidFill>
                <a:latin typeface="Playwrite GB S"/>
                <a:ea typeface="Playwrite GB S"/>
                <a:cs typeface="Playwrite GB S"/>
                <a:sym typeface="Playwrite GB S"/>
              </a:rPr>
              <a:t>  Please feel free to pop along.</a:t>
            </a:r>
            <a:endParaRPr/>
          </a:p>
        </p:txBody>
      </p:sp>
      <p:pic>
        <p:nvPicPr>
          <p:cNvPr id="167" name="Google Shape;167;p11"/>
          <p:cNvPicPr preferRelativeResize="0"/>
          <p:nvPr/>
        </p:nvPicPr>
        <p:blipFill rotWithShape="1">
          <a:blip r:embed="rId3">
            <a:alphaModFix/>
          </a:blip>
          <a:srcRect b="0" l="0" r="0" t="0"/>
          <a:stretch/>
        </p:blipFill>
        <p:spPr>
          <a:xfrm rot="5400000">
            <a:off x="646634" y="3765276"/>
            <a:ext cx="3175790" cy="2381843"/>
          </a:xfrm>
          <a:prstGeom prst="rect">
            <a:avLst/>
          </a:prstGeom>
          <a:noFill/>
          <a:ln>
            <a:noFill/>
          </a:ln>
        </p:spPr>
      </p:pic>
      <p:pic>
        <p:nvPicPr>
          <p:cNvPr id="168" name="Google Shape;168;p11"/>
          <p:cNvPicPr preferRelativeResize="0"/>
          <p:nvPr/>
        </p:nvPicPr>
        <p:blipFill rotWithShape="1">
          <a:blip r:embed="rId4">
            <a:alphaModFix/>
          </a:blip>
          <a:srcRect b="0" l="0" r="0" t="0"/>
          <a:stretch/>
        </p:blipFill>
        <p:spPr>
          <a:xfrm rot="5400000">
            <a:off x="-63515" y="695279"/>
            <a:ext cx="3096346" cy="232226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2"/>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fontScale="70000" lnSpcReduction="20000"/>
          </a:bodyPr>
          <a:lstStyle/>
          <a:p>
            <a:pPr indent="-342900" lvl="0" marL="342900" rtl="0" algn="ctr">
              <a:lnSpc>
                <a:spcPct val="100000"/>
              </a:lnSpc>
              <a:spcBef>
                <a:spcPts val="0"/>
              </a:spcBef>
              <a:spcAft>
                <a:spcPts val="0"/>
              </a:spcAft>
              <a:buClr>
                <a:schemeClr val="lt1"/>
              </a:buClr>
              <a:buSzPct val="100000"/>
              <a:buNone/>
            </a:pPr>
            <a:r>
              <a:rPr b="1" lang="en-GB" sz="4000">
                <a:solidFill>
                  <a:schemeClr val="lt1"/>
                </a:solidFill>
                <a:latin typeface="Playwrite GB S"/>
                <a:ea typeface="Playwrite GB S"/>
                <a:cs typeface="Playwrite GB S"/>
                <a:sym typeface="Playwrite GB S"/>
              </a:rPr>
              <a:t>Early Years Curriculum</a:t>
            </a:r>
            <a:endParaRPr b="1" sz="40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100000"/>
              <a:buNone/>
            </a:pPr>
            <a:r>
              <a:t/>
            </a:r>
            <a:endParaRPr b="1" sz="4000">
              <a:solidFill>
                <a:schemeClr val="lt1"/>
              </a:solidFill>
              <a:latin typeface="Playwrite GB S"/>
              <a:ea typeface="Playwrite GB S"/>
              <a:cs typeface="Playwrite GB S"/>
              <a:sym typeface="Playwrite GB S"/>
            </a:endParaRPr>
          </a:p>
          <a:p>
            <a:pPr indent="-342900" lvl="0" marL="342900" rtl="0" algn="l">
              <a:lnSpc>
                <a:spcPct val="100000"/>
              </a:lnSpc>
              <a:spcBef>
                <a:spcPts val="1190"/>
              </a:spcBef>
              <a:spcAft>
                <a:spcPts val="0"/>
              </a:spcAft>
              <a:buClr>
                <a:schemeClr val="lt1"/>
              </a:buClr>
              <a:buSzPct val="100000"/>
              <a:buNone/>
            </a:pPr>
            <a:r>
              <a:rPr b="1" lang="en-GB" sz="2800">
                <a:solidFill>
                  <a:schemeClr val="lt1"/>
                </a:solidFill>
                <a:latin typeface="Playwrite GB S"/>
                <a:ea typeface="Playwrite GB S"/>
                <a:cs typeface="Playwrite GB S"/>
                <a:sym typeface="Playwrite GB S"/>
              </a:rPr>
              <a:t>Prime Areas of Learning </a:t>
            </a:r>
            <a:endParaRPr>
              <a:latin typeface="Playwrite GB S"/>
              <a:ea typeface="Playwrite GB S"/>
              <a:cs typeface="Playwrite GB S"/>
              <a:sym typeface="Playwrite GB S"/>
            </a:endParaRPr>
          </a:p>
          <a:p>
            <a:pPr indent="-316230" lvl="0" marL="342900" rtl="0" algn="l">
              <a:lnSpc>
                <a:spcPct val="100000"/>
              </a:lnSpc>
              <a:spcBef>
                <a:spcPts val="1190"/>
              </a:spcBef>
              <a:spcAft>
                <a:spcPts val="0"/>
              </a:spcAft>
              <a:buClr>
                <a:schemeClr val="lt1"/>
              </a:buClr>
              <a:buSzPct val="100000"/>
              <a:buFont typeface="Playwrite GB S"/>
              <a:buChar char="•"/>
            </a:pPr>
            <a:r>
              <a:rPr b="1" lang="en-GB" sz="2800">
                <a:solidFill>
                  <a:schemeClr val="lt1"/>
                </a:solidFill>
                <a:latin typeface="Playwrite GB S"/>
                <a:ea typeface="Playwrite GB S"/>
                <a:cs typeface="Playwrite GB S"/>
                <a:sym typeface="Playwrite GB S"/>
              </a:rPr>
              <a:t>Personal, Social and Emotional Development</a:t>
            </a:r>
            <a:endParaRPr>
              <a:latin typeface="Playwrite GB S"/>
              <a:ea typeface="Playwrite GB S"/>
              <a:cs typeface="Playwrite GB S"/>
              <a:sym typeface="Playwrite GB S"/>
            </a:endParaRPr>
          </a:p>
          <a:p>
            <a:pPr indent="-316230" lvl="0" marL="342900" rtl="0" algn="l">
              <a:lnSpc>
                <a:spcPct val="100000"/>
              </a:lnSpc>
              <a:spcBef>
                <a:spcPts val="1190"/>
              </a:spcBef>
              <a:spcAft>
                <a:spcPts val="0"/>
              </a:spcAft>
              <a:buClr>
                <a:schemeClr val="lt1"/>
              </a:buClr>
              <a:buSzPct val="100000"/>
              <a:buFont typeface="Playwrite GB S"/>
              <a:buChar char="•"/>
            </a:pPr>
            <a:r>
              <a:rPr b="1" lang="en-GB" sz="2800">
                <a:solidFill>
                  <a:schemeClr val="lt1"/>
                </a:solidFill>
                <a:latin typeface="Playwrite GB S"/>
                <a:ea typeface="Playwrite GB S"/>
                <a:cs typeface="Playwrite GB S"/>
                <a:sym typeface="Playwrite GB S"/>
              </a:rPr>
              <a:t>Communication and Language Development</a:t>
            </a:r>
            <a:endParaRPr>
              <a:latin typeface="Playwrite GB S"/>
              <a:ea typeface="Playwrite GB S"/>
              <a:cs typeface="Playwrite GB S"/>
              <a:sym typeface="Playwrite GB S"/>
            </a:endParaRPr>
          </a:p>
          <a:p>
            <a:pPr indent="-316230" lvl="0" marL="342900" rtl="0" algn="l">
              <a:lnSpc>
                <a:spcPct val="100000"/>
              </a:lnSpc>
              <a:spcBef>
                <a:spcPts val="1190"/>
              </a:spcBef>
              <a:spcAft>
                <a:spcPts val="0"/>
              </a:spcAft>
              <a:buClr>
                <a:schemeClr val="lt1"/>
              </a:buClr>
              <a:buSzPct val="100000"/>
              <a:buFont typeface="Playwrite GB S"/>
              <a:buChar char="•"/>
            </a:pPr>
            <a:r>
              <a:rPr b="1" lang="en-GB" sz="2800">
                <a:solidFill>
                  <a:schemeClr val="lt1"/>
                </a:solidFill>
                <a:latin typeface="Playwrite GB S"/>
                <a:ea typeface="Playwrite GB S"/>
                <a:cs typeface="Playwrite GB S"/>
                <a:sym typeface="Playwrite GB S"/>
              </a:rPr>
              <a:t>Physical Development</a:t>
            </a:r>
            <a:endParaRPr>
              <a:latin typeface="Playwrite GB S"/>
              <a:ea typeface="Playwrite GB S"/>
              <a:cs typeface="Playwrite GB S"/>
              <a:sym typeface="Playwrite GB S"/>
            </a:endParaRPr>
          </a:p>
          <a:p>
            <a:pPr indent="-342900" lvl="0" marL="342900" rtl="0" algn="l">
              <a:lnSpc>
                <a:spcPct val="100000"/>
              </a:lnSpc>
              <a:spcBef>
                <a:spcPts val="1190"/>
              </a:spcBef>
              <a:spcAft>
                <a:spcPts val="0"/>
              </a:spcAft>
              <a:buClr>
                <a:schemeClr val="dk1"/>
              </a:buClr>
              <a:buSzPct val="100000"/>
              <a:buNone/>
            </a:pPr>
            <a:r>
              <a:t/>
            </a:r>
            <a:endParaRPr b="1" sz="2800">
              <a:solidFill>
                <a:schemeClr val="lt1"/>
              </a:solidFill>
              <a:latin typeface="Playwrite GB S"/>
              <a:ea typeface="Playwrite GB S"/>
              <a:cs typeface="Playwrite GB S"/>
              <a:sym typeface="Playwrite GB S"/>
            </a:endParaRPr>
          </a:p>
          <a:p>
            <a:pPr indent="-342900" lvl="0" marL="342900" rtl="0" algn="l">
              <a:lnSpc>
                <a:spcPct val="100000"/>
              </a:lnSpc>
              <a:spcBef>
                <a:spcPts val="1190"/>
              </a:spcBef>
              <a:spcAft>
                <a:spcPts val="0"/>
              </a:spcAft>
              <a:buClr>
                <a:schemeClr val="lt1"/>
              </a:buClr>
              <a:buSzPct val="100000"/>
              <a:buNone/>
            </a:pPr>
            <a:r>
              <a:rPr b="1" lang="en-GB" sz="2800">
                <a:solidFill>
                  <a:schemeClr val="lt1"/>
                </a:solidFill>
                <a:latin typeface="Playwrite GB S"/>
                <a:ea typeface="Playwrite GB S"/>
                <a:cs typeface="Playwrite GB S"/>
                <a:sym typeface="Playwrite GB S"/>
              </a:rPr>
              <a:t>Specific Areas of Learning </a:t>
            </a:r>
            <a:endParaRPr>
              <a:latin typeface="Playwrite GB S"/>
              <a:ea typeface="Playwrite GB S"/>
              <a:cs typeface="Playwrite GB S"/>
              <a:sym typeface="Playwrite GB S"/>
            </a:endParaRPr>
          </a:p>
          <a:p>
            <a:pPr indent="-316230" lvl="0" marL="342900" rtl="0" algn="l">
              <a:lnSpc>
                <a:spcPct val="100000"/>
              </a:lnSpc>
              <a:spcBef>
                <a:spcPts val="1190"/>
              </a:spcBef>
              <a:spcAft>
                <a:spcPts val="0"/>
              </a:spcAft>
              <a:buClr>
                <a:schemeClr val="lt1"/>
              </a:buClr>
              <a:buSzPct val="100000"/>
              <a:buFont typeface="Playwrite GB S"/>
              <a:buChar char="•"/>
            </a:pPr>
            <a:r>
              <a:rPr b="1" lang="en-GB" sz="2800">
                <a:solidFill>
                  <a:schemeClr val="lt1"/>
                </a:solidFill>
                <a:latin typeface="Playwrite GB S"/>
                <a:ea typeface="Playwrite GB S"/>
                <a:cs typeface="Playwrite GB S"/>
                <a:sym typeface="Playwrite GB S"/>
              </a:rPr>
              <a:t>Literacy</a:t>
            </a:r>
            <a:endParaRPr>
              <a:latin typeface="Playwrite GB S"/>
              <a:ea typeface="Playwrite GB S"/>
              <a:cs typeface="Playwrite GB S"/>
              <a:sym typeface="Playwrite GB S"/>
            </a:endParaRPr>
          </a:p>
          <a:p>
            <a:pPr indent="-316230" lvl="0" marL="342900" rtl="0" algn="l">
              <a:lnSpc>
                <a:spcPct val="100000"/>
              </a:lnSpc>
              <a:spcBef>
                <a:spcPts val="1190"/>
              </a:spcBef>
              <a:spcAft>
                <a:spcPts val="0"/>
              </a:spcAft>
              <a:buClr>
                <a:schemeClr val="lt1"/>
              </a:buClr>
              <a:buSzPct val="100000"/>
              <a:buFont typeface="Playwrite GB S"/>
              <a:buChar char="•"/>
            </a:pPr>
            <a:r>
              <a:rPr b="1" lang="en-GB" sz="2800">
                <a:solidFill>
                  <a:schemeClr val="lt1"/>
                </a:solidFill>
                <a:latin typeface="Playwrite GB S"/>
                <a:ea typeface="Playwrite GB S"/>
                <a:cs typeface="Playwrite GB S"/>
                <a:sym typeface="Playwrite GB S"/>
              </a:rPr>
              <a:t>Mathematics</a:t>
            </a:r>
            <a:endParaRPr>
              <a:latin typeface="Playwrite GB S"/>
              <a:ea typeface="Playwrite GB S"/>
              <a:cs typeface="Playwrite GB S"/>
              <a:sym typeface="Playwrite GB S"/>
            </a:endParaRPr>
          </a:p>
          <a:p>
            <a:pPr indent="-316230" lvl="0" marL="342900" rtl="0" algn="l">
              <a:lnSpc>
                <a:spcPct val="100000"/>
              </a:lnSpc>
              <a:spcBef>
                <a:spcPts val="1190"/>
              </a:spcBef>
              <a:spcAft>
                <a:spcPts val="0"/>
              </a:spcAft>
              <a:buClr>
                <a:schemeClr val="lt1"/>
              </a:buClr>
              <a:buSzPct val="100000"/>
              <a:buFont typeface="Playwrite GB S"/>
              <a:buChar char="•"/>
            </a:pPr>
            <a:r>
              <a:rPr b="1" lang="en-GB" sz="2800">
                <a:solidFill>
                  <a:schemeClr val="lt1"/>
                </a:solidFill>
                <a:latin typeface="Playwrite GB S"/>
                <a:ea typeface="Playwrite GB S"/>
                <a:cs typeface="Playwrite GB S"/>
                <a:sym typeface="Playwrite GB S"/>
              </a:rPr>
              <a:t>Understanding of the World</a:t>
            </a:r>
            <a:endParaRPr>
              <a:latin typeface="Playwrite GB S"/>
              <a:ea typeface="Playwrite GB S"/>
              <a:cs typeface="Playwrite GB S"/>
              <a:sym typeface="Playwrite GB S"/>
            </a:endParaRPr>
          </a:p>
          <a:p>
            <a:pPr indent="-316230" lvl="0" marL="342900" rtl="0" algn="l">
              <a:lnSpc>
                <a:spcPct val="100000"/>
              </a:lnSpc>
              <a:spcBef>
                <a:spcPts val="1190"/>
              </a:spcBef>
              <a:spcAft>
                <a:spcPts val="0"/>
              </a:spcAft>
              <a:buClr>
                <a:schemeClr val="lt1"/>
              </a:buClr>
              <a:buSzPct val="100000"/>
              <a:buFont typeface="Playwrite GB S"/>
              <a:buChar char="•"/>
            </a:pPr>
            <a:r>
              <a:rPr b="1" lang="en-GB" sz="2800">
                <a:solidFill>
                  <a:schemeClr val="lt1"/>
                </a:solidFill>
                <a:latin typeface="Playwrite GB S"/>
                <a:ea typeface="Playwrite GB S"/>
                <a:cs typeface="Playwrite GB S"/>
                <a:sym typeface="Playwrite GB S"/>
              </a:rPr>
              <a:t>Expressive Arts and Design</a:t>
            </a:r>
            <a:endParaRPr>
              <a:latin typeface="Playwrite GB S"/>
              <a:ea typeface="Playwrite GB S"/>
              <a:cs typeface="Playwrite GB S"/>
              <a:sym typeface="Playwrite GB S"/>
            </a:endParaRPr>
          </a:p>
          <a:p>
            <a:pPr indent="-342900" lvl="0" marL="342900" rtl="0" algn="ctr">
              <a:lnSpc>
                <a:spcPct val="100000"/>
              </a:lnSpc>
              <a:spcBef>
                <a:spcPts val="476"/>
              </a:spcBef>
              <a:spcAft>
                <a:spcPts val="0"/>
              </a:spcAft>
              <a:buClr>
                <a:schemeClr val="dk1"/>
              </a:buClr>
              <a:buSzPct val="100000"/>
              <a:buNone/>
            </a:pPr>
            <a:r>
              <a:t/>
            </a:r>
            <a:endParaRPr sz="2800">
              <a:solidFill>
                <a:schemeClr val="lt1"/>
              </a:solidFill>
            </a:endParaRPr>
          </a:p>
          <a:p>
            <a:pPr indent="-342900" lvl="0" marL="342900" rtl="0" algn="ctr">
              <a:lnSpc>
                <a:spcPct val="100000"/>
              </a:lnSpc>
              <a:spcBef>
                <a:spcPts val="476"/>
              </a:spcBef>
              <a:spcAft>
                <a:spcPts val="0"/>
              </a:spcAft>
              <a:buClr>
                <a:schemeClr val="dk1"/>
              </a:buClr>
              <a:buSzPct val="100000"/>
              <a:buNone/>
            </a:pPr>
            <a:r>
              <a:t/>
            </a:r>
            <a:endParaRPr sz="2800">
              <a:solidFill>
                <a:schemeClr val="lt1"/>
              </a:solidFill>
            </a:endParaRPr>
          </a:p>
        </p:txBody>
      </p:sp>
      <p:pic>
        <p:nvPicPr>
          <p:cNvPr descr="F:\DCIM\102_FUJI\DSCF2368.JPG" id="174" name="Google Shape;174;p12"/>
          <p:cNvPicPr preferRelativeResize="0"/>
          <p:nvPr/>
        </p:nvPicPr>
        <p:blipFill rotWithShape="1">
          <a:blip r:embed="rId3">
            <a:alphaModFix/>
          </a:blip>
          <a:srcRect b="0" l="0" r="0" t="0"/>
          <a:stretch/>
        </p:blipFill>
        <p:spPr>
          <a:xfrm>
            <a:off x="251520" y="4509120"/>
            <a:ext cx="3096344" cy="2099692"/>
          </a:xfrm>
          <a:prstGeom prst="rect">
            <a:avLst/>
          </a:prstGeom>
          <a:noFill/>
          <a:ln>
            <a:noFill/>
          </a:ln>
        </p:spPr>
      </p:pic>
      <p:pic>
        <p:nvPicPr>
          <p:cNvPr descr="F:\DCIM\119CANON\IMG_1561.JPG" id="175" name="Google Shape;175;p12"/>
          <p:cNvPicPr preferRelativeResize="0"/>
          <p:nvPr/>
        </p:nvPicPr>
        <p:blipFill rotWithShape="1">
          <a:blip r:embed="rId4">
            <a:alphaModFix/>
          </a:blip>
          <a:srcRect b="0" l="0" r="0" t="0"/>
          <a:stretch/>
        </p:blipFill>
        <p:spPr>
          <a:xfrm>
            <a:off x="251520" y="188641"/>
            <a:ext cx="3096344" cy="2376264"/>
          </a:xfrm>
          <a:prstGeom prst="rect">
            <a:avLst/>
          </a:prstGeom>
          <a:noFill/>
          <a:ln>
            <a:noFill/>
          </a:ln>
        </p:spPr>
      </p:pic>
      <p:pic>
        <p:nvPicPr>
          <p:cNvPr descr="F:\DCIM\119CANON\IMG_1553.JPG" id="176" name="Google Shape;176;p12"/>
          <p:cNvPicPr preferRelativeResize="0"/>
          <p:nvPr/>
        </p:nvPicPr>
        <p:blipFill rotWithShape="1">
          <a:blip r:embed="rId5">
            <a:alphaModFix/>
          </a:blip>
          <a:srcRect b="0" l="0" r="0" t="0"/>
          <a:stretch/>
        </p:blipFill>
        <p:spPr>
          <a:xfrm>
            <a:off x="251520" y="2057400"/>
            <a:ext cx="3168352" cy="245172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3"/>
          <p:cNvSpPr txBox="1"/>
          <p:nvPr>
            <p:ph idx="1" type="body"/>
          </p:nvPr>
        </p:nvSpPr>
        <p:spPr>
          <a:xfrm>
            <a:off x="210343" y="332656"/>
            <a:ext cx="8435280" cy="5853113"/>
          </a:xfrm>
          <a:prstGeom prst="rect">
            <a:avLst/>
          </a:prstGeom>
          <a:noFill/>
          <a:ln>
            <a:noFill/>
          </a:ln>
        </p:spPr>
        <p:txBody>
          <a:bodyPr anchorCtr="0" anchor="t" bIns="45700" lIns="91425" spcFirstLastPara="1" rIns="91425" wrap="square" tIns="45700">
            <a:normAutofit fontScale="47500" lnSpcReduction="20000"/>
          </a:bodyPr>
          <a:lstStyle/>
          <a:p>
            <a:pPr indent="-342900" lvl="0" marL="342900" rtl="0" algn="ctr">
              <a:lnSpc>
                <a:spcPct val="100000"/>
              </a:lnSpc>
              <a:spcBef>
                <a:spcPts val="0"/>
              </a:spcBef>
              <a:spcAft>
                <a:spcPts val="0"/>
              </a:spcAft>
              <a:buClr>
                <a:schemeClr val="lt1"/>
              </a:buClr>
              <a:buSzPct val="95624"/>
              <a:buNone/>
            </a:pPr>
            <a:r>
              <a:rPr b="1" lang="en-GB" sz="4811">
                <a:solidFill>
                  <a:schemeClr val="lt1"/>
                </a:solidFill>
                <a:latin typeface="Playwrite GB S"/>
                <a:ea typeface="Playwrite GB S"/>
                <a:cs typeface="Playwrite GB S"/>
                <a:sym typeface="Playwrite GB S"/>
              </a:rPr>
              <a:t>A Typical Day in Nursery </a:t>
            </a:r>
            <a:endParaRPr sz="3411">
              <a:latin typeface="Playwrite GB S"/>
              <a:ea typeface="Playwrite GB S"/>
              <a:cs typeface="Playwrite GB S"/>
              <a:sym typeface="Playwrite GB S"/>
            </a:endParaRPr>
          </a:p>
          <a:p>
            <a:pPr indent="-342900" lvl="0" marL="342900" rtl="0" algn="ctr">
              <a:lnSpc>
                <a:spcPct val="100000"/>
              </a:lnSpc>
              <a:spcBef>
                <a:spcPts val="1860"/>
              </a:spcBef>
              <a:spcAft>
                <a:spcPts val="0"/>
              </a:spcAft>
              <a:buClr>
                <a:schemeClr val="dk1"/>
              </a:buClr>
              <a:buSzPct val="100000"/>
              <a:buNone/>
            </a:pPr>
            <a:r>
              <a:t/>
            </a:r>
            <a:endParaRPr b="1" sz="4800">
              <a:solidFill>
                <a:schemeClr val="lt1"/>
              </a:solidFill>
            </a:endParaRPr>
          </a:p>
          <a:p>
            <a:pPr indent="-342900" lvl="0" marL="342900" rtl="0" algn="ctr">
              <a:lnSpc>
                <a:spcPct val="100000"/>
              </a:lnSpc>
              <a:spcBef>
                <a:spcPts val="1860"/>
              </a:spcBef>
              <a:spcAft>
                <a:spcPts val="0"/>
              </a:spcAft>
              <a:buClr>
                <a:schemeClr val="dk1"/>
              </a:buClr>
              <a:buSzPct val="100000"/>
              <a:buNone/>
            </a:pPr>
            <a:r>
              <a:t/>
            </a:r>
            <a:endParaRPr b="1" sz="4800">
              <a:solidFill>
                <a:schemeClr val="lt1"/>
              </a:solidFill>
            </a:endParaRPr>
          </a:p>
          <a:p>
            <a:pPr indent="-224790" lvl="0" marL="342900" rtl="0" algn="l">
              <a:lnSpc>
                <a:spcPct val="100000"/>
              </a:lnSpc>
              <a:spcBef>
                <a:spcPts val="930"/>
              </a:spcBef>
              <a:spcAft>
                <a:spcPts val="0"/>
              </a:spcAft>
              <a:buClr>
                <a:schemeClr val="dk1"/>
              </a:buClr>
              <a:buSzPct val="100000"/>
              <a:buNone/>
            </a:pPr>
            <a:r>
              <a:t/>
            </a:r>
            <a:endParaRPr b="1" sz="2400">
              <a:solidFill>
                <a:schemeClr val="lt1"/>
              </a:solidFill>
            </a:endParaRPr>
          </a:p>
          <a:p>
            <a:pPr indent="-224790" lvl="0" marL="342900" rtl="0" algn="l">
              <a:lnSpc>
                <a:spcPct val="100000"/>
              </a:lnSpc>
              <a:spcBef>
                <a:spcPts val="930"/>
              </a:spcBef>
              <a:spcAft>
                <a:spcPts val="0"/>
              </a:spcAft>
              <a:buClr>
                <a:schemeClr val="dk1"/>
              </a:buClr>
              <a:buSzPct val="100000"/>
              <a:buNone/>
            </a:pPr>
            <a:r>
              <a:t/>
            </a:r>
            <a:endParaRPr b="1" sz="2400">
              <a:solidFill>
                <a:schemeClr val="lt1"/>
              </a:solidFill>
            </a:endParaRPr>
          </a:p>
          <a:p>
            <a:pPr indent="-224790" lvl="0" marL="342900" rtl="0" algn="l">
              <a:lnSpc>
                <a:spcPct val="100000"/>
              </a:lnSpc>
              <a:spcBef>
                <a:spcPts val="930"/>
              </a:spcBef>
              <a:spcAft>
                <a:spcPts val="0"/>
              </a:spcAft>
              <a:buClr>
                <a:schemeClr val="dk1"/>
              </a:buClr>
              <a:buSzPct val="100000"/>
              <a:buNone/>
            </a:pPr>
            <a:r>
              <a:t/>
            </a:r>
            <a:endParaRPr b="1" sz="2400">
              <a:solidFill>
                <a:schemeClr val="lt1"/>
              </a:solidFill>
            </a:endParaRPr>
          </a:p>
          <a:p>
            <a:pPr indent="-224790" lvl="0" marL="342900" rtl="0" algn="l">
              <a:lnSpc>
                <a:spcPct val="100000"/>
              </a:lnSpc>
              <a:spcBef>
                <a:spcPts val="930"/>
              </a:spcBef>
              <a:spcAft>
                <a:spcPts val="0"/>
              </a:spcAft>
              <a:buClr>
                <a:schemeClr val="dk1"/>
              </a:buClr>
              <a:buSzPct val="100000"/>
              <a:buNone/>
            </a:pPr>
            <a:r>
              <a:t/>
            </a:r>
            <a:endParaRPr b="1" sz="2400">
              <a:solidFill>
                <a:schemeClr val="lt1"/>
              </a:solidFill>
            </a:endParaRPr>
          </a:p>
          <a:p>
            <a:pPr indent="-224790" lvl="0" marL="342900" rtl="0" algn="l">
              <a:lnSpc>
                <a:spcPct val="100000"/>
              </a:lnSpc>
              <a:spcBef>
                <a:spcPts val="930"/>
              </a:spcBef>
              <a:spcAft>
                <a:spcPts val="0"/>
              </a:spcAft>
              <a:buClr>
                <a:schemeClr val="dk1"/>
              </a:buClr>
              <a:buSzPct val="100000"/>
              <a:buNone/>
            </a:pPr>
            <a:r>
              <a:t/>
            </a:r>
            <a:endParaRPr b="1" sz="2400">
              <a:solidFill>
                <a:schemeClr val="lt1"/>
              </a:solidFill>
            </a:endParaRPr>
          </a:p>
          <a:p>
            <a:pPr indent="-224790" lvl="0" marL="342900" rtl="0" algn="l">
              <a:lnSpc>
                <a:spcPct val="100000"/>
              </a:lnSpc>
              <a:spcBef>
                <a:spcPts val="930"/>
              </a:spcBef>
              <a:spcAft>
                <a:spcPts val="0"/>
              </a:spcAft>
              <a:buClr>
                <a:schemeClr val="dk1"/>
              </a:buClr>
              <a:buSzPct val="100000"/>
              <a:buNone/>
            </a:pPr>
            <a:r>
              <a:t/>
            </a:r>
            <a:endParaRPr b="1" sz="2400">
              <a:solidFill>
                <a:schemeClr val="lt1"/>
              </a:solidFill>
            </a:endParaRPr>
          </a:p>
          <a:p>
            <a:pPr indent="-224790" lvl="0" marL="342900" rtl="0" algn="l">
              <a:lnSpc>
                <a:spcPct val="100000"/>
              </a:lnSpc>
              <a:spcBef>
                <a:spcPts val="930"/>
              </a:spcBef>
              <a:spcAft>
                <a:spcPts val="0"/>
              </a:spcAft>
              <a:buClr>
                <a:schemeClr val="dk1"/>
              </a:buClr>
              <a:buSzPct val="100000"/>
              <a:buNone/>
            </a:pPr>
            <a:r>
              <a:t/>
            </a:r>
            <a:endParaRPr b="1" sz="2400">
              <a:solidFill>
                <a:schemeClr val="lt1"/>
              </a:solidFill>
            </a:endParaRPr>
          </a:p>
          <a:p>
            <a:pPr indent="-332335" lvl="0" marL="342900" rtl="0" algn="l">
              <a:lnSpc>
                <a:spcPct val="100000"/>
              </a:lnSpc>
              <a:spcBef>
                <a:spcPts val="930"/>
              </a:spcBef>
              <a:spcAft>
                <a:spcPts val="0"/>
              </a:spcAft>
              <a:buClr>
                <a:schemeClr val="lt1"/>
              </a:buClr>
              <a:buSzPct val="100000"/>
              <a:buFont typeface="Playwrite GB S"/>
              <a:buChar char="•"/>
            </a:pPr>
            <a:r>
              <a:rPr b="1" lang="en-GB" sz="3564">
                <a:solidFill>
                  <a:schemeClr val="lt1"/>
                </a:solidFill>
                <a:latin typeface="Playwrite GB S"/>
                <a:ea typeface="Playwrite GB S"/>
                <a:cs typeface="Playwrite GB S"/>
                <a:sym typeface="Playwrite GB S"/>
              </a:rPr>
              <a:t>Welcomes and Registration</a:t>
            </a:r>
            <a:endParaRPr b="1" sz="3564">
              <a:solidFill>
                <a:schemeClr val="lt1"/>
              </a:solidFill>
              <a:latin typeface="Playwrite GB S"/>
              <a:ea typeface="Playwrite GB S"/>
              <a:cs typeface="Playwrite GB S"/>
              <a:sym typeface="Playwrite GB S"/>
            </a:endParaRPr>
          </a:p>
          <a:p>
            <a:pPr indent="-332335" lvl="0" marL="342900" rtl="0" algn="l">
              <a:lnSpc>
                <a:spcPct val="100000"/>
              </a:lnSpc>
              <a:spcBef>
                <a:spcPts val="930"/>
              </a:spcBef>
              <a:spcAft>
                <a:spcPts val="0"/>
              </a:spcAft>
              <a:buClr>
                <a:schemeClr val="lt1"/>
              </a:buClr>
              <a:buSzPct val="100000"/>
              <a:buFont typeface="Playwrite GB S"/>
              <a:buChar char="•"/>
            </a:pPr>
            <a:r>
              <a:rPr b="1" lang="en-GB" sz="3564">
                <a:solidFill>
                  <a:schemeClr val="lt1"/>
                </a:solidFill>
                <a:latin typeface="Playwrite GB S"/>
                <a:ea typeface="Playwrite GB S"/>
                <a:cs typeface="Playwrite GB S"/>
                <a:sym typeface="Playwrite GB S"/>
              </a:rPr>
              <a:t>Carpet times to explore key aspects of the curriculum</a:t>
            </a:r>
            <a:endParaRPr sz="3564">
              <a:latin typeface="Playwrite GB S"/>
              <a:ea typeface="Playwrite GB S"/>
              <a:cs typeface="Playwrite GB S"/>
              <a:sym typeface="Playwrite GB S"/>
            </a:endParaRPr>
          </a:p>
          <a:p>
            <a:pPr indent="-332335" lvl="0" marL="342900" rtl="0" algn="l">
              <a:lnSpc>
                <a:spcPct val="100000"/>
              </a:lnSpc>
              <a:spcBef>
                <a:spcPts val="930"/>
              </a:spcBef>
              <a:spcAft>
                <a:spcPts val="0"/>
              </a:spcAft>
              <a:buClr>
                <a:schemeClr val="lt1"/>
              </a:buClr>
              <a:buSzPct val="100000"/>
              <a:buFont typeface="Playwrite GB S"/>
              <a:buChar char="•"/>
            </a:pPr>
            <a:r>
              <a:rPr b="1" lang="en-GB" sz="3564">
                <a:solidFill>
                  <a:schemeClr val="lt1"/>
                </a:solidFill>
                <a:latin typeface="Playwrite GB S"/>
                <a:ea typeface="Playwrite GB S"/>
                <a:cs typeface="Playwrite GB S"/>
                <a:sym typeface="Playwrite GB S"/>
              </a:rPr>
              <a:t>Learning through play (Free flow inside &amp; outside)</a:t>
            </a:r>
            <a:endParaRPr sz="3564">
              <a:latin typeface="Playwrite GB S"/>
              <a:ea typeface="Playwrite GB S"/>
              <a:cs typeface="Playwrite GB S"/>
              <a:sym typeface="Playwrite GB S"/>
            </a:endParaRPr>
          </a:p>
          <a:p>
            <a:pPr indent="-332335" lvl="0" marL="342900" rtl="0" algn="l">
              <a:lnSpc>
                <a:spcPct val="100000"/>
              </a:lnSpc>
              <a:spcBef>
                <a:spcPts val="930"/>
              </a:spcBef>
              <a:spcAft>
                <a:spcPts val="0"/>
              </a:spcAft>
              <a:buClr>
                <a:schemeClr val="lt1"/>
              </a:buClr>
              <a:buSzPct val="100000"/>
              <a:buFont typeface="Playwrite GB S"/>
              <a:buChar char="•"/>
            </a:pPr>
            <a:r>
              <a:rPr b="1" lang="en-GB" sz="3564">
                <a:solidFill>
                  <a:schemeClr val="lt1"/>
                </a:solidFill>
                <a:latin typeface="Playwrite GB S"/>
                <a:ea typeface="Playwrite GB S"/>
                <a:cs typeface="Playwrite GB S"/>
                <a:sym typeface="Playwrite GB S"/>
              </a:rPr>
              <a:t>Milk &amp; Fruit available</a:t>
            </a:r>
            <a:endParaRPr sz="3564">
              <a:latin typeface="Playwrite GB S"/>
              <a:ea typeface="Playwrite GB S"/>
              <a:cs typeface="Playwrite GB S"/>
              <a:sym typeface="Playwrite GB S"/>
            </a:endParaRPr>
          </a:p>
          <a:p>
            <a:pPr indent="-332335" lvl="0" marL="342900" rtl="0" algn="l">
              <a:lnSpc>
                <a:spcPct val="100000"/>
              </a:lnSpc>
              <a:spcBef>
                <a:spcPts val="930"/>
              </a:spcBef>
              <a:spcAft>
                <a:spcPts val="0"/>
              </a:spcAft>
              <a:buClr>
                <a:schemeClr val="lt1"/>
              </a:buClr>
              <a:buSzPct val="100000"/>
              <a:buFont typeface="Playwrite GB S"/>
              <a:buChar char="•"/>
            </a:pPr>
            <a:r>
              <a:rPr b="1" lang="en-GB" sz="3564">
                <a:solidFill>
                  <a:schemeClr val="lt1"/>
                </a:solidFill>
                <a:latin typeface="Playwrite GB S"/>
                <a:ea typeface="Playwrite GB S"/>
                <a:cs typeface="Playwrite GB S"/>
                <a:sym typeface="Playwrite GB S"/>
              </a:rPr>
              <a:t>Story times</a:t>
            </a:r>
            <a:endParaRPr sz="3564">
              <a:latin typeface="Playwrite GB S"/>
              <a:ea typeface="Playwrite GB S"/>
              <a:cs typeface="Playwrite GB S"/>
              <a:sym typeface="Playwrite GB S"/>
            </a:endParaRPr>
          </a:p>
          <a:p>
            <a:pPr indent="-332335" lvl="0" marL="342900" rtl="0" algn="l">
              <a:lnSpc>
                <a:spcPct val="100000"/>
              </a:lnSpc>
              <a:spcBef>
                <a:spcPts val="930"/>
              </a:spcBef>
              <a:spcAft>
                <a:spcPts val="0"/>
              </a:spcAft>
              <a:buClr>
                <a:schemeClr val="lt1"/>
              </a:buClr>
              <a:buSzPct val="100000"/>
              <a:buFont typeface="Playwrite GB S"/>
              <a:buChar char="•"/>
            </a:pPr>
            <a:r>
              <a:rPr b="1" lang="en-GB" sz="3564">
                <a:solidFill>
                  <a:schemeClr val="lt1"/>
                </a:solidFill>
                <a:latin typeface="Playwrite GB S"/>
                <a:ea typeface="Playwrite GB S"/>
                <a:cs typeface="Playwrite GB S"/>
                <a:sym typeface="Playwrite GB S"/>
              </a:rPr>
              <a:t>Once a week we go into the hall for PE</a:t>
            </a:r>
            <a:endParaRPr sz="3564">
              <a:latin typeface="Playwrite GB S"/>
              <a:ea typeface="Playwrite GB S"/>
              <a:cs typeface="Playwrite GB S"/>
              <a:sym typeface="Playwrite GB S"/>
            </a:endParaRPr>
          </a:p>
          <a:p>
            <a:pPr indent="-332335" lvl="0" marL="342900" rtl="0" algn="l">
              <a:lnSpc>
                <a:spcPct val="100000"/>
              </a:lnSpc>
              <a:spcBef>
                <a:spcPts val="930"/>
              </a:spcBef>
              <a:spcAft>
                <a:spcPts val="0"/>
              </a:spcAft>
              <a:buClr>
                <a:schemeClr val="lt1"/>
              </a:buClr>
              <a:buSzPct val="100000"/>
              <a:buFont typeface="Playwrite GB S"/>
              <a:buChar char="•"/>
            </a:pPr>
            <a:r>
              <a:rPr b="1" lang="en-GB" sz="3564">
                <a:solidFill>
                  <a:schemeClr val="lt1"/>
                </a:solidFill>
                <a:latin typeface="Playwrite GB S"/>
                <a:ea typeface="Playwrite GB S"/>
                <a:cs typeface="Playwrite GB S"/>
                <a:sym typeface="Playwrite GB S"/>
              </a:rPr>
              <a:t>Look at the Year Group pages on the school website to see what this year’s Nursery children have enjoyed. </a:t>
            </a:r>
            <a:endParaRPr sz="3564">
              <a:latin typeface="Playwrite GB S"/>
              <a:ea typeface="Playwrite GB S"/>
              <a:cs typeface="Playwrite GB S"/>
              <a:sym typeface="Playwrite GB S"/>
            </a:endParaRPr>
          </a:p>
          <a:p>
            <a:pPr indent="-224790" lvl="0" marL="342900" rtl="0" algn="l">
              <a:lnSpc>
                <a:spcPct val="100000"/>
              </a:lnSpc>
              <a:spcBef>
                <a:spcPts val="930"/>
              </a:spcBef>
              <a:spcAft>
                <a:spcPts val="0"/>
              </a:spcAft>
              <a:buClr>
                <a:schemeClr val="dk1"/>
              </a:buClr>
              <a:buSzPct val="100000"/>
              <a:buNone/>
            </a:pPr>
            <a:r>
              <a:t/>
            </a:r>
            <a:endParaRPr b="1" sz="2400">
              <a:solidFill>
                <a:schemeClr val="lt1"/>
              </a:solidFill>
            </a:endParaRPr>
          </a:p>
        </p:txBody>
      </p:sp>
      <p:pic>
        <p:nvPicPr>
          <p:cNvPr id="182" name="Google Shape;182;p13"/>
          <p:cNvPicPr preferRelativeResize="0"/>
          <p:nvPr/>
        </p:nvPicPr>
        <p:blipFill rotWithShape="1">
          <a:blip r:embed="rId3">
            <a:alphaModFix/>
          </a:blip>
          <a:srcRect b="0" l="0" r="0" t="0"/>
          <a:stretch/>
        </p:blipFill>
        <p:spPr>
          <a:xfrm>
            <a:off x="498377" y="1046294"/>
            <a:ext cx="2547074" cy="1872208"/>
          </a:xfrm>
          <a:prstGeom prst="rect">
            <a:avLst/>
          </a:prstGeom>
          <a:noFill/>
          <a:ln>
            <a:noFill/>
          </a:ln>
        </p:spPr>
      </p:pic>
      <p:pic>
        <p:nvPicPr>
          <p:cNvPr id="183" name="Google Shape;183;p13"/>
          <p:cNvPicPr preferRelativeResize="0"/>
          <p:nvPr/>
        </p:nvPicPr>
        <p:blipFill rotWithShape="1">
          <a:blip r:embed="rId4">
            <a:alphaModFix/>
          </a:blip>
          <a:srcRect b="0" l="0" r="0" t="0"/>
          <a:stretch/>
        </p:blipFill>
        <p:spPr>
          <a:xfrm>
            <a:off x="3256248" y="1046294"/>
            <a:ext cx="2864001" cy="1872208"/>
          </a:xfrm>
          <a:prstGeom prst="rect">
            <a:avLst/>
          </a:prstGeom>
          <a:noFill/>
          <a:ln>
            <a:noFill/>
          </a:ln>
        </p:spPr>
      </p:pic>
      <p:pic>
        <p:nvPicPr>
          <p:cNvPr id="184" name="Google Shape;184;p13"/>
          <p:cNvPicPr preferRelativeResize="0"/>
          <p:nvPr/>
        </p:nvPicPr>
        <p:blipFill rotWithShape="1">
          <a:blip r:embed="rId5">
            <a:alphaModFix/>
          </a:blip>
          <a:srcRect b="0" l="0" r="0" t="0"/>
          <a:stretch/>
        </p:blipFill>
        <p:spPr>
          <a:xfrm>
            <a:off x="6231536" y="1046294"/>
            <a:ext cx="1580824" cy="187460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pic>
        <p:nvPicPr>
          <p:cNvPr descr="Teaching parents that getting messy doesn't mean that learning didn't take place. Mess = Learning!: " id="189" name="Google Shape;189;p14"/>
          <p:cNvPicPr preferRelativeResize="0"/>
          <p:nvPr/>
        </p:nvPicPr>
        <p:blipFill rotWithShape="1">
          <a:blip r:embed="rId3">
            <a:alphaModFix/>
          </a:blip>
          <a:srcRect b="0" l="0" r="0" t="0"/>
          <a:stretch/>
        </p:blipFill>
        <p:spPr>
          <a:xfrm>
            <a:off x="467544" y="265943"/>
            <a:ext cx="4824536" cy="6432715"/>
          </a:xfrm>
          <a:prstGeom prst="rect">
            <a:avLst/>
          </a:prstGeom>
          <a:noFill/>
          <a:ln>
            <a:noFill/>
          </a:ln>
        </p:spPr>
      </p:pic>
      <p:sp>
        <p:nvSpPr>
          <p:cNvPr id="190" name="Google Shape;190;p14"/>
          <p:cNvSpPr/>
          <p:nvPr/>
        </p:nvSpPr>
        <p:spPr>
          <a:xfrm>
            <a:off x="5292075" y="404675"/>
            <a:ext cx="3600300" cy="4155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6600"/>
              <a:buFont typeface="Arial"/>
              <a:buNone/>
            </a:pPr>
            <a:r>
              <a:rPr b="1" i="0" lang="en-GB" sz="5400" u="none" cap="none" strike="noStrike">
                <a:solidFill>
                  <a:schemeClr val="lt1"/>
                </a:solidFill>
                <a:latin typeface="Playwrite GB S"/>
                <a:ea typeface="Playwrite GB S"/>
                <a:cs typeface="Playwrite GB S"/>
                <a:sym typeface="Playwrite GB S"/>
              </a:rPr>
              <a:t>Learning can be messy but fun!</a:t>
            </a:r>
            <a:endParaRPr b="0" i="0" sz="200" u="none" cap="none" strike="noStrike">
              <a:solidFill>
                <a:srgbClr val="000000"/>
              </a:solidFill>
              <a:latin typeface="Playwrite GB S"/>
              <a:ea typeface="Playwrite GB S"/>
              <a:cs typeface="Playwrite GB S"/>
              <a:sym typeface="Playwrite GB S"/>
            </a:endParaRPr>
          </a:p>
        </p:txBody>
      </p:sp>
      <p:pic>
        <p:nvPicPr>
          <p:cNvPr descr="http://playtolearnpreschool.us/wp-content/uploads/2015/03/Play-is-the-Way1.jpg" id="191" name="Google Shape;191;p14"/>
          <p:cNvPicPr preferRelativeResize="0"/>
          <p:nvPr/>
        </p:nvPicPr>
        <p:blipFill rotWithShape="1">
          <a:blip r:embed="rId4">
            <a:alphaModFix/>
          </a:blip>
          <a:srcRect b="0" l="0" r="0" t="0"/>
          <a:stretch/>
        </p:blipFill>
        <p:spPr>
          <a:xfrm>
            <a:off x="6084168" y="4506894"/>
            <a:ext cx="2315025" cy="219176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g3e8a8442b14_1_0"/>
          <p:cNvSpPr txBox="1"/>
          <p:nvPr>
            <p:ph idx="1" type="body"/>
          </p:nvPr>
        </p:nvSpPr>
        <p:spPr>
          <a:xfrm>
            <a:off x="323525" y="273050"/>
            <a:ext cx="8363400" cy="6418200"/>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spcBef>
                <a:spcPts val="0"/>
              </a:spcBef>
              <a:spcAft>
                <a:spcPts val="0"/>
              </a:spcAft>
              <a:buClr>
                <a:schemeClr val="lt1"/>
              </a:buClr>
              <a:buSzPct val="44444"/>
              <a:buNone/>
            </a:pPr>
            <a:r>
              <a:rPr b="1" lang="en-GB" sz="7200">
                <a:solidFill>
                  <a:schemeClr val="lt1"/>
                </a:solidFill>
                <a:latin typeface="Playwrite GB S"/>
                <a:ea typeface="Playwrite GB S"/>
                <a:cs typeface="Playwrite GB S"/>
                <a:sym typeface="Playwrite GB S"/>
              </a:rPr>
              <a:t>Uniform </a:t>
            </a:r>
            <a:endParaRPr sz="7200">
              <a:latin typeface="Playwrite GB S"/>
              <a:ea typeface="Playwrite GB S"/>
              <a:cs typeface="Playwrite GB S"/>
              <a:sym typeface="Playwrite GB S"/>
            </a:endParaRPr>
          </a:p>
          <a:p>
            <a:pPr indent="0" lvl="0" marL="0" rtl="0" algn="l">
              <a:spcBef>
                <a:spcPts val="280"/>
              </a:spcBef>
              <a:spcAft>
                <a:spcPts val="0"/>
              </a:spcAft>
              <a:buNone/>
            </a:pPr>
            <a:r>
              <a:rPr b="1" lang="en-GB" sz="7200">
                <a:solidFill>
                  <a:schemeClr val="lt1"/>
                </a:solidFill>
                <a:latin typeface="Playwrite GB S"/>
                <a:ea typeface="Playwrite GB S"/>
                <a:cs typeface="Playwrite GB S"/>
                <a:sym typeface="Playwrite GB S"/>
              </a:rPr>
              <a:t>Winter Uniform:</a:t>
            </a:r>
            <a:endParaRPr sz="7200">
              <a:solidFill>
                <a:schemeClr val="lt1"/>
              </a:solidFill>
              <a:latin typeface="Playwrite GB S"/>
              <a:ea typeface="Playwrite GB S"/>
              <a:cs typeface="Playwrite GB S"/>
              <a:sym typeface="Playwrite GB S"/>
            </a:endParaRPr>
          </a:p>
          <a:p>
            <a:pPr indent="-368300" lvl="0" marL="342900" rtl="0" algn="l">
              <a:spcBef>
                <a:spcPts val="280"/>
              </a:spcBef>
              <a:spcAft>
                <a:spcPts val="0"/>
              </a:spcAft>
              <a:buClr>
                <a:schemeClr val="lt1"/>
              </a:buClr>
              <a:buSzPct val="100000"/>
              <a:buFont typeface="Playwrite GB S"/>
              <a:buChar char="•"/>
            </a:pPr>
            <a:r>
              <a:rPr i="0" lang="en-GB" sz="7200">
                <a:solidFill>
                  <a:schemeClr val="lt1"/>
                </a:solidFill>
                <a:latin typeface="Playwrite GB S"/>
                <a:ea typeface="Playwrite GB S"/>
                <a:cs typeface="Playwrite GB S"/>
                <a:sym typeface="Playwrite GB S"/>
              </a:rPr>
              <a:t>Grey skirt, pinafore dress or trousers.</a:t>
            </a:r>
            <a:endParaRPr sz="7200">
              <a:latin typeface="Playwrite GB S"/>
              <a:ea typeface="Playwrite GB S"/>
              <a:cs typeface="Playwrite GB S"/>
              <a:sym typeface="Playwrite GB S"/>
            </a:endParaRPr>
          </a:p>
          <a:p>
            <a:pPr indent="-368300" lvl="0" marL="342900" rtl="0" algn="l">
              <a:spcBef>
                <a:spcPts val="280"/>
              </a:spcBef>
              <a:spcAft>
                <a:spcPts val="0"/>
              </a:spcAft>
              <a:buClr>
                <a:schemeClr val="lt1"/>
              </a:buClr>
              <a:buSzPct val="100000"/>
              <a:buFont typeface="Playwrite GB S"/>
              <a:buChar char="•"/>
            </a:pPr>
            <a:r>
              <a:rPr i="0" lang="en-GB" sz="7200">
                <a:solidFill>
                  <a:schemeClr val="lt1"/>
                </a:solidFill>
                <a:latin typeface="Playwrite GB S"/>
                <a:ea typeface="Playwrite GB S"/>
                <a:cs typeface="Playwrite GB S"/>
                <a:sym typeface="Playwrite GB S"/>
              </a:rPr>
              <a:t>Purple and grey striped school tie (elastic ones best </a:t>
            </a:r>
            <a:endParaRPr i="0" sz="7200">
              <a:solidFill>
                <a:schemeClr val="lt1"/>
              </a:solidFill>
              <a:latin typeface="Playwrite GB S"/>
              <a:ea typeface="Playwrite GB S"/>
              <a:cs typeface="Playwrite GB S"/>
              <a:sym typeface="Playwrite GB S"/>
            </a:endParaRPr>
          </a:p>
          <a:p>
            <a:pPr indent="0" lvl="0" marL="0" rtl="0" algn="l">
              <a:spcBef>
                <a:spcPts val="280"/>
              </a:spcBef>
              <a:spcAft>
                <a:spcPts val="0"/>
              </a:spcAft>
              <a:buNone/>
            </a:pPr>
            <a:r>
              <a:rPr lang="en-GB" sz="7200">
                <a:solidFill>
                  <a:schemeClr val="lt1"/>
                </a:solidFill>
                <a:latin typeface="Playwrite GB S"/>
                <a:ea typeface="Playwrite GB S"/>
                <a:cs typeface="Playwrite GB S"/>
                <a:sym typeface="Playwrite GB S"/>
              </a:rPr>
              <a:t>     </a:t>
            </a:r>
            <a:r>
              <a:rPr i="0" lang="en-GB" sz="7200">
                <a:solidFill>
                  <a:schemeClr val="lt1"/>
                </a:solidFill>
                <a:latin typeface="Playwrite GB S"/>
                <a:ea typeface="Playwrite GB S"/>
                <a:cs typeface="Playwrite GB S"/>
                <a:sym typeface="Playwrite GB S"/>
              </a:rPr>
              <a:t>for </a:t>
            </a:r>
            <a:r>
              <a:rPr lang="en-GB" sz="7200">
                <a:solidFill>
                  <a:schemeClr val="lt1"/>
                </a:solidFill>
                <a:latin typeface="Playwrite GB S"/>
                <a:ea typeface="Playwrite GB S"/>
                <a:cs typeface="Playwrite GB S"/>
                <a:sym typeface="Playwrite GB S"/>
              </a:rPr>
              <a:t>Nursery</a:t>
            </a:r>
            <a:r>
              <a:rPr i="0" lang="en-GB" sz="7200">
                <a:solidFill>
                  <a:schemeClr val="lt1"/>
                </a:solidFill>
                <a:latin typeface="Playwrite GB S"/>
                <a:ea typeface="Playwrite GB S"/>
                <a:cs typeface="Playwrite GB S"/>
                <a:sym typeface="Playwrite GB S"/>
              </a:rPr>
              <a:t> usually).</a:t>
            </a:r>
            <a:endParaRPr sz="7200">
              <a:latin typeface="Playwrite GB S"/>
              <a:ea typeface="Playwrite GB S"/>
              <a:cs typeface="Playwrite GB S"/>
              <a:sym typeface="Playwrite GB S"/>
            </a:endParaRPr>
          </a:p>
          <a:p>
            <a:pPr indent="-368300" lvl="0" marL="342900" rtl="0" algn="l">
              <a:spcBef>
                <a:spcPts val="280"/>
              </a:spcBef>
              <a:spcAft>
                <a:spcPts val="0"/>
              </a:spcAft>
              <a:buClr>
                <a:schemeClr val="lt1"/>
              </a:buClr>
              <a:buSzPct val="100000"/>
              <a:buFont typeface="Playwrite GB S"/>
              <a:buChar char="•"/>
            </a:pPr>
            <a:r>
              <a:rPr i="0" lang="en-GB" sz="7200">
                <a:solidFill>
                  <a:schemeClr val="lt1"/>
                </a:solidFill>
                <a:latin typeface="Playwrite GB S"/>
                <a:ea typeface="Playwrite GB S"/>
                <a:cs typeface="Playwrite GB S"/>
                <a:sym typeface="Playwrite GB S"/>
              </a:rPr>
              <a:t>White shirt/ blouse (no polo shirts).</a:t>
            </a:r>
            <a:endParaRPr sz="7200">
              <a:latin typeface="Playwrite GB S"/>
              <a:ea typeface="Playwrite GB S"/>
              <a:cs typeface="Playwrite GB S"/>
              <a:sym typeface="Playwrite GB S"/>
            </a:endParaRPr>
          </a:p>
          <a:p>
            <a:pPr indent="-368300" lvl="0" marL="342900" rtl="0" algn="l">
              <a:spcBef>
                <a:spcPts val="280"/>
              </a:spcBef>
              <a:spcAft>
                <a:spcPts val="0"/>
              </a:spcAft>
              <a:buClr>
                <a:schemeClr val="lt1"/>
              </a:buClr>
              <a:buSzPct val="100000"/>
              <a:buFont typeface="Playwrite GB S"/>
              <a:buChar char="•"/>
            </a:pPr>
            <a:r>
              <a:rPr i="0" lang="en-GB" sz="7200">
                <a:solidFill>
                  <a:schemeClr val="lt1"/>
                </a:solidFill>
                <a:latin typeface="Playwrite GB S"/>
                <a:ea typeface="Playwrite GB S"/>
                <a:cs typeface="Playwrite GB S"/>
                <a:sym typeface="Playwrite GB S"/>
              </a:rPr>
              <a:t>School logo V neck sweatshirt/ cardigan or plain</a:t>
            </a:r>
            <a:endParaRPr i="0" sz="7200">
              <a:solidFill>
                <a:schemeClr val="lt1"/>
              </a:solidFill>
              <a:latin typeface="Playwrite GB S"/>
              <a:ea typeface="Playwrite GB S"/>
              <a:cs typeface="Playwrite GB S"/>
              <a:sym typeface="Playwrite GB S"/>
            </a:endParaRPr>
          </a:p>
          <a:p>
            <a:pPr indent="0" lvl="0" marL="0" rtl="0" algn="l">
              <a:spcBef>
                <a:spcPts val="280"/>
              </a:spcBef>
              <a:spcAft>
                <a:spcPts val="0"/>
              </a:spcAft>
              <a:buNone/>
            </a:pPr>
            <a:r>
              <a:rPr lang="en-GB" sz="7200">
                <a:solidFill>
                  <a:schemeClr val="lt1"/>
                </a:solidFill>
                <a:latin typeface="Playwrite GB S"/>
                <a:ea typeface="Playwrite GB S"/>
                <a:cs typeface="Playwrite GB S"/>
                <a:sym typeface="Playwrite GB S"/>
              </a:rPr>
              <a:t>     </a:t>
            </a:r>
            <a:r>
              <a:rPr i="0" lang="en-GB" sz="7200">
                <a:solidFill>
                  <a:schemeClr val="lt1"/>
                </a:solidFill>
                <a:latin typeface="Playwrite GB S"/>
                <a:ea typeface="Playwrite GB S"/>
                <a:cs typeface="Playwrite GB S"/>
                <a:sym typeface="Playwrite GB S"/>
              </a:rPr>
              <a:t>purple V neck jumper/ cardigan.</a:t>
            </a:r>
            <a:endParaRPr sz="7200">
              <a:latin typeface="Playwrite GB S"/>
              <a:ea typeface="Playwrite GB S"/>
              <a:cs typeface="Playwrite GB S"/>
              <a:sym typeface="Playwrite GB S"/>
            </a:endParaRPr>
          </a:p>
          <a:p>
            <a:pPr indent="-368300" lvl="0" marL="342900" rtl="0" algn="l">
              <a:spcBef>
                <a:spcPts val="280"/>
              </a:spcBef>
              <a:spcAft>
                <a:spcPts val="0"/>
              </a:spcAft>
              <a:buClr>
                <a:schemeClr val="lt1"/>
              </a:buClr>
              <a:buSzPct val="100000"/>
              <a:buFont typeface="Playwrite GB S"/>
              <a:buChar char="•"/>
            </a:pPr>
            <a:r>
              <a:rPr i="0" lang="en-GB" sz="7200">
                <a:solidFill>
                  <a:schemeClr val="lt1"/>
                </a:solidFill>
                <a:latin typeface="Playwrite GB S"/>
                <a:ea typeface="Playwrite GB S"/>
                <a:cs typeface="Playwrite GB S"/>
                <a:sym typeface="Playwrite GB S"/>
              </a:rPr>
              <a:t>Grey/ white socks or grey tights.</a:t>
            </a:r>
            <a:endParaRPr sz="7200">
              <a:latin typeface="Playwrite GB S"/>
              <a:ea typeface="Playwrite GB S"/>
              <a:cs typeface="Playwrite GB S"/>
              <a:sym typeface="Playwrite GB S"/>
            </a:endParaRPr>
          </a:p>
          <a:p>
            <a:pPr indent="-368300" lvl="0" marL="342900" rtl="0" algn="l">
              <a:spcBef>
                <a:spcPts val="280"/>
              </a:spcBef>
              <a:spcAft>
                <a:spcPts val="0"/>
              </a:spcAft>
              <a:buClr>
                <a:schemeClr val="lt1"/>
              </a:buClr>
              <a:buSzPct val="100000"/>
              <a:buFont typeface="Playwrite GB S"/>
              <a:buChar char="•"/>
            </a:pPr>
            <a:r>
              <a:rPr i="0" lang="en-GB" sz="7200">
                <a:solidFill>
                  <a:schemeClr val="lt1"/>
                </a:solidFill>
                <a:latin typeface="Playwrite GB S"/>
                <a:ea typeface="Playwrite GB S"/>
                <a:cs typeface="Playwrite GB S"/>
                <a:sym typeface="Playwrite GB S"/>
              </a:rPr>
              <a:t>Black flat heeled shoes.</a:t>
            </a:r>
            <a:endParaRPr sz="7200">
              <a:latin typeface="Playwrite GB S"/>
              <a:ea typeface="Playwrite GB S"/>
              <a:cs typeface="Playwrite GB S"/>
              <a:sym typeface="Playwrite GB S"/>
            </a:endParaRPr>
          </a:p>
          <a:p>
            <a:pPr indent="-368300" lvl="0" marL="342900" rtl="0" algn="l">
              <a:spcBef>
                <a:spcPts val="280"/>
              </a:spcBef>
              <a:spcAft>
                <a:spcPts val="0"/>
              </a:spcAft>
              <a:buClr>
                <a:schemeClr val="lt1"/>
              </a:buClr>
              <a:buSzPct val="100000"/>
              <a:buFont typeface="Playwrite GB S"/>
              <a:buChar char="•"/>
            </a:pPr>
            <a:r>
              <a:rPr lang="en-GB" sz="7200">
                <a:solidFill>
                  <a:schemeClr val="lt1"/>
                </a:solidFill>
                <a:latin typeface="Playwrite GB S"/>
                <a:ea typeface="Playwrite GB S"/>
                <a:cs typeface="Playwrite GB S"/>
                <a:sym typeface="Playwrite GB S"/>
              </a:rPr>
              <a:t>Purple, s</a:t>
            </a:r>
            <a:r>
              <a:rPr i="0" lang="en-GB" sz="7200">
                <a:solidFill>
                  <a:schemeClr val="lt1"/>
                </a:solidFill>
                <a:latin typeface="Playwrite GB S"/>
                <a:ea typeface="Playwrite GB S"/>
                <a:cs typeface="Playwrite GB S"/>
                <a:sym typeface="Playwrite GB S"/>
              </a:rPr>
              <a:t>chool logo or plain purple fleece (optional</a:t>
            </a:r>
            <a:r>
              <a:rPr lang="en-GB" sz="7200">
                <a:solidFill>
                  <a:schemeClr val="lt1"/>
                </a:solidFill>
                <a:latin typeface="Playwrite GB S"/>
                <a:ea typeface="Playwrite GB S"/>
                <a:cs typeface="Playwrite GB S"/>
                <a:sym typeface="Playwrite GB S"/>
              </a:rPr>
              <a:t> on non PE days)</a:t>
            </a:r>
            <a:endParaRPr sz="7200">
              <a:latin typeface="Playwrite GB S"/>
              <a:ea typeface="Playwrite GB S"/>
              <a:cs typeface="Playwrite GB S"/>
              <a:sym typeface="Playwrite GB S"/>
            </a:endParaRPr>
          </a:p>
          <a:p>
            <a:pPr indent="-368300" lvl="0" marL="342900" rtl="0" algn="l">
              <a:spcBef>
                <a:spcPts val="280"/>
              </a:spcBef>
              <a:spcAft>
                <a:spcPts val="0"/>
              </a:spcAft>
              <a:buClr>
                <a:schemeClr val="lt1"/>
              </a:buClr>
              <a:buSzPct val="100000"/>
              <a:buFont typeface="Playwrite GB S"/>
              <a:buChar char="•"/>
            </a:pPr>
            <a:r>
              <a:rPr i="0" lang="en-GB" sz="7200">
                <a:solidFill>
                  <a:schemeClr val="lt1"/>
                </a:solidFill>
                <a:latin typeface="Playwrite GB S"/>
                <a:ea typeface="Playwrite GB S"/>
                <a:cs typeface="Playwrite GB S"/>
                <a:sym typeface="Playwrite GB S"/>
              </a:rPr>
              <a:t>Purple, grey, black or white head scarf (optional).</a:t>
            </a:r>
            <a:endParaRPr sz="7200">
              <a:latin typeface="Playwrite GB S"/>
              <a:ea typeface="Playwrite GB S"/>
              <a:cs typeface="Playwrite GB S"/>
              <a:sym typeface="Playwrite GB S"/>
            </a:endParaRPr>
          </a:p>
          <a:p>
            <a:pPr indent="-254000" lvl="0" marL="342900" rtl="0" algn="l">
              <a:spcBef>
                <a:spcPts val="280"/>
              </a:spcBef>
              <a:spcAft>
                <a:spcPts val="0"/>
              </a:spcAft>
              <a:buClr>
                <a:schemeClr val="dk1"/>
              </a:buClr>
              <a:buSzPts val="350"/>
              <a:buNone/>
            </a:pPr>
            <a:r>
              <a:t/>
            </a:r>
            <a:endParaRPr sz="7200">
              <a:solidFill>
                <a:schemeClr val="lt1"/>
              </a:solidFill>
              <a:latin typeface="Playwrite GB S"/>
              <a:ea typeface="Playwrite GB S"/>
              <a:cs typeface="Playwrite GB S"/>
              <a:sym typeface="Playwrite GB S"/>
            </a:endParaRPr>
          </a:p>
          <a:p>
            <a:pPr indent="0" lvl="0" marL="0" rtl="0" algn="l">
              <a:spcBef>
                <a:spcPts val="280"/>
              </a:spcBef>
              <a:spcAft>
                <a:spcPts val="0"/>
              </a:spcAft>
              <a:buNone/>
            </a:pPr>
            <a:r>
              <a:rPr b="1" lang="en-GB" sz="7200">
                <a:solidFill>
                  <a:schemeClr val="lt1"/>
                </a:solidFill>
                <a:latin typeface="Playwrite GB S"/>
                <a:ea typeface="Playwrite GB S"/>
                <a:cs typeface="Playwrite GB S"/>
                <a:sym typeface="Playwrite GB S"/>
              </a:rPr>
              <a:t>Summer Uniform </a:t>
            </a:r>
            <a:r>
              <a:rPr b="1" lang="en-GB" sz="6800">
                <a:solidFill>
                  <a:schemeClr val="lt1"/>
                </a:solidFill>
                <a:latin typeface="Playwrite GB S"/>
                <a:ea typeface="Playwrite GB S"/>
                <a:cs typeface="Playwrite GB S"/>
                <a:sym typeface="Playwrite GB S"/>
              </a:rPr>
              <a:t>(Summer Term and Autumn First Half term only):</a:t>
            </a:r>
            <a:endParaRPr sz="6800">
              <a:solidFill>
                <a:schemeClr val="lt1"/>
              </a:solidFill>
              <a:latin typeface="Playwrite GB S"/>
              <a:ea typeface="Playwrite GB S"/>
              <a:cs typeface="Playwrite GB S"/>
              <a:sym typeface="Playwrite GB S"/>
            </a:endParaRPr>
          </a:p>
          <a:p>
            <a:pPr indent="-361950" lvl="0" marL="342900" rtl="0" algn="l">
              <a:spcBef>
                <a:spcPts val="280"/>
              </a:spcBef>
              <a:spcAft>
                <a:spcPts val="0"/>
              </a:spcAft>
              <a:buClr>
                <a:schemeClr val="lt1"/>
              </a:buClr>
              <a:buSzPct val="100000"/>
              <a:buFont typeface="Playwrite GB S"/>
              <a:buChar char="•"/>
            </a:pPr>
            <a:r>
              <a:rPr i="0" lang="en-GB" sz="6800">
                <a:solidFill>
                  <a:schemeClr val="lt1"/>
                </a:solidFill>
                <a:latin typeface="Playwrite GB S"/>
                <a:ea typeface="Playwrite GB S"/>
                <a:cs typeface="Playwrite GB S"/>
                <a:sym typeface="Playwrite GB S"/>
              </a:rPr>
              <a:t>Dress with purple check or smart grey shorts with short sleeved white shirt </a:t>
            </a:r>
            <a:r>
              <a:rPr lang="en-GB" sz="6800">
                <a:solidFill>
                  <a:schemeClr val="lt1"/>
                </a:solidFill>
                <a:latin typeface="Playwrite GB S"/>
                <a:ea typeface="Playwrite GB S"/>
                <a:cs typeface="Playwrite GB S"/>
                <a:sym typeface="Playwrite GB S"/>
              </a:rPr>
              <a:t>with logo or with purple and grey striped tie </a:t>
            </a:r>
            <a:r>
              <a:rPr i="0" lang="en-GB" sz="6800">
                <a:solidFill>
                  <a:schemeClr val="lt1"/>
                </a:solidFill>
                <a:latin typeface="Playwrite GB S"/>
                <a:ea typeface="Playwrite GB S"/>
                <a:cs typeface="Playwrite GB S"/>
                <a:sym typeface="Playwrite GB S"/>
              </a:rPr>
              <a:t> (no polo shirts).</a:t>
            </a:r>
            <a:endParaRPr sz="6800">
              <a:solidFill>
                <a:schemeClr val="lt1"/>
              </a:solidFill>
              <a:latin typeface="Playwrite GB S"/>
              <a:ea typeface="Playwrite GB S"/>
              <a:cs typeface="Playwrite GB S"/>
              <a:sym typeface="Playwrite GB S"/>
            </a:endParaRPr>
          </a:p>
          <a:p>
            <a:pPr indent="-361950" lvl="0" marL="342900" rtl="0" algn="l">
              <a:spcBef>
                <a:spcPts val="280"/>
              </a:spcBef>
              <a:spcAft>
                <a:spcPts val="0"/>
              </a:spcAft>
              <a:buClr>
                <a:schemeClr val="lt1"/>
              </a:buClr>
              <a:buSzPct val="100000"/>
              <a:buFont typeface="Playwrite GB S"/>
              <a:buChar char="•"/>
            </a:pPr>
            <a:r>
              <a:rPr i="0" lang="en-GB" sz="6800">
                <a:solidFill>
                  <a:schemeClr val="lt1"/>
                </a:solidFill>
                <a:latin typeface="Playwrite GB S"/>
                <a:ea typeface="Playwrite GB S"/>
                <a:cs typeface="Playwrite GB S"/>
                <a:sym typeface="Playwrite GB S"/>
              </a:rPr>
              <a:t>School logo V neck sweatshirt/ cardigan or plain purple V neck jumper/ cardigan.</a:t>
            </a:r>
            <a:endParaRPr sz="6800">
              <a:latin typeface="Playwrite GB S"/>
              <a:ea typeface="Playwrite GB S"/>
              <a:cs typeface="Playwrite GB S"/>
              <a:sym typeface="Playwrite GB S"/>
            </a:endParaRPr>
          </a:p>
          <a:p>
            <a:pPr indent="-361950" lvl="0" marL="342900" rtl="0" algn="l">
              <a:spcBef>
                <a:spcPts val="280"/>
              </a:spcBef>
              <a:spcAft>
                <a:spcPts val="0"/>
              </a:spcAft>
              <a:buClr>
                <a:schemeClr val="lt1"/>
              </a:buClr>
              <a:buSzPct val="100000"/>
              <a:buFont typeface="Playwrite GB S"/>
              <a:buChar char="•"/>
            </a:pPr>
            <a:r>
              <a:rPr i="0" lang="en-GB" sz="6800">
                <a:solidFill>
                  <a:schemeClr val="lt1"/>
                </a:solidFill>
                <a:latin typeface="Playwrite GB S"/>
                <a:ea typeface="Playwrite GB S"/>
                <a:cs typeface="Playwrite GB S"/>
                <a:sym typeface="Playwrite GB S"/>
              </a:rPr>
              <a:t>Grey/ white socks.</a:t>
            </a:r>
            <a:endParaRPr sz="6800">
              <a:latin typeface="Playwrite GB S"/>
              <a:ea typeface="Playwrite GB S"/>
              <a:cs typeface="Playwrite GB S"/>
              <a:sym typeface="Playwrite GB S"/>
            </a:endParaRPr>
          </a:p>
          <a:p>
            <a:pPr indent="-361950" lvl="0" marL="342900" rtl="0" algn="l">
              <a:spcBef>
                <a:spcPts val="280"/>
              </a:spcBef>
              <a:spcAft>
                <a:spcPts val="0"/>
              </a:spcAft>
              <a:buClr>
                <a:schemeClr val="lt1"/>
              </a:buClr>
              <a:buSzPct val="100000"/>
              <a:buFont typeface="Playwrite GB S"/>
              <a:buChar char="•"/>
            </a:pPr>
            <a:r>
              <a:rPr i="0" lang="en-GB" sz="6800">
                <a:solidFill>
                  <a:schemeClr val="lt1"/>
                </a:solidFill>
                <a:latin typeface="Playwrite GB S"/>
                <a:ea typeface="Playwrite GB S"/>
                <a:cs typeface="Playwrite GB S"/>
                <a:sym typeface="Playwrite GB S"/>
              </a:rPr>
              <a:t>Black flat heeled shoes.</a:t>
            </a:r>
            <a:endParaRPr sz="6800">
              <a:latin typeface="Playwrite GB S"/>
              <a:ea typeface="Playwrite GB S"/>
              <a:cs typeface="Playwrite GB S"/>
              <a:sym typeface="Playwrite GB S"/>
            </a:endParaRPr>
          </a:p>
          <a:p>
            <a:pPr indent="-361950" lvl="0" marL="342900" rtl="0" algn="l">
              <a:spcBef>
                <a:spcPts val="280"/>
              </a:spcBef>
              <a:spcAft>
                <a:spcPts val="0"/>
              </a:spcAft>
              <a:buClr>
                <a:schemeClr val="lt1"/>
              </a:buClr>
              <a:buSzPct val="100000"/>
              <a:buChar char="•"/>
            </a:pPr>
            <a:r>
              <a:rPr i="0" lang="en-GB" sz="6800">
                <a:solidFill>
                  <a:schemeClr val="lt1"/>
                </a:solidFill>
                <a:latin typeface="Playwrite GB S"/>
                <a:ea typeface="Playwrite GB S"/>
                <a:cs typeface="Playwrite GB S"/>
                <a:sym typeface="Playwrite GB S"/>
              </a:rPr>
              <a:t>Purple summer sun hat or cap (optional). </a:t>
            </a:r>
            <a:r>
              <a:rPr b="1" i="0" lang="en-GB" sz="6800">
                <a:solidFill>
                  <a:schemeClr val="lt1"/>
                </a:solidFill>
                <a:latin typeface="Playwrite GB S"/>
                <a:ea typeface="Playwrite GB S"/>
                <a:cs typeface="Playwrite GB S"/>
                <a:sym typeface="Playwrite GB S"/>
              </a:rPr>
              <a:t>     </a:t>
            </a:r>
            <a:br>
              <a:rPr i="0" lang="en-GB" sz="6800">
                <a:solidFill>
                  <a:schemeClr val="lt1"/>
                </a:solidFill>
                <a:latin typeface="Playwrite GB S"/>
                <a:ea typeface="Playwrite GB S"/>
                <a:cs typeface="Playwrite GB S"/>
                <a:sym typeface="Playwrite GB S"/>
              </a:rPr>
            </a:br>
            <a:r>
              <a:rPr i="0" lang="en-GB" sz="6800">
                <a:solidFill>
                  <a:schemeClr val="lt1"/>
                </a:solidFill>
                <a:latin typeface="Playwrite GB S"/>
                <a:ea typeface="Playwrite GB S"/>
                <a:cs typeface="Playwrite GB S"/>
                <a:sym typeface="Playwrite GB S"/>
              </a:rPr>
              <a:t>Purple, grey, black or white head scarf (optional)</a:t>
            </a:r>
            <a:endParaRPr sz="6800">
              <a:solidFill>
                <a:schemeClr val="lt1"/>
              </a:solidFill>
              <a:latin typeface="Playwrite GB S"/>
              <a:ea typeface="Playwrite GB S"/>
              <a:cs typeface="Playwrite GB S"/>
              <a:sym typeface="Playwrite GB S"/>
            </a:endParaRPr>
          </a:p>
          <a:p>
            <a:pPr indent="-361950" lvl="0" marL="342900" rtl="0" algn="l">
              <a:spcBef>
                <a:spcPts val="280"/>
              </a:spcBef>
              <a:spcAft>
                <a:spcPts val="0"/>
              </a:spcAft>
              <a:buClr>
                <a:schemeClr val="lt1"/>
              </a:buClr>
              <a:buSzPct val="100000"/>
              <a:buFont typeface="Playwrite GB S"/>
              <a:buChar char="•"/>
            </a:pPr>
            <a:r>
              <a:t/>
            </a:r>
            <a:endParaRPr sz="6800">
              <a:solidFill>
                <a:schemeClr val="lt1"/>
              </a:solidFill>
              <a:latin typeface="Playwrite GB S"/>
              <a:ea typeface="Playwrite GB S"/>
              <a:cs typeface="Playwrite GB S"/>
              <a:sym typeface="Playwrite GB S"/>
            </a:endParaRPr>
          </a:p>
          <a:p>
            <a:pPr indent="-368300" lvl="0" marL="342900" rtl="0" algn="l">
              <a:spcBef>
                <a:spcPts val="280"/>
              </a:spcBef>
              <a:spcAft>
                <a:spcPts val="0"/>
              </a:spcAft>
              <a:buClr>
                <a:schemeClr val="lt1"/>
              </a:buClr>
              <a:buSzPct val="100000"/>
              <a:buFont typeface="Playwrite GB S"/>
              <a:buChar char="•"/>
            </a:pPr>
            <a:r>
              <a:rPr i="0" lang="en-GB" sz="7200">
                <a:solidFill>
                  <a:schemeClr val="lt1"/>
                </a:solidFill>
                <a:latin typeface="Playwrite GB S"/>
                <a:ea typeface="Playwrite GB S"/>
                <a:cs typeface="Playwrite GB S"/>
                <a:sym typeface="Playwrite GB S"/>
              </a:rPr>
              <a:t>N.B. </a:t>
            </a:r>
            <a:r>
              <a:rPr lang="en-GB" sz="7200">
                <a:solidFill>
                  <a:schemeClr val="lt1"/>
                </a:solidFill>
                <a:latin typeface="Playwrite GB S"/>
                <a:ea typeface="Playwrite GB S"/>
                <a:cs typeface="Playwrite GB S"/>
                <a:sym typeface="Playwrite GB S"/>
              </a:rPr>
              <a:t>A</a:t>
            </a:r>
            <a:r>
              <a:rPr i="0" lang="en-GB" sz="7200">
                <a:solidFill>
                  <a:schemeClr val="lt1"/>
                </a:solidFill>
                <a:latin typeface="Playwrite GB S"/>
                <a:ea typeface="Playwrite GB S"/>
                <a:cs typeface="Playwrite GB S"/>
                <a:sym typeface="Playwrite GB S"/>
              </a:rPr>
              <a:t>ll items of clothing, including shoes, MUST be clearly labelled with your child’s name.</a:t>
            </a:r>
            <a:endParaRPr sz="7200">
              <a:latin typeface="Playwrite GB S"/>
              <a:ea typeface="Playwrite GB S"/>
              <a:cs typeface="Playwrite GB S"/>
              <a:sym typeface="Playwrite GB S"/>
            </a:endParaRPr>
          </a:p>
          <a:p>
            <a:pPr indent="-368300" lvl="0" marL="342900" rtl="0" algn="l">
              <a:spcBef>
                <a:spcPts val="280"/>
              </a:spcBef>
              <a:spcAft>
                <a:spcPts val="0"/>
              </a:spcAft>
              <a:buClr>
                <a:schemeClr val="lt1"/>
              </a:buClr>
              <a:buSzPct val="100000"/>
              <a:buFont typeface="Playwrite GB S"/>
              <a:buChar char="•"/>
            </a:pPr>
            <a:r>
              <a:rPr lang="en-GB" sz="7200">
                <a:solidFill>
                  <a:schemeClr val="lt1"/>
                </a:solidFill>
                <a:latin typeface="Playwrite GB S"/>
                <a:ea typeface="Playwrite GB S"/>
                <a:cs typeface="Playwrite GB S"/>
                <a:sym typeface="Playwrite GB S"/>
              </a:rPr>
              <a:t>Only stud earrings are permitted.</a:t>
            </a:r>
            <a:endParaRPr sz="7200">
              <a:latin typeface="Playwrite GB S"/>
              <a:ea typeface="Playwrite GB S"/>
              <a:cs typeface="Playwrite GB S"/>
              <a:sym typeface="Playwrite GB S"/>
            </a:endParaRPr>
          </a:p>
          <a:p>
            <a:pPr indent="0" lvl="0" marL="0" rtl="0" algn="ctr">
              <a:spcBef>
                <a:spcPts val="280"/>
              </a:spcBef>
              <a:spcAft>
                <a:spcPts val="0"/>
              </a:spcAft>
              <a:buClr>
                <a:schemeClr val="dk1"/>
              </a:buClr>
              <a:buSzPct val="100000"/>
              <a:buNone/>
            </a:pPr>
            <a:r>
              <a:t/>
            </a:r>
            <a:endParaRPr b="1" sz="1400">
              <a:solidFill>
                <a:schemeClr val="lt1"/>
              </a:solidFill>
            </a:endParaRPr>
          </a:p>
          <a:p>
            <a:pPr indent="0" lvl="0" marL="0" rtl="0" algn="l">
              <a:spcBef>
                <a:spcPts val="240"/>
              </a:spcBef>
              <a:spcAft>
                <a:spcPts val="0"/>
              </a:spcAft>
              <a:buClr>
                <a:srgbClr val="FF0000"/>
              </a:buClr>
              <a:buSzPct val="100000"/>
              <a:buNone/>
            </a:pPr>
            <a:r>
              <a:rPr b="1" lang="en-GB" sz="1200">
                <a:solidFill>
                  <a:srgbClr val="FF0000"/>
                </a:solidFill>
              </a:rPr>
              <a:t> </a:t>
            </a:r>
            <a:endParaRPr/>
          </a:p>
          <a:p>
            <a:pPr indent="-165100" lvl="0" marL="342900" rtl="0" algn="l">
              <a:spcBef>
                <a:spcPts val="560"/>
              </a:spcBef>
              <a:spcAft>
                <a:spcPts val="0"/>
              </a:spcAft>
              <a:buClr>
                <a:schemeClr val="dk1"/>
              </a:buClr>
              <a:buSzPct val="100000"/>
              <a:buNone/>
            </a:pPr>
            <a:r>
              <a:t/>
            </a:r>
            <a:endParaRPr b="1" sz="2800">
              <a:solidFill>
                <a:schemeClr val="lt1"/>
              </a:solidFill>
            </a:endParaRPr>
          </a:p>
          <a:p>
            <a:pPr indent="0" lvl="0" marL="0" rtl="0" algn="l">
              <a:spcBef>
                <a:spcPts val="560"/>
              </a:spcBef>
              <a:spcAft>
                <a:spcPts val="0"/>
              </a:spcAft>
              <a:buClr>
                <a:schemeClr val="dk1"/>
              </a:buClr>
              <a:buSzPct val="100000"/>
              <a:buNone/>
            </a:pPr>
            <a:r>
              <a:t/>
            </a:r>
            <a:endParaRPr b="1" sz="2800">
              <a:solidFill>
                <a:schemeClr val="lt1"/>
              </a:solidFill>
            </a:endParaRPr>
          </a:p>
          <a:p>
            <a:pPr indent="-165100" lvl="0" marL="342900" rtl="0" algn="l">
              <a:spcBef>
                <a:spcPts val="560"/>
              </a:spcBef>
              <a:spcAft>
                <a:spcPts val="0"/>
              </a:spcAft>
              <a:buClr>
                <a:schemeClr val="dk1"/>
              </a:buClr>
              <a:buSzPct val="100000"/>
              <a:buNone/>
            </a:pPr>
            <a:r>
              <a:t/>
            </a:r>
            <a:endParaRPr b="1" sz="2800">
              <a:solidFill>
                <a:schemeClr val="lt1"/>
              </a:solidFill>
            </a:endParaRPr>
          </a:p>
          <a:p>
            <a:pPr indent="-139700" lvl="0" marL="342900" rtl="0" algn="l">
              <a:spcBef>
                <a:spcPts val="640"/>
              </a:spcBef>
              <a:spcAft>
                <a:spcPts val="0"/>
              </a:spcAft>
              <a:buClr>
                <a:schemeClr val="dk1"/>
              </a:buClr>
              <a:buSzPct val="100000"/>
              <a:buNone/>
            </a:pPr>
            <a:r>
              <a:t/>
            </a:r>
            <a:endParaRPr b="1">
              <a:solidFill>
                <a:schemeClr val="lt1"/>
              </a:solidFill>
            </a:endParaRPr>
          </a:p>
          <a:p>
            <a:pPr indent="0" lvl="0" marL="0" rtl="0" algn="ctr">
              <a:spcBef>
                <a:spcPts val="640"/>
              </a:spcBef>
              <a:spcAft>
                <a:spcPts val="0"/>
              </a:spcAft>
              <a:buClr>
                <a:schemeClr val="dk1"/>
              </a:buClr>
              <a:buSzPct val="100000"/>
              <a:buNone/>
            </a:pPr>
            <a:r>
              <a:t/>
            </a:r>
            <a:endParaRPr/>
          </a:p>
          <a:p>
            <a:pPr indent="0" lvl="0" marL="0" rtl="0" algn="l">
              <a:spcBef>
                <a:spcPts val="640"/>
              </a:spcBef>
              <a:spcAft>
                <a:spcPts val="0"/>
              </a:spcAft>
              <a:buClr>
                <a:schemeClr val="dk1"/>
              </a:buClr>
              <a:buSzPct val="100000"/>
              <a:buNone/>
            </a:pPr>
            <a:r>
              <a:t/>
            </a:r>
            <a:endParaRPr b="1">
              <a:solidFill>
                <a:schemeClr val="lt1"/>
              </a:solidFill>
            </a:endParaRPr>
          </a:p>
        </p:txBody>
      </p:sp>
      <p:pic>
        <p:nvPicPr>
          <p:cNvPr id="197" name="Google Shape;197;g3e8a8442b14_1_0"/>
          <p:cNvPicPr preferRelativeResize="0"/>
          <p:nvPr/>
        </p:nvPicPr>
        <p:blipFill>
          <a:blip r:embed="rId3">
            <a:alphaModFix/>
          </a:blip>
          <a:stretch>
            <a:fillRect/>
          </a:stretch>
        </p:blipFill>
        <p:spPr>
          <a:xfrm>
            <a:off x="6844788" y="363163"/>
            <a:ext cx="1933575" cy="24479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6"/>
          <p:cNvSpPr txBox="1"/>
          <p:nvPr>
            <p:ph idx="1" type="body"/>
          </p:nvPr>
        </p:nvSpPr>
        <p:spPr>
          <a:xfrm>
            <a:off x="323528" y="273050"/>
            <a:ext cx="8363400" cy="71883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lt1"/>
              </a:buClr>
              <a:buSzPts val="3200"/>
              <a:buNone/>
            </a:pPr>
            <a:r>
              <a:rPr b="1" lang="en-GB" sz="3418">
                <a:solidFill>
                  <a:schemeClr val="lt1"/>
                </a:solidFill>
                <a:latin typeface="Playwrite GB S"/>
                <a:ea typeface="Playwrite GB S"/>
                <a:cs typeface="Playwrite GB S"/>
                <a:sym typeface="Playwrite GB S"/>
              </a:rPr>
              <a:t>P.E. </a:t>
            </a:r>
            <a:endParaRPr sz="3418">
              <a:latin typeface="Playwrite GB S"/>
              <a:ea typeface="Playwrite GB S"/>
              <a:cs typeface="Playwrite GB S"/>
              <a:sym typeface="Playwrite GB S"/>
            </a:endParaRPr>
          </a:p>
          <a:p>
            <a:pPr indent="-342900" lvl="0" marL="342900" rtl="0" algn="l">
              <a:lnSpc>
                <a:spcPct val="100000"/>
              </a:lnSpc>
              <a:spcBef>
                <a:spcPts val="360"/>
              </a:spcBef>
              <a:spcAft>
                <a:spcPts val="0"/>
              </a:spcAft>
              <a:buClr>
                <a:schemeClr val="lt1"/>
              </a:buClr>
              <a:buSzPts val="2018"/>
              <a:buFont typeface="Playwrite GB S"/>
              <a:buChar char="•"/>
            </a:pPr>
            <a:r>
              <a:rPr b="1" lang="en-GB" sz="2018">
                <a:solidFill>
                  <a:schemeClr val="lt1"/>
                </a:solidFill>
                <a:latin typeface="Playwrite GB S"/>
                <a:ea typeface="Playwrite GB S"/>
                <a:cs typeface="Playwrite GB S"/>
                <a:sym typeface="Playwrite GB S"/>
              </a:rPr>
              <a:t>Children in Nursery will have P.E. once a week and we ask that they come to school in their P.E. kits that day. </a:t>
            </a:r>
            <a:endParaRPr b="1" sz="2018">
              <a:solidFill>
                <a:schemeClr val="lt1"/>
              </a:solidFill>
              <a:latin typeface="Playwrite GB S"/>
              <a:ea typeface="Playwrite GB S"/>
              <a:cs typeface="Playwrite GB S"/>
              <a:sym typeface="Playwrite GB S"/>
            </a:endParaRPr>
          </a:p>
          <a:p>
            <a:pPr indent="-342900" lvl="0" marL="342900" rtl="0" algn="l">
              <a:lnSpc>
                <a:spcPct val="100000"/>
              </a:lnSpc>
              <a:spcBef>
                <a:spcPts val="360"/>
              </a:spcBef>
              <a:spcAft>
                <a:spcPts val="0"/>
              </a:spcAft>
              <a:buClr>
                <a:schemeClr val="lt1"/>
              </a:buClr>
              <a:buSzPts val="2018"/>
              <a:buFont typeface="Playwrite GB S"/>
              <a:buChar char="•"/>
            </a:pPr>
            <a:r>
              <a:t/>
            </a:r>
            <a:endParaRPr b="1" sz="2018">
              <a:solidFill>
                <a:schemeClr val="lt1"/>
              </a:solidFill>
              <a:latin typeface="Playwrite GB S"/>
              <a:ea typeface="Playwrite GB S"/>
              <a:cs typeface="Playwrite GB S"/>
              <a:sym typeface="Playwrite GB S"/>
            </a:endParaRPr>
          </a:p>
          <a:p>
            <a:pPr indent="-228600" lvl="0" marL="342900" rtl="0" algn="l">
              <a:lnSpc>
                <a:spcPct val="100000"/>
              </a:lnSpc>
              <a:spcBef>
                <a:spcPts val="360"/>
              </a:spcBef>
              <a:spcAft>
                <a:spcPts val="0"/>
              </a:spcAft>
              <a:buClr>
                <a:schemeClr val="dk1"/>
              </a:buClr>
              <a:buSzPts val="1800"/>
              <a:buNone/>
            </a:pPr>
            <a:r>
              <a:t/>
            </a:r>
            <a:endParaRPr b="1" sz="2018">
              <a:solidFill>
                <a:schemeClr val="lt1"/>
              </a:solidFill>
              <a:latin typeface="Playwrite GB S"/>
              <a:ea typeface="Playwrite GB S"/>
              <a:cs typeface="Playwrite GB S"/>
              <a:sym typeface="Playwrite GB S"/>
            </a:endParaRPr>
          </a:p>
          <a:p>
            <a:pPr indent="-342900" lvl="0" marL="342900" rtl="0" algn="l">
              <a:lnSpc>
                <a:spcPct val="100000"/>
              </a:lnSpc>
              <a:spcBef>
                <a:spcPts val="360"/>
              </a:spcBef>
              <a:spcAft>
                <a:spcPts val="0"/>
              </a:spcAft>
              <a:buClr>
                <a:schemeClr val="lt1"/>
              </a:buClr>
              <a:buSzPts val="2018"/>
              <a:buFont typeface="Playwrite GB S"/>
              <a:buChar char="•"/>
            </a:pPr>
            <a:r>
              <a:rPr b="1" lang="en-GB" sz="2018">
                <a:solidFill>
                  <a:schemeClr val="lt1"/>
                </a:solidFill>
                <a:latin typeface="Playwrite GB S"/>
                <a:ea typeface="Playwrite GB S"/>
                <a:cs typeface="Playwrite GB S"/>
                <a:sym typeface="Playwrite GB S"/>
              </a:rPr>
              <a:t>Nursery P.E. Day will be confirmed first week in September.  </a:t>
            </a:r>
            <a:endParaRPr b="1" sz="2018">
              <a:solidFill>
                <a:schemeClr val="lt1"/>
              </a:solidFill>
              <a:latin typeface="Playwrite GB S"/>
              <a:ea typeface="Playwrite GB S"/>
              <a:cs typeface="Playwrite GB S"/>
              <a:sym typeface="Playwrite GB S"/>
            </a:endParaRPr>
          </a:p>
          <a:p>
            <a:pPr indent="-342900" lvl="0" marL="342900" rtl="0" algn="l">
              <a:lnSpc>
                <a:spcPct val="100000"/>
              </a:lnSpc>
              <a:spcBef>
                <a:spcPts val="360"/>
              </a:spcBef>
              <a:spcAft>
                <a:spcPts val="0"/>
              </a:spcAft>
              <a:buClr>
                <a:schemeClr val="lt1"/>
              </a:buClr>
              <a:buSzPts val="2018"/>
              <a:buFont typeface="Playwrite GB S"/>
              <a:buChar char="•"/>
            </a:pPr>
            <a:r>
              <a:t/>
            </a:r>
            <a:endParaRPr b="1" sz="2018">
              <a:solidFill>
                <a:schemeClr val="lt1"/>
              </a:solidFill>
              <a:latin typeface="Playwrite GB S"/>
              <a:ea typeface="Playwrite GB S"/>
              <a:cs typeface="Playwrite GB S"/>
              <a:sym typeface="Playwrite GB S"/>
            </a:endParaRPr>
          </a:p>
          <a:p>
            <a:pPr indent="-228600" lvl="0" marL="342900" rtl="0" algn="l">
              <a:lnSpc>
                <a:spcPct val="100000"/>
              </a:lnSpc>
              <a:spcBef>
                <a:spcPts val="360"/>
              </a:spcBef>
              <a:spcAft>
                <a:spcPts val="0"/>
              </a:spcAft>
              <a:buClr>
                <a:schemeClr val="dk1"/>
              </a:buClr>
              <a:buSzPts val="1800"/>
              <a:buNone/>
            </a:pPr>
            <a:r>
              <a:t/>
            </a:r>
            <a:endParaRPr b="1" sz="2018">
              <a:solidFill>
                <a:schemeClr val="lt1"/>
              </a:solidFill>
              <a:latin typeface="Playwrite GB S"/>
              <a:ea typeface="Playwrite GB S"/>
              <a:cs typeface="Playwrite GB S"/>
              <a:sym typeface="Playwrite GB S"/>
            </a:endParaRPr>
          </a:p>
          <a:p>
            <a:pPr indent="-342900" lvl="0" marL="342900" rtl="0" algn="l">
              <a:lnSpc>
                <a:spcPct val="100000"/>
              </a:lnSpc>
              <a:spcBef>
                <a:spcPts val="360"/>
              </a:spcBef>
              <a:spcAft>
                <a:spcPts val="0"/>
              </a:spcAft>
              <a:buClr>
                <a:schemeClr val="lt1"/>
              </a:buClr>
              <a:buSzPts val="2018"/>
              <a:buFont typeface="Playwrite GB S"/>
              <a:buChar char="•"/>
            </a:pPr>
            <a:r>
              <a:rPr b="1" lang="en-GB" sz="2018">
                <a:solidFill>
                  <a:schemeClr val="lt1"/>
                </a:solidFill>
                <a:latin typeface="Playwrite GB S"/>
                <a:ea typeface="Playwrite GB S"/>
                <a:cs typeface="Playwrite GB S"/>
                <a:sym typeface="Playwrite GB S"/>
              </a:rPr>
              <a:t>On P.E. Days children should wear: </a:t>
            </a:r>
            <a:endParaRPr sz="3418">
              <a:latin typeface="Playwrite GB S"/>
              <a:ea typeface="Playwrite GB S"/>
              <a:cs typeface="Playwrite GB S"/>
              <a:sym typeface="Playwrite GB S"/>
            </a:endParaRPr>
          </a:p>
          <a:p>
            <a:pPr indent="-282109" lvl="0" marL="1433513" rtl="0" algn="l">
              <a:lnSpc>
                <a:spcPct val="100000"/>
              </a:lnSpc>
              <a:spcBef>
                <a:spcPts val="360"/>
              </a:spcBef>
              <a:spcAft>
                <a:spcPts val="0"/>
              </a:spcAft>
              <a:buClr>
                <a:schemeClr val="lt1"/>
              </a:buClr>
              <a:buSzPts val="2018"/>
              <a:buFont typeface="Playwrite GB S"/>
              <a:buChar char="•"/>
            </a:pPr>
            <a:r>
              <a:rPr i="0" lang="en-GB" sz="2018">
                <a:solidFill>
                  <a:schemeClr val="lt1"/>
                </a:solidFill>
                <a:latin typeface="Playwrite GB S"/>
                <a:ea typeface="Playwrite GB S"/>
                <a:cs typeface="Playwrite GB S"/>
                <a:sym typeface="Playwrite GB S"/>
              </a:rPr>
              <a:t>Purple logo polo shirt or plain purple polo shirt.</a:t>
            </a:r>
            <a:endParaRPr sz="3418">
              <a:latin typeface="Playwrite GB S"/>
              <a:ea typeface="Playwrite GB S"/>
              <a:cs typeface="Playwrite GB S"/>
              <a:sym typeface="Playwrite GB S"/>
            </a:endParaRPr>
          </a:p>
          <a:p>
            <a:pPr indent="-282109" lvl="0" marL="1433513" rtl="0" algn="l">
              <a:lnSpc>
                <a:spcPct val="100000"/>
              </a:lnSpc>
              <a:spcBef>
                <a:spcPts val="360"/>
              </a:spcBef>
              <a:spcAft>
                <a:spcPts val="0"/>
              </a:spcAft>
              <a:buClr>
                <a:schemeClr val="lt1"/>
              </a:buClr>
              <a:buSzPts val="2018"/>
              <a:buFont typeface="Playwrite GB S"/>
              <a:buChar char="•"/>
            </a:pPr>
            <a:r>
              <a:rPr i="0" lang="en-GB" sz="2018">
                <a:solidFill>
                  <a:schemeClr val="lt1"/>
                </a:solidFill>
                <a:latin typeface="Playwrite GB S"/>
                <a:ea typeface="Playwrite GB S"/>
                <a:cs typeface="Playwrite GB S"/>
                <a:sym typeface="Playwrite GB S"/>
              </a:rPr>
              <a:t>Black tracksuit bottoms, black gym leggings, black skort or black shorts.</a:t>
            </a:r>
            <a:endParaRPr sz="3418">
              <a:latin typeface="Playwrite GB S"/>
              <a:ea typeface="Playwrite GB S"/>
              <a:cs typeface="Playwrite GB S"/>
              <a:sym typeface="Playwrite GB S"/>
            </a:endParaRPr>
          </a:p>
          <a:p>
            <a:pPr indent="-282109" lvl="0" marL="1433513" rtl="0" algn="l">
              <a:lnSpc>
                <a:spcPct val="100000"/>
              </a:lnSpc>
              <a:spcBef>
                <a:spcPts val="360"/>
              </a:spcBef>
              <a:spcAft>
                <a:spcPts val="0"/>
              </a:spcAft>
              <a:buClr>
                <a:schemeClr val="lt1"/>
              </a:buClr>
              <a:buSzPts val="2018"/>
              <a:buFont typeface="Playwrite GB S"/>
              <a:buChar char="•"/>
            </a:pPr>
            <a:r>
              <a:rPr i="0" lang="en-GB" sz="2018">
                <a:solidFill>
                  <a:schemeClr val="lt1"/>
                </a:solidFill>
                <a:latin typeface="Playwrite GB S"/>
                <a:ea typeface="Playwrite GB S"/>
                <a:cs typeface="Playwrite GB S"/>
                <a:sym typeface="Playwrite GB S"/>
              </a:rPr>
              <a:t>Grey/ white socks.</a:t>
            </a:r>
            <a:endParaRPr sz="3418">
              <a:latin typeface="Playwrite GB S"/>
              <a:ea typeface="Playwrite GB S"/>
              <a:cs typeface="Playwrite GB S"/>
              <a:sym typeface="Playwrite GB S"/>
            </a:endParaRPr>
          </a:p>
          <a:p>
            <a:pPr indent="-282109" lvl="0" marL="1433513" rtl="0" algn="l">
              <a:lnSpc>
                <a:spcPct val="100000"/>
              </a:lnSpc>
              <a:spcBef>
                <a:spcPts val="360"/>
              </a:spcBef>
              <a:spcAft>
                <a:spcPts val="0"/>
              </a:spcAft>
              <a:buClr>
                <a:schemeClr val="lt1"/>
              </a:buClr>
              <a:buSzPts val="2018"/>
              <a:buFont typeface="Playwrite GB S"/>
              <a:buChar char="•"/>
            </a:pPr>
            <a:r>
              <a:rPr i="0" lang="en-GB" sz="2018">
                <a:solidFill>
                  <a:schemeClr val="lt1"/>
                </a:solidFill>
                <a:latin typeface="Playwrite GB S"/>
                <a:ea typeface="Playwrite GB S"/>
                <a:cs typeface="Playwrite GB S"/>
                <a:sym typeface="Playwrite GB S"/>
              </a:rPr>
              <a:t>Plain black trainers.</a:t>
            </a:r>
            <a:endParaRPr sz="3418">
              <a:latin typeface="Playwrite GB S"/>
              <a:ea typeface="Playwrite GB S"/>
              <a:cs typeface="Playwrite GB S"/>
              <a:sym typeface="Playwrite GB S"/>
            </a:endParaRPr>
          </a:p>
          <a:p>
            <a:pPr indent="-282109" lvl="0" marL="1433513" rtl="0" algn="l">
              <a:lnSpc>
                <a:spcPct val="100000"/>
              </a:lnSpc>
              <a:spcBef>
                <a:spcPts val="360"/>
              </a:spcBef>
              <a:spcAft>
                <a:spcPts val="0"/>
              </a:spcAft>
              <a:buClr>
                <a:schemeClr val="lt1"/>
              </a:buClr>
              <a:buSzPts val="2018"/>
              <a:buChar char="•"/>
            </a:pPr>
            <a:r>
              <a:rPr i="0" lang="en-GB" sz="2018">
                <a:solidFill>
                  <a:schemeClr val="lt1"/>
                </a:solidFill>
                <a:latin typeface="Playwrite GB S"/>
                <a:ea typeface="Playwrite GB S"/>
                <a:cs typeface="Playwrite GB S"/>
                <a:sym typeface="Playwrite GB S"/>
              </a:rPr>
              <a:t>School logo or plain purple fleece. </a:t>
            </a:r>
            <a:endParaRPr sz="2018">
              <a:solidFill>
                <a:schemeClr val="lt1"/>
              </a:solidFill>
              <a:latin typeface="Playwrite GB S"/>
              <a:ea typeface="Playwrite GB S"/>
              <a:cs typeface="Playwrite GB S"/>
              <a:sym typeface="Playwrite GB S"/>
            </a:endParaRPr>
          </a:p>
          <a:p>
            <a:pPr indent="0" lvl="0" marL="0" rtl="0" algn="l">
              <a:lnSpc>
                <a:spcPct val="100000"/>
              </a:lnSpc>
              <a:spcBef>
                <a:spcPts val="360"/>
              </a:spcBef>
              <a:spcAft>
                <a:spcPts val="0"/>
              </a:spcAft>
              <a:buNone/>
            </a:pPr>
            <a:r>
              <a:t/>
            </a:r>
            <a:endParaRPr sz="2018">
              <a:solidFill>
                <a:schemeClr val="lt1"/>
              </a:solidFill>
              <a:latin typeface="Playwrite GB S"/>
              <a:ea typeface="Playwrite GB S"/>
              <a:cs typeface="Playwrite GB S"/>
              <a:sym typeface="Playwrite GB S"/>
            </a:endParaRPr>
          </a:p>
          <a:p>
            <a:pPr indent="-153988" lvl="0" marL="1433513" rtl="0" algn="l">
              <a:lnSpc>
                <a:spcPct val="100000"/>
              </a:lnSpc>
              <a:spcBef>
                <a:spcPts val="360"/>
              </a:spcBef>
              <a:spcAft>
                <a:spcPts val="0"/>
              </a:spcAft>
              <a:buClr>
                <a:schemeClr val="dk1"/>
              </a:buClr>
              <a:buSzPts val="1800"/>
              <a:buNone/>
            </a:pPr>
            <a:r>
              <a:t/>
            </a:r>
            <a:endParaRPr sz="1800">
              <a:solidFill>
                <a:schemeClr val="lt1"/>
              </a:solidFill>
            </a:endParaRPr>
          </a:p>
          <a:p>
            <a:pPr indent="0" lvl="0" marL="0" rtl="0" algn="l">
              <a:lnSpc>
                <a:spcPct val="100000"/>
              </a:lnSpc>
              <a:spcBef>
                <a:spcPts val="360"/>
              </a:spcBef>
              <a:spcAft>
                <a:spcPts val="0"/>
              </a:spcAft>
              <a:buClr>
                <a:srgbClr val="FF0000"/>
              </a:buClr>
              <a:buSzPts val="1800"/>
              <a:buNone/>
            </a:pPr>
            <a:r>
              <a:rPr b="1" lang="en-GB" sz="1800">
                <a:solidFill>
                  <a:srgbClr val="FF0000"/>
                </a:solidFill>
              </a:rPr>
              <a:t> </a:t>
            </a:r>
            <a:endParaRPr b="1">
              <a:solidFill>
                <a:schemeClr val="lt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7"/>
          <p:cNvSpPr txBox="1"/>
          <p:nvPr>
            <p:ph idx="1" type="body"/>
          </p:nvPr>
        </p:nvSpPr>
        <p:spPr>
          <a:xfrm>
            <a:off x="323528" y="260648"/>
            <a:ext cx="8363272" cy="718839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lnSpc>
                <a:spcPct val="100000"/>
              </a:lnSpc>
              <a:spcBef>
                <a:spcPts val="0"/>
              </a:spcBef>
              <a:spcAft>
                <a:spcPts val="0"/>
              </a:spcAft>
              <a:buClr>
                <a:schemeClr val="lt1"/>
              </a:buClr>
              <a:buSzPct val="100000"/>
              <a:buNone/>
            </a:pPr>
            <a:r>
              <a:rPr b="1" lang="en-GB" sz="3800">
                <a:solidFill>
                  <a:schemeClr val="lt1"/>
                </a:solidFill>
                <a:latin typeface="Playwrite GB S"/>
                <a:ea typeface="Playwrite GB S"/>
                <a:cs typeface="Playwrite GB S"/>
                <a:sym typeface="Playwrite GB S"/>
              </a:rPr>
              <a:t>What else will children need in Nursery? </a:t>
            </a:r>
            <a:endParaRPr>
              <a:latin typeface="Playwrite GB S"/>
              <a:ea typeface="Playwrite GB S"/>
              <a:cs typeface="Playwrite GB S"/>
              <a:sym typeface="Playwrite GB S"/>
            </a:endParaRPr>
          </a:p>
          <a:p>
            <a:pPr indent="-333375" lvl="0" marL="342900" rtl="0" algn="l">
              <a:lnSpc>
                <a:spcPct val="100000"/>
              </a:lnSpc>
              <a:spcBef>
                <a:spcPts val="400"/>
              </a:spcBef>
              <a:spcAft>
                <a:spcPts val="0"/>
              </a:spcAft>
              <a:buClr>
                <a:schemeClr val="lt1"/>
              </a:buClr>
              <a:buSzPct val="100000"/>
              <a:buFont typeface="Playwrite GB S"/>
              <a:buChar char="❑"/>
            </a:pPr>
            <a:r>
              <a:rPr b="1" lang="en-GB" sz="2000">
                <a:solidFill>
                  <a:schemeClr val="lt1"/>
                </a:solidFill>
                <a:latin typeface="Playwrite GB S"/>
                <a:ea typeface="Playwrite GB S"/>
                <a:cs typeface="Playwrite GB S"/>
                <a:sym typeface="Playwrite GB S"/>
              </a:rPr>
              <a:t>Change of clothes and underwear to be kept in a drawstring bag on their peg.</a:t>
            </a:r>
            <a:endParaRPr>
              <a:latin typeface="Playwrite GB S"/>
              <a:ea typeface="Playwrite GB S"/>
              <a:cs typeface="Playwrite GB S"/>
              <a:sym typeface="Playwrite GB S"/>
            </a:endParaRPr>
          </a:p>
          <a:p>
            <a:pPr indent="-333375" lvl="0" marL="342900" rtl="0" algn="l">
              <a:lnSpc>
                <a:spcPct val="100000"/>
              </a:lnSpc>
              <a:spcBef>
                <a:spcPts val="400"/>
              </a:spcBef>
              <a:spcAft>
                <a:spcPts val="0"/>
              </a:spcAft>
              <a:buClr>
                <a:schemeClr val="lt1"/>
              </a:buClr>
              <a:buSzPct val="100000"/>
              <a:buFont typeface="Playwrite GB S"/>
              <a:buChar char="❑"/>
            </a:pPr>
            <a:r>
              <a:rPr b="1" lang="en-GB" sz="2000">
                <a:solidFill>
                  <a:schemeClr val="lt1"/>
                </a:solidFill>
                <a:latin typeface="Playwrite GB S"/>
                <a:ea typeface="Playwrite GB S"/>
                <a:cs typeface="Playwrite GB S"/>
                <a:sym typeface="Playwrite GB S"/>
              </a:rPr>
              <a:t>Purple school book bag.</a:t>
            </a:r>
            <a:endParaRPr>
              <a:latin typeface="Playwrite GB S"/>
              <a:ea typeface="Playwrite GB S"/>
              <a:cs typeface="Playwrite GB S"/>
              <a:sym typeface="Playwrite GB S"/>
            </a:endParaRPr>
          </a:p>
          <a:p>
            <a:pPr indent="-333375" lvl="0" marL="342900" rtl="0" algn="l">
              <a:lnSpc>
                <a:spcPct val="100000"/>
              </a:lnSpc>
              <a:spcBef>
                <a:spcPts val="400"/>
              </a:spcBef>
              <a:spcAft>
                <a:spcPts val="0"/>
              </a:spcAft>
              <a:buClr>
                <a:schemeClr val="lt1"/>
              </a:buClr>
              <a:buSzPct val="100000"/>
              <a:buFont typeface="Playwrite GB S"/>
              <a:buChar char="❑"/>
            </a:pPr>
            <a:r>
              <a:rPr b="1" lang="en-GB" sz="2000">
                <a:solidFill>
                  <a:schemeClr val="lt1"/>
                </a:solidFill>
                <a:latin typeface="Playwrite GB S"/>
                <a:ea typeface="Playwrite GB S"/>
                <a:cs typeface="Playwrite GB S"/>
                <a:sym typeface="Playwrite GB S"/>
              </a:rPr>
              <a:t>Sensible shoes</a:t>
            </a:r>
            <a:endParaRPr>
              <a:latin typeface="Playwrite GB S"/>
              <a:ea typeface="Playwrite GB S"/>
              <a:cs typeface="Playwrite GB S"/>
              <a:sym typeface="Playwrite GB S"/>
            </a:endParaRPr>
          </a:p>
          <a:p>
            <a:pPr indent="-333375" lvl="0" marL="342900" rtl="0" algn="l">
              <a:lnSpc>
                <a:spcPct val="100000"/>
              </a:lnSpc>
              <a:spcBef>
                <a:spcPts val="400"/>
              </a:spcBef>
              <a:spcAft>
                <a:spcPts val="0"/>
              </a:spcAft>
              <a:buClr>
                <a:schemeClr val="lt1"/>
              </a:buClr>
              <a:buSzPct val="100000"/>
              <a:buFont typeface="Playwrite GB S"/>
              <a:buChar char="❑"/>
            </a:pPr>
            <a:r>
              <a:rPr b="1" lang="en-GB" sz="2000">
                <a:solidFill>
                  <a:schemeClr val="lt1"/>
                </a:solidFill>
                <a:latin typeface="Playwrite GB S"/>
                <a:ea typeface="Playwrite GB S"/>
                <a:cs typeface="Playwrite GB S"/>
                <a:sym typeface="Playwrite GB S"/>
              </a:rPr>
              <a:t>A coat in school every day – we go outside every day. </a:t>
            </a:r>
            <a:endParaRPr>
              <a:latin typeface="Playwrite GB S"/>
              <a:ea typeface="Playwrite GB S"/>
              <a:cs typeface="Playwrite GB S"/>
              <a:sym typeface="Playwrite GB S"/>
            </a:endParaRPr>
          </a:p>
          <a:p>
            <a:pPr indent="-333375" lvl="0" marL="342900" rtl="0" algn="l">
              <a:lnSpc>
                <a:spcPct val="100000"/>
              </a:lnSpc>
              <a:spcBef>
                <a:spcPts val="400"/>
              </a:spcBef>
              <a:spcAft>
                <a:spcPts val="0"/>
              </a:spcAft>
              <a:buClr>
                <a:schemeClr val="lt1"/>
              </a:buClr>
              <a:buSzPct val="100000"/>
              <a:buFont typeface="Playwrite GB S"/>
              <a:buChar char="❑"/>
            </a:pPr>
            <a:r>
              <a:rPr b="1" lang="en-GB" sz="2000">
                <a:solidFill>
                  <a:schemeClr val="lt1"/>
                </a:solidFill>
                <a:latin typeface="Playwrite GB S"/>
                <a:ea typeface="Playwrite GB S"/>
                <a:cs typeface="Playwrite GB S"/>
                <a:sym typeface="Playwrite GB S"/>
              </a:rPr>
              <a:t>Water bottle.</a:t>
            </a:r>
            <a:endParaRPr>
              <a:latin typeface="Playwrite GB S"/>
              <a:ea typeface="Playwrite GB S"/>
              <a:cs typeface="Playwrite GB S"/>
              <a:sym typeface="Playwrite GB S"/>
            </a:endParaRPr>
          </a:p>
          <a:p>
            <a:pPr indent="-215900" lvl="0" marL="342900" rtl="0" algn="l">
              <a:lnSpc>
                <a:spcPct val="100000"/>
              </a:lnSpc>
              <a:spcBef>
                <a:spcPts val="400"/>
              </a:spcBef>
              <a:spcAft>
                <a:spcPts val="0"/>
              </a:spcAft>
              <a:buClr>
                <a:schemeClr val="dk1"/>
              </a:buClr>
              <a:buSzPct val="100000"/>
              <a:buFont typeface="Noto Sans Symbols"/>
              <a:buNone/>
            </a:pPr>
            <a:r>
              <a:t/>
            </a:r>
            <a:endParaRPr b="1" sz="2000">
              <a:solidFill>
                <a:schemeClr val="lt1"/>
              </a:solidFill>
              <a:latin typeface="Playwrite GB S"/>
              <a:ea typeface="Playwrite GB S"/>
              <a:cs typeface="Playwrite GB S"/>
              <a:sym typeface="Playwrite GB S"/>
            </a:endParaRPr>
          </a:p>
          <a:p>
            <a:pPr indent="-215900" lvl="0" marL="342900" rtl="0" algn="l">
              <a:lnSpc>
                <a:spcPct val="100000"/>
              </a:lnSpc>
              <a:spcBef>
                <a:spcPts val="400"/>
              </a:spcBef>
              <a:spcAft>
                <a:spcPts val="0"/>
              </a:spcAft>
              <a:buClr>
                <a:schemeClr val="dk1"/>
              </a:buClr>
              <a:buSzPct val="100000"/>
              <a:buFont typeface="Noto Sans Symbols"/>
              <a:buNone/>
            </a:pPr>
            <a:r>
              <a:t/>
            </a:r>
            <a:endParaRPr b="1" sz="2000">
              <a:solidFill>
                <a:schemeClr val="lt1"/>
              </a:solidFill>
              <a:latin typeface="Playwrite GB S"/>
              <a:ea typeface="Playwrite GB S"/>
              <a:cs typeface="Playwrite GB S"/>
              <a:sym typeface="Playwrite GB S"/>
            </a:endParaRPr>
          </a:p>
          <a:p>
            <a:pPr indent="0" lvl="0" marL="0" rtl="0" algn="l">
              <a:lnSpc>
                <a:spcPct val="100000"/>
              </a:lnSpc>
              <a:spcBef>
                <a:spcPts val="400"/>
              </a:spcBef>
              <a:spcAft>
                <a:spcPts val="0"/>
              </a:spcAft>
              <a:buClr>
                <a:schemeClr val="lt1"/>
              </a:buClr>
              <a:buSzPct val="100000"/>
              <a:buNone/>
            </a:pPr>
            <a:r>
              <a:rPr b="1" lang="en-GB" sz="2000">
                <a:solidFill>
                  <a:schemeClr val="lt1"/>
                </a:solidFill>
                <a:latin typeface="Playwrite GB S"/>
                <a:ea typeface="Playwrite GB S"/>
                <a:cs typeface="Playwrite GB S"/>
                <a:sym typeface="Playwrite GB S"/>
              </a:rPr>
              <a:t>PLEASE NAME EVERYTHING - Lost Property can only be returned if it is named.</a:t>
            </a:r>
            <a:endParaRPr>
              <a:latin typeface="Playwrite GB S"/>
              <a:ea typeface="Playwrite GB S"/>
              <a:cs typeface="Playwrite GB S"/>
              <a:sym typeface="Playwrite GB S"/>
            </a:endParaRPr>
          </a:p>
          <a:p>
            <a:pPr indent="0" lvl="0" marL="0" rtl="0" algn="l">
              <a:lnSpc>
                <a:spcPct val="100000"/>
              </a:lnSpc>
              <a:spcBef>
                <a:spcPts val="400"/>
              </a:spcBef>
              <a:spcAft>
                <a:spcPts val="0"/>
              </a:spcAft>
              <a:buClr>
                <a:schemeClr val="dk1"/>
              </a:buClr>
              <a:buSzPct val="100000"/>
              <a:buNone/>
            </a:pPr>
            <a:r>
              <a:t/>
            </a:r>
            <a:endParaRPr b="1" sz="2000">
              <a:solidFill>
                <a:schemeClr val="lt1"/>
              </a:solidFill>
              <a:latin typeface="Playwrite GB S"/>
              <a:ea typeface="Playwrite GB S"/>
              <a:cs typeface="Playwrite GB S"/>
              <a:sym typeface="Playwrite GB S"/>
            </a:endParaRPr>
          </a:p>
          <a:p>
            <a:pPr indent="0" lvl="0" marL="0" rtl="0" algn="l">
              <a:lnSpc>
                <a:spcPct val="100000"/>
              </a:lnSpc>
              <a:spcBef>
                <a:spcPts val="400"/>
              </a:spcBef>
              <a:spcAft>
                <a:spcPts val="0"/>
              </a:spcAft>
              <a:buClr>
                <a:schemeClr val="lt1"/>
              </a:buClr>
              <a:buSzPct val="100000"/>
              <a:buNone/>
            </a:pPr>
            <a:r>
              <a:rPr b="1" i="0" lang="en-GB" sz="2000" u="sng">
                <a:solidFill>
                  <a:schemeClr val="lt1"/>
                </a:solidFill>
                <a:latin typeface="Playwrite GB S"/>
                <a:ea typeface="Playwrite GB S"/>
                <a:cs typeface="Playwrite GB S"/>
                <a:sym typeface="Playwrite GB S"/>
              </a:rPr>
              <a:t>Support with the cost of School Uniform: </a:t>
            </a:r>
            <a:endParaRPr b="1" i="0" sz="2000">
              <a:solidFill>
                <a:schemeClr val="lt1"/>
              </a:solidFill>
              <a:latin typeface="Playwrite GB S"/>
              <a:ea typeface="Playwrite GB S"/>
              <a:cs typeface="Playwrite GB S"/>
              <a:sym typeface="Playwrite GB S"/>
            </a:endParaRPr>
          </a:p>
          <a:p>
            <a:pPr indent="0" lvl="0" marL="0" rtl="0" algn="l">
              <a:lnSpc>
                <a:spcPct val="100000"/>
              </a:lnSpc>
              <a:spcBef>
                <a:spcPts val="400"/>
              </a:spcBef>
              <a:spcAft>
                <a:spcPts val="0"/>
              </a:spcAft>
              <a:buClr>
                <a:schemeClr val="lt1"/>
              </a:buClr>
              <a:buSzPct val="100000"/>
              <a:buNone/>
            </a:pPr>
            <a:r>
              <a:rPr b="1" i="0" lang="en-GB" sz="2000">
                <a:solidFill>
                  <a:schemeClr val="lt1"/>
                </a:solidFill>
                <a:latin typeface="Playwrite GB S"/>
                <a:ea typeface="Playwrite GB S"/>
                <a:cs typeface="Playwrite GB S"/>
                <a:sym typeface="Playwrite GB S"/>
              </a:rPr>
              <a:t>Please contact our pastoral team who will be happy to help or signpost the appropriate bodies if you are struggling to afford uniform for your child.</a:t>
            </a:r>
            <a:br>
              <a:rPr b="1" i="0" lang="en-GB" sz="2000">
                <a:solidFill>
                  <a:schemeClr val="lt1"/>
                </a:solidFill>
                <a:latin typeface="Playwrite GB S"/>
                <a:ea typeface="Playwrite GB S"/>
                <a:cs typeface="Playwrite GB S"/>
                <a:sym typeface="Playwrite GB S"/>
              </a:rPr>
            </a:br>
            <a:r>
              <a:rPr b="1" i="0" lang="en-GB" sz="2000">
                <a:solidFill>
                  <a:schemeClr val="lt1"/>
                </a:solidFill>
                <a:latin typeface="Playwrite GB S"/>
                <a:ea typeface="Playwrite GB S"/>
                <a:cs typeface="Playwrite GB S"/>
                <a:sym typeface="Playwrite GB S"/>
              </a:rPr>
              <a:t> </a:t>
            </a:r>
            <a:endParaRPr>
              <a:latin typeface="Playwrite GB S"/>
              <a:ea typeface="Playwrite GB S"/>
              <a:cs typeface="Playwrite GB S"/>
              <a:sym typeface="Playwrite GB S"/>
            </a:endParaRPr>
          </a:p>
          <a:p>
            <a:pPr indent="0" lvl="0" marL="0" rtl="0" algn="l">
              <a:lnSpc>
                <a:spcPct val="100000"/>
              </a:lnSpc>
              <a:spcBef>
                <a:spcPts val="400"/>
              </a:spcBef>
              <a:spcAft>
                <a:spcPts val="0"/>
              </a:spcAft>
              <a:buClr>
                <a:schemeClr val="lt1"/>
              </a:buClr>
              <a:buSzPct val="100000"/>
              <a:buNone/>
            </a:pPr>
            <a:r>
              <a:rPr b="1" i="0" lang="en-GB" sz="2000">
                <a:solidFill>
                  <a:schemeClr val="lt1"/>
                </a:solidFill>
                <a:latin typeface="Playwrite GB S"/>
                <a:ea typeface="Playwrite GB S"/>
                <a:cs typeface="Playwrite GB S"/>
                <a:sym typeface="Playwrite GB S"/>
              </a:rPr>
              <a:t>Our pastoral team can be contacted via our parent liaison lead:</a:t>
            </a:r>
            <a:endParaRPr>
              <a:latin typeface="Playwrite GB S"/>
              <a:ea typeface="Playwrite GB S"/>
              <a:cs typeface="Playwrite GB S"/>
              <a:sym typeface="Playwrite GB S"/>
            </a:endParaRPr>
          </a:p>
          <a:p>
            <a:pPr indent="0" lvl="0" marL="0" rtl="0" algn="l">
              <a:lnSpc>
                <a:spcPct val="100000"/>
              </a:lnSpc>
              <a:spcBef>
                <a:spcPts val="400"/>
              </a:spcBef>
              <a:spcAft>
                <a:spcPts val="0"/>
              </a:spcAft>
              <a:buClr>
                <a:schemeClr val="lt1"/>
              </a:buClr>
              <a:buSzPct val="100000"/>
              <a:buNone/>
            </a:pPr>
            <a:r>
              <a:rPr b="1" i="0" lang="en-GB" sz="2000" u="sng">
                <a:solidFill>
                  <a:schemeClr val="lt1"/>
                </a:solidFill>
                <a:latin typeface="Playwrite GB S"/>
                <a:ea typeface="Playwrite GB S"/>
                <a:cs typeface="Playwrite GB S"/>
                <a:sym typeface="Playwrite GB S"/>
                <a:hlinkClick r:id="rId3">
                  <a:extLst>
                    <a:ext uri="{A12FA001-AC4F-418D-AE19-62706E023703}">
                      <ahyp:hlinkClr val="tx"/>
                    </a:ext>
                  </a:extLst>
                </a:hlinkClick>
              </a:rPr>
              <a:t>parentliaison@valleyprimary.org</a:t>
            </a:r>
            <a:r>
              <a:rPr b="1" i="0" lang="en-GB" sz="2000">
                <a:solidFill>
                  <a:schemeClr val="lt1"/>
                </a:solidFill>
                <a:latin typeface="Playwrite GB S"/>
                <a:ea typeface="Playwrite GB S"/>
                <a:cs typeface="Playwrite GB S"/>
                <a:sym typeface="Playwrite GB S"/>
              </a:rPr>
              <a:t>  </a:t>
            </a:r>
            <a:endParaRPr>
              <a:latin typeface="Playwrite GB S"/>
              <a:ea typeface="Playwrite GB S"/>
              <a:cs typeface="Playwrite GB S"/>
              <a:sym typeface="Playwrite GB S"/>
            </a:endParaRPr>
          </a:p>
          <a:p>
            <a:pPr indent="-190500" lvl="0" marL="342900" rtl="0" algn="l">
              <a:lnSpc>
                <a:spcPct val="100000"/>
              </a:lnSpc>
              <a:spcBef>
                <a:spcPts val="480"/>
              </a:spcBef>
              <a:spcAft>
                <a:spcPts val="0"/>
              </a:spcAft>
              <a:buClr>
                <a:schemeClr val="dk1"/>
              </a:buClr>
              <a:buSzPct val="100000"/>
              <a:buFont typeface="Noto Sans Symbols"/>
              <a:buNone/>
            </a:pPr>
            <a:r>
              <a:t/>
            </a:r>
            <a:endParaRPr b="1" sz="2400">
              <a:solidFill>
                <a:schemeClr val="lt1"/>
              </a:solidFill>
            </a:endParaRPr>
          </a:p>
          <a:p>
            <a:pPr indent="0" lvl="0" marL="0" rtl="0" algn="l">
              <a:lnSpc>
                <a:spcPct val="100000"/>
              </a:lnSpc>
              <a:spcBef>
                <a:spcPts val="400"/>
              </a:spcBef>
              <a:spcAft>
                <a:spcPts val="0"/>
              </a:spcAft>
              <a:buClr>
                <a:srgbClr val="FF0000"/>
              </a:buClr>
              <a:buSzPct val="100000"/>
              <a:buNone/>
            </a:pPr>
            <a:r>
              <a:rPr b="1" lang="en-GB" sz="2000">
                <a:solidFill>
                  <a:srgbClr val="FF0000"/>
                </a:solidFill>
              </a:rPr>
              <a:t> </a:t>
            </a:r>
            <a:endParaRPr/>
          </a:p>
          <a:p>
            <a:pPr indent="0" lvl="0" marL="0" rtl="0" algn="l">
              <a:lnSpc>
                <a:spcPct val="100000"/>
              </a:lnSpc>
              <a:spcBef>
                <a:spcPts val="640"/>
              </a:spcBef>
              <a:spcAft>
                <a:spcPts val="0"/>
              </a:spcAft>
              <a:buClr>
                <a:schemeClr val="dk1"/>
              </a:buClr>
              <a:buSzPct val="100000"/>
              <a:buNone/>
            </a:pPr>
            <a:r>
              <a:t/>
            </a:r>
            <a:endParaRPr b="1">
              <a:solidFill>
                <a:schemeClr val="lt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8"/>
          <p:cNvSpPr txBox="1"/>
          <p:nvPr>
            <p:ph idx="1" type="body"/>
          </p:nvPr>
        </p:nvSpPr>
        <p:spPr>
          <a:xfrm>
            <a:off x="3575050" y="2316175"/>
            <a:ext cx="2842500" cy="3810000"/>
          </a:xfrm>
          <a:prstGeom prst="rect">
            <a:avLst/>
          </a:prstGeom>
          <a:noFill/>
          <a:ln>
            <a:noFill/>
          </a:ln>
        </p:spPr>
        <p:txBody>
          <a:bodyPr anchorCtr="0" anchor="t" bIns="45700" lIns="91425" spcFirstLastPara="1" rIns="91425" wrap="square" tIns="45700">
            <a:normAutofit/>
          </a:bodyPr>
          <a:lstStyle/>
          <a:p>
            <a:pPr indent="-342900" lvl="0" marL="342900" rtl="0" algn="ctr">
              <a:lnSpc>
                <a:spcPct val="80000"/>
              </a:lnSpc>
              <a:spcBef>
                <a:spcPts val="0"/>
              </a:spcBef>
              <a:spcAft>
                <a:spcPts val="0"/>
              </a:spcAft>
              <a:buClr>
                <a:schemeClr val="dk1"/>
              </a:buClr>
              <a:buSzPts val="2400"/>
              <a:buNone/>
            </a:pPr>
            <a:r>
              <a:t/>
            </a:r>
            <a:endParaRPr b="1" sz="2400">
              <a:solidFill>
                <a:schemeClr val="lt1"/>
              </a:solidFill>
            </a:endParaRPr>
          </a:p>
          <a:p>
            <a:pPr indent="-342900" lvl="0" marL="342900" rtl="0" algn="ctr">
              <a:lnSpc>
                <a:spcPct val="80000"/>
              </a:lnSpc>
              <a:spcBef>
                <a:spcPts val="480"/>
              </a:spcBef>
              <a:spcAft>
                <a:spcPts val="0"/>
              </a:spcAft>
              <a:buClr>
                <a:schemeClr val="dk1"/>
              </a:buClr>
              <a:buSzPts val="2400"/>
              <a:buNone/>
            </a:pPr>
            <a:r>
              <a:t/>
            </a:r>
            <a:endParaRPr b="1" sz="2400">
              <a:solidFill>
                <a:schemeClr val="lt1"/>
              </a:solidFill>
            </a:endParaRPr>
          </a:p>
          <a:p>
            <a:pPr indent="-190500" lvl="0" marL="342900" rtl="0" algn="l">
              <a:lnSpc>
                <a:spcPct val="80000"/>
              </a:lnSpc>
              <a:spcBef>
                <a:spcPts val="480"/>
              </a:spcBef>
              <a:spcAft>
                <a:spcPts val="0"/>
              </a:spcAft>
              <a:buClr>
                <a:schemeClr val="dk1"/>
              </a:buClr>
              <a:buSzPts val="2400"/>
              <a:buFont typeface="Noto Sans Symbols"/>
              <a:buNone/>
            </a:pPr>
            <a:r>
              <a:t/>
            </a:r>
            <a:endParaRPr b="1" sz="2400">
              <a:solidFill>
                <a:schemeClr val="lt1"/>
              </a:solidFill>
            </a:endParaRPr>
          </a:p>
        </p:txBody>
      </p:sp>
      <p:pic>
        <p:nvPicPr>
          <p:cNvPr descr="http://images.clipartpanda.com/green-clipart-apple4.png" id="213" name="Google Shape;213;p18"/>
          <p:cNvPicPr preferRelativeResize="0"/>
          <p:nvPr/>
        </p:nvPicPr>
        <p:blipFill rotWithShape="1">
          <a:blip r:embed="rId3">
            <a:alphaModFix/>
          </a:blip>
          <a:srcRect b="0" l="0" r="0" t="0"/>
          <a:stretch/>
        </p:blipFill>
        <p:spPr>
          <a:xfrm rot="1458814">
            <a:off x="423962" y="1939841"/>
            <a:ext cx="2458138" cy="2588893"/>
          </a:xfrm>
          <a:prstGeom prst="rect">
            <a:avLst/>
          </a:prstGeom>
          <a:noFill/>
          <a:ln>
            <a:noFill/>
          </a:ln>
        </p:spPr>
      </p:pic>
      <p:pic>
        <p:nvPicPr>
          <p:cNvPr descr="http://www.ophea.net/sites/default/files/styles/large/adaptive-image/public/field/image/milk-carton.png?itok=PPhCW-TU" id="214" name="Google Shape;214;p18"/>
          <p:cNvPicPr preferRelativeResize="0"/>
          <p:nvPr/>
        </p:nvPicPr>
        <p:blipFill rotWithShape="1">
          <a:blip r:embed="rId4">
            <a:alphaModFix/>
          </a:blip>
          <a:srcRect b="0" l="0" r="0" t="0"/>
          <a:stretch/>
        </p:blipFill>
        <p:spPr>
          <a:xfrm>
            <a:off x="2133713" y="3047995"/>
            <a:ext cx="3810000" cy="3810000"/>
          </a:xfrm>
          <a:prstGeom prst="rect">
            <a:avLst/>
          </a:prstGeom>
          <a:noFill/>
          <a:ln>
            <a:noFill/>
          </a:ln>
        </p:spPr>
      </p:pic>
      <p:sp>
        <p:nvSpPr>
          <p:cNvPr id="215" name="Google Shape;215;p18"/>
          <p:cNvSpPr/>
          <p:nvPr/>
        </p:nvSpPr>
        <p:spPr>
          <a:xfrm>
            <a:off x="256924" y="202754"/>
            <a:ext cx="5686800" cy="1707900"/>
          </a:xfrm>
          <a:prstGeom prst="rect">
            <a:avLst/>
          </a:prstGeom>
          <a:noFill/>
          <a:ln>
            <a:noFill/>
          </a:ln>
        </p:spPr>
        <p:txBody>
          <a:bodyPr anchorCtr="0" anchor="t" bIns="45700" lIns="91425" spcFirstLastPara="1" rIns="91425" wrap="square" tIns="45700">
            <a:spAutoFit/>
          </a:bodyPr>
          <a:lstStyle/>
          <a:p>
            <a:pPr indent="0" lvl="0" marL="0" marR="0" rtl="0" algn="ctr">
              <a:lnSpc>
                <a:spcPct val="80000"/>
              </a:lnSpc>
              <a:spcBef>
                <a:spcPts val="0"/>
              </a:spcBef>
              <a:spcAft>
                <a:spcPts val="0"/>
              </a:spcAft>
              <a:buClr>
                <a:schemeClr val="lt1"/>
              </a:buClr>
              <a:buSzPts val="3200"/>
              <a:buFont typeface="Calibri"/>
              <a:buNone/>
            </a:pPr>
            <a:r>
              <a:rPr b="1" i="0" lang="en-GB" sz="3200" u="sng" cap="none" strike="noStrike">
                <a:solidFill>
                  <a:schemeClr val="lt1"/>
                </a:solidFill>
                <a:latin typeface="Playwrite GB S"/>
                <a:ea typeface="Playwrite GB S"/>
                <a:cs typeface="Playwrite GB S"/>
                <a:sym typeface="Playwrite GB S"/>
              </a:rPr>
              <a:t>Snack Time &amp; Milk</a:t>
            </a:r>
            <a:endParaRPr b="1" i="0" sz="3200" u="sng" cap="none" strike="noStrike">
              <a:solidFill>
                <a:schemeClr val="lt1"/>
              </a:solidFill>
              <a:latin typeface="Playwrite GB S"/>
              <a:ea typeface="Playwrite GB S"/>
              <a:cs typeface="Playwrite GB S"/>
              <a:sym typeface="Playwrite GB S"/>
            </a:endParaRPr>
          </a:p>
          <a:p>
            <a:pPr indent="0" lvl="0" marL="0" marR="0" rtl="0" algn="ctr">
              <a:lnSpc>
                <a:spcPct val="80000"/>
              </a:lnSpc>
              <a:spcBef>
                <a:spcPts val="0"/>
              </a:spcBef>
              <a:spcAft>
                <a:spcPts val="0"/>
              </a:spcAft>
              <a:buClr>
                <a:schemeClr val="lt1"/>
              </a:buClr>
              <a:buSzPts val="3200"/>
              <a:buFont typeface="Calibri"/>
              <a:buNone/>
            </a:pPr>
            <a:r>
              <a:t/>
            </a:r>
            <a:endParaRPr b="1" i="0" sz="3200" u="none" cap="none" strike="noStrike">
              <a:solidFill>
                <a:schemeClr val="lt1"/>
              </a:solidFill>
              <a:latin typeface="Playwrite GB S"/>
              <a:ea typeface="Playwrite GB S"/>
              <a:cs typeface="Playwrite GB S"/>
              <a:sym typeface="Playwrite GB S"/>
            </a:endParaRPr>
          </a:p>
          <a:p>
            <a:pPr indent="0" lvl="0" marL="0" marR="0" rtl="0" algn="ctr">
              <a:lnSpc>
                <a:spcPct val="80000"/>
              </a:lnSpc>
              <a:spcBef>
                <a:spcPts val="0"/>
              </a:spcBef>
              <a:spcAft>
                <a:spcPts val="0"/>
              </a:spcAft>
              <a:buClr>
                <a:schemeClr val="lt1"/>
              </a:buClr>
              <a:buSzPts val="1800"/>
              <a:buFont typeface="Calibri"/>
              <a:buNone/>
            </a:pPr>
            <a:r>
              <a:rPr b="1" i="0" lang="en-GB" sz="1800" u="none" cap="none" strike="noStrike">
                <a:solidFill>
                  <a:schemeClr val="lt1"/>
                </a:solidFill>
                <a:latin typeface="Playwrite GB S"/>
                <a:ea typeface="Playwrite GB S"/>
                <a:cs typeface="Playwrite GB S"/>
                <a:sym typeface="Playwrite GB S"/>
              </a:rPr>
              <a:t>Promoting Healthy Lifestyles </a:t>
            </a:r>
            <a:endParaRPr b="0" i="0" sz="1400" u="none" cap="none" strike="noStrike">
              <a:solidFill>
                <a:srgbClr val="000000"/>
              </a:solidFill>
              <a:latin typeface="Playwrite GB S"/>
              <a:ea typeface="Playwrite GB S"/>
              <a:cs typeface="Playwrite GB S"/>
              <a:sym typeface="Playwrite GB S"/>
            </a:endParaRPr>
          </a:p>
          <a:p>
            <a:pPr indent="0" lvl="0" marL="0" marR="0" rtl="0" algn="ctr">
              <a:lnSpc>
                <a:spcPct val="80000"/>
              </a:lnSpc>
              <a:spcBef>
                <a:spcPts val="0"/>
              </a:spcBef>
              <a:spcAft>
                <a:spcPts val="0"/>
              </a:spcAft>
              <a:buClr>
                <a:schemeClr val="dk1"/>
              </a:buClr>
              <a:buSzPts val="1800"/>
              <a:buFont typeface="Calibri"/>
              <a:buNone/>
            </a:pPr>
            <a:r>
              <a:t/>
            </a:r>
            <a:endParaRPr b="1" i="0" sz="1800" u="none" cap="none" strike="noStrike">
              <a:solidFill>
                <a:schemeClr val="lt1"/>
              </a:solidFill>
              <a:latin typeface="Playwrite GB S"/>
              <a:ea typeface="Playwrite GB S"/>
              <a:cs typeface="Playwrite GB S"/>
              <a:sym typeface="Playwrite GB S"/>
            </a:endParaRPr>
          </a:p>
          <a:p>
            <a:pPr indent="0" lvl="0" marL="0" marR="0" rtl="0" algn="ctr">
              <a:lnSpc>
                <a:spcPct val="80000"/>
              </a:lnSpc>
              <a:spcBef>
                <a:spcPts val="0"/>
              </a:spcBef>
              <a:spcAft>
                <a:spcPts val="0"/>
              </a:spcAft>
              <a:buClr>
                <a:schemeClr val="lt1"/>
              </a:buClr>
              <a:buSzPts val="1800"/>
              <a:buFont typeface="Calibri"/>
              <a:buNone/>
            </a:pPr>
            <a:r>
              <a:rPr b="1" i="0" lang="en-GB" sz="1800" u="none" cap="none" strike="noStrike">
                <a:solidFill>
                  <a:schemeClr val="lt1"/>
                </a:solidFill>
                <a:latin typeface="Playwrite GB S"/>
                <a:ea typeface="Playwrite GB S"/>
                <a:cs typeface="Playwrite GB S"/>
                <a:sym typeface="Playwrite GB S"/>
              </a:rPr>
              <a:t>All children receive free fruit and milk.</a:t>
            </a:r>
            <a:endParaRPr b="0" i="0" sz="1400" u="none" cap="none" strike="noStrike">
              <a:solidFill>
                <a:srgbClr val="000000"/>
              </a:solidFill>
              <a:latin typeface="Playwrite GB S"/>
              <a:ea typeface="Playwrite GB S"/>
              <a:cs typeface="Playwrite GB S"/>
              <a:sym typeface="Playwrite GB S"/>
            </a:endParaRPr>
          </a:p>
        </p:txBody>
      </p:sp>
      <p:sp>
        <p:nvSpPr>
          <p:cNvPr id="216" name="Google Shape;216;p18"/>
          <p:cNvSpPr txBox="1"/>
          <p:nvPr/>
        </p:nvSpPr>
        <p:spPr>
          <a:xfrm flipH="1">
            <a:off x="4917281" y="2907021"/>
            <a:ext cx="3810000" cy="2628300"/>
          </a:xfrm>
          <a:prstGeom prst="rect">
            <a:avLst/>
          </a:prstGeom>
          <a:noFill/>
          <a:ln>
            <a:noFill/>
          </a:ln>
        </p:spPr>
        <p:txBody>
          <a:bodyPr anchorCtr="0" anchor="t" bIns="91425" lIns="91425" spcFirstLastPara="1" rIns="91425" wrap="square" tIns="91425">
            <a:spAutoFit/>
          </a:bodyPr>
          <a:lstStyle/>
          <a:p>
            <a:pPr indent="-190500" lvl="0" marL="342900" rtl="0" algn="ctr">
              <a:lnSpc>
                <a:spcPct val="80000"/>
              </a:lnSpc>
              <a:spcBef>
                <a:spcPts val="480"/>
              </a:spcBef>
              <a:spcAft>
                <a:spcPts val="0"/>
              </a:spcAft>
              <a:buClr>
                <a:schemeClr val="dk1"/>
              </a:buClr>
              <a:buSzPts val="2400"/>
              <a:buFont typeface="Noto Sans Symbols"/>
              <a:buNone/>
            </a:pPr>
            <a:r>
              <a:rPr b="1" lang="en-GB" sz="2400">
                <a:solidFill>
                  <a:schemeClr val="lt1"/>
                </a:solidFill>
                <a:latin typeface="Playwrite GB S"/>
                <a:ea typeface="Playwrite GB S"/>
                <a:cs typeface="Playwrite GB S"/>
                <a:sym typeface="Playwrite GB S"/>
              </a:rPr>
              <a:t>All children get offered a piece of fruit and a cold milk carton during the morning. There is no need to send in any snacks into school.</a:t>
            </a:r>
            <a:endParaRPr sz="32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9"/>
          <p:cNvSpPr txBox="1"/>
          <p:nvPr>
            <p:ph idx="1" type="body"/>
          </p:nvPr>
        </p:nvSpPr>
        <p:spPr>
          <a:xfrm>
            <a:off x="3635900" y="1557431"/>
            <a:ext cx="5111700" cy="4995600"/>
          </a:xfrm>
          <a:prstGeom prst="rect">
            <a:avLst/>
          </a:prstGeom>
          <a:noFill/>
          <a:ln>
            <a:noFill/>
          </a:ln>
        </p:spPr>
        <p:txBody>
          <a:bodyPr anchorCtr="0" anchor="t" bIns="45700" lIns="91425" spcFirstLastPara="1" rIns="91425" wrap="square" tIns="45700">
            <a:normAutofit lnSpcReduction="20000"/>
          </a:bodyPr>
          <a:lstStyle/>
          <a:p>
            <a:pPr indent="-285750" lvl="0" marL="285750" rtl="0" algn="l">
              <a:lnSpc>
                <a:spcPct val="80000"/>
              </a:lnSpc>
              <a:spcBef>
                <a:spcPts val="0"/>
              </a:spcBef>
              <a:spcAft>
                <a:spcPts val="0"/>
              </a:spcAft>
              <a:buClr>
                <a:schemeClr val="lt1"/>
              </a:buClr>
              <a:buSzPts val="2557"/>
              <a:buFont typeface="Playwrite GB S"/>
              <a:buChar char="•"/>
            </a:pPr>
            <a:r>
              <a:rPr lang="en-GB" sz="2557">
                <a:solidFill>
                  <a:schemeClr val="lt1"/>
                </a:solidFill>
                <a:latin typeface="Playwrite GB S"/>
                <a:ea typeface="Playwrite GB S"/>
                <a:cs typeface="Playwrite GB S"/>
                <a:sym typeface="Playwrite GB S"/>
              </a:rPr>
              <a:t>30 hour Nursery children can purchase a hot meal (£3.00 per day) or bring a packed lunch from home.</a:t>
            </a:r>
            <a:endParaRPr sz="2557">
              <a:solidFill>
                <a:schemeClr val="lt1"/>
              </a:solidFill>
              <a:latin typeface="Playwrite GB S"/>
              <a:ea typeface="Playwrite GB S"/>
              <a:cs typeface="Playwrite GB S"/>
              <a:sym typeface="Playwrite GB S"/>
            </a:endParaRPr>
          </a:p>
          <a:p>
            <a:pPr indent="0" lvl="0" marL="342900" rtl="0" algn="l">
              <a:lnSpc>
                <a:spcPct val="80000"/>
              </a:lnSpc>
              <a:spcBef>
                <a:spcPts val="0"/>
              </a:spcBef>
              <a:spcAft>
                <a:spcPts val="0"/>
              </a:spcAft>
              <a:buSzPts val="3200"/>
              <a:buNone/>
            </a:pPr>
            <a:r>
              <a:t/>
            </a:r>
            <a:endParaRPr sz="2557">
              <a:solidFill>
                <a:schemeClr val="lt1"/>
              </a:solidFill>
              <a:latin typeface="Playwrite GB S"/>
              <a:ea typeface="Playwrite GB S"/>
              <a:cs typeface="Playwrite GB S"/>
              <a:sym typeface="Playwrite GB S"/>
            </a:endParaRPr>
          </a:p>
          <a:p>
            <a:pPr indent="-285750" lvl="0" marL="285750" rtl="0" algn="l">
              <a:lnSpc>
                <a:spcPct val="80000"/>
              </a:lnSpc>
              <a:spcBef>
                <a:spcPts val="480"/>
              </a:spcBef>
              <a:spcAft>
                <a:spcPts val="0"/>
              </a:spcAft>
              <a:buClr>
                <a:schemeClr val="lt1"/>
              </a:buClr>
              <a:buSzPts val="2557"/>
              <a:buFont typeface="Playwrite GB S"/>
              <a:buChar char="•"/>
            </a:pPr>
            <a:r>
              <a:rPr lang="en-GB" sz="2557">
                <a:solidFill>
                  <a:schemeClr val="lt1"/>
                </a:solidFill>
                <a:latin typeface="Playwrite GB S"/>
                <a:ea typeface="Playwrite GB S"/>
                <a:cs typeface="Playwrite GB S"/>
                <a:sym typeface="Playwrite GB S"/>
              </a:rPr>
              <a:t>The 30 hour children will have their own Nursery lunch time supervisors to support them in the hall and outside.</a:t>
            </a:r>
            <a:endParaRPr sz="2557">
              <a:solidFill>
                <a:schemeClr val="lt1"/>
              </a:solidFill>
              <a:latin typeface="Playwrite GB S"/>
              <a:ea typeface="Playwrite GB S"/>
              <a:cs typeface="Playwrite GB S"/>
              <a:sym typeface="Playwrite GB S"/>
            </a:endParaRPr>
          </a:p>
          <a:p>
            <a:pPr indent="0" lvl="0" marL="342900" rtl="0" algn="l">
              <a:lnSpc>
                <a:spcPct val="80000"/>
              </a:lnSpc>
              <a:spcBef>
                <a:spcPts val="480"/>
              </a:spcBef>
              <a:spcAft>
                <a:spcPts val="0"/>
              </a:spcAft>
              <a:buSzPts val="3200"/>
              <a:buNone/>
            </a:pPr>
            <a:r>
              <a:t/>
            </a:r>
            <a:endParaRPr sz="2557">
              <a:solidFill>
                <a:schemeClr val="lt1"/>
              </a:solidFill>
              <a:latin typeface="Playwrite GB S"/>
              <a:ea typeface="Playwrite GB S"/>
              <a:cs typeface="Playwrite GB S"/>
              <a:sym typeface="Playwrite GB S"/>
            </a:endParaRPr>
          </a:p>
          <a:p>
            <a:pPr indent="-283020" lvl="0" marL="285750" rtl="0" algn="l">
              <a:lnSpc>
                <a:spcPct val="80000"/>
              </a:lnSpc>
              <a:spcBef>
                <a:spcPts val="480"/>
              </a:spcBef>
              <a:spcAft>
                <a:spcPts val="0"/>
              </a:spcAft>
              <a:buClr>
                <a:schemeClr val="lt1"/>
              </a:buClr>
              <a:buSzPts val="2357"/>
              <a:buFont typeface="Playwrite GB S"/>
              <a:buChar char="•"/>
            </a:pPr>
            <a:r>
              <a:rPr lang="en-GB" sz="2557">
                <a:solidFill>
                  <a:schemeClr val="lt1"/>
                </a:solidFill>
                <a:latin typeface="Playwrite GB S"/>
                <a:ea typeface="Playwrite GB S"/>
                <a:cs typeface="Playwrite GB S"/>
                <a:sym typeface="Playwrite GB S"/>
              </a:rPr>
              <a:t>Lunches will need to be pre chosen and booked through School Grid. Further  information will follow. Menus are saved on our school website. This usually changes termly.</a:t>
            </a:r>
            <a:r>
              <a:rPr lang="en-GB" sz="2357">
                <a:solidFill>
                  <a:schemeClr val="lt1"/>
                </a:solidFill>
                <a:latin typeface="Playwrite GB S"/>
                <a:ea typeface="Playwrite GB S"/>
                <a:cs typeface="Playwrite GB S"/>
                <a:sym typeface="Playwrite GB S"/>
              </a:rPr>
              <a:t> </a:t>
            </a:r>
            <a:endParaRPr sz="2020"/>
          </a:p>
        </p:txBody>
      </p:sp>
      <p:pic>
        <p:nvPicPr>
          <p:cNvPr id="222" name="Google Shape;222;p19"/>
          <p:cNvPicPr preferRelativeResize="0"/>
          <p:nvPr/>
        </p:nvPicPr>
        <p:blipFill rotWithShape="1">
          <a:blip r:embed="rId3">
            <a:alphaModFix/>
          </a:blip>
          <a:srcRect b="0" l="0" r="0" t="0"/>
          <a:stretch/>
        </p:blipFill>
        <p:spPr>
          <a:xfrm rot="5400000">
            <a:off x="280155" y="808076"/>
            <a:ext cx="3183089" cy="2376264"/>
          </a:xfrm>
          <a:prstGeom prst="rect">
            <a:avLst/>
          </a:prstGeom>
          <a:noFill/>
          <a:ln>
            <a:noFill/>
          </a:ln>
        </p:spPr>
      </p:pic>
      <p:pic>
        <p:nvPicPr>
          <p:cNvPr id="223" name="Google Shape;223;p19"/>
          <p:cNvPicPr preferRelativeResize="0"/>
          <p:nvPr/>
        </p:nvPicPr>
        <p:blipFill rotWithShape="1">
          <a:blip r:embed="rId4">
            <a:alphaModFix/>
          </a:blip>
          <a:srcRect b="0" l="0" r="0" t="0"/>
          <a:stretch/>
        </p:blipFill>
        <p:spPr>
          <a:xfrm>
            <a:off x="179512" y="3645024"/>
            <a:ext cx="3456384" cy="2580287"/>
          </a:xfrm>
          <a:prstGeom prst="rect">
            <a:avLst/>
          </a:prstGeom>
          <a:noFill/>
          <a:ln>
            <a:noFill/>
          </a:ln>
        </p:spPr>
      </p:pic>
      <p:sp>
        <p:nvSpPr>
          <p:cNvPr id="224" name="Google Shape;224;p19"/>
          <p:cNvSpPr txBox="1"/>
          <p:nvPr/>
        </p:nvSpPr>
        <p:spPr>
          <a:xfrm>
            <a:off x="3809576" y="334125"/>
            <a:ext cx="5238600" cy="118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GB" sz="2400" u="sng" cap="none" strike="noStrike">
                <a:solidFill>
                  <a:schemeClr val="lt1"/>
                </a:solidFill>
                <a:latin typeface="Playwrite GB S"/>
                <a:ea typeface="Playwrite GB S"/>
                <a:cs typeface="Playwrite GB S"/>
                <a:sym typeface="Playwrite GB S"/>
              </a:rPr>
              <a:t>Lunchtime for 30 hour </a:t>
            </a:r>
            <a:r>
              <a:rPr b="1" lang="en-GB" sz="2400" u="sng">
                <a:solidFill>
                  <a:schemeClr val="lt1"/>
                </a:solidFill>
                <a:latin typeface="Playwrite GB S"/>
                <a:ea typeface="Playwrite GB S"/>
                <a:cs typeface="Playwrite GB S"/>
                <a:sym typeface="Playwrite GB S"/>
              </a:rPr>
              <a:t>Nursery</a:t>
            </a:r>
            <a:endParaRPr b="1" i="0" sz="2400" u="sng"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chemeClr val="lt1"/>
              </a:solidFill>
              <a:latin typeface="Playwrite GB S"/>
              <a:ea typeface="Playwrite GB S"/>
              <a:cs typeface="Playwrite GB S"/>
              <a:sym typeface="Playwrite GB 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g3e8a666979e_0_0"/>
          <p:cNvSpPr txBox="1"/>
          <p:nvPr>
            <p:ph idx="1" type="body"/>
          </p:nvPr>
        </p:nvSpPr>
        <p:spPr>
          <a:xfrm>
            <a:off x="5421500" y="273050"/>
            <a:ext cx="3722400" cy="63588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00000"/>
              </a:lnSpc>
              <a:spcBef>
                <a:spcPts val="640"/>
              </a:spcBef>
              <a:spcAft>
                <a:spcPts val="0"/>
              </a:spcAft>
              <a:buSzPts val="3200"/>
              <a:buNone/>
            </a:pPr>
            <a:r>
              <a:t/>
            </a:r>
            <a:endParaRPr>
              <a:solidFill>
                <a:schemeClr val="lt1"/>
              </a:solidFill>
              <a:latin typeface="Playwrite GB S"/>
              <a:ea typeface="Playwrite GB S"/>
              <a:cs typeface="Playwrite GB S"/>
              <a:sym typeface="Playwrite GB S"/>
            </a:endParaRPr>
          </a:p>
          <a:p>
            <a:pPr indent="0" lvl="0" marL="0" rtl="0" algn="l">
              <a:lnSpc>
                <a:spcPct val="100000"/>
              </a:lnSpc>
              <a:spcBef>
                <a:spcPts val="640"/>
              </a:spcBef>
              <a:spcAft>
                <a:spcPts val="0"/>
              </a:spcAft>
              <a:buSzPts val="3200"/>
              <a:buNone/>
            </a:pPr>
            <a:r>
              <a:rPr lang="en-GB">
                <a:solidFill>
                  <a:schemeClr val="lt1"/>
                </a:solidFill>
                <a:latin typeface="Playwrite GB S"/>
                <a:ea typeface="Playwrite GB S"/>
                <a:cs typeface="Playwrite GB S"/>
                <a:sym typeface="Playwrite GB S"/>
              </a:rPr>
              <a:t>This is what the menu looks like at present.</a:t>
            </a:r>
            <a:endParaRPr>
              <a:solidFill>
                <a:schemeClr val="lt1"/>
              </a:solidFill>
              <a:latin typeface="Playwrite GB S"/>
              <a:ea typeface="Playwrite GB S"/>
              <a:cs typeface="Playwrite GB S"/>
              <a:sym typeface="Playwrite GB S"/>
            </a:endParaRPr>
          </a:p>
          <a:p>
            <a:pPr indent="0" lvl="0" marL="0" rtl="0" algn="l">
              <a:lnSpc>
                <a:spcPct val="100000"/>
              </a:lnSpc>
              <a:spcBef>
                <a:spcPts val="640"/>
              </a:spcBef>
              <a:spcAft>
                <a:spcPts val="0"/>
              </a:spcAft>
              <a:buSzPts val="3200"/>
              <a:buNone/>
            </a:pPr>
            <a:r>
              <a:t/>
            </a:r>
            <a:endParaRPr>
              <a:solidFill>
                <a:schemeClr val="lt1"/>
              </a:solidFill>
              <a:latin typeface="Playwrite GB S"/>
              <a:ea typeface="Playwrite GB S"/>
              <a:cs typeface="Playwrite GB S"/>
              <a:sym typeface="Playwrite GB S"/>
            </a:endParaRPr>
          </a:p>
          <a:p>
            <a:pPr indent="0" lvl="0" marL="0" rtl="0" algn="l">
              <a:lnSpc>
                <a:spcPct val="100000"/>
              </a:lnSpc>
              <a:spcBef>
                <a:spcPts val="640"/>
              </a:spcBef>
              <a:spcAft>
                <a:spcPts val="0"/>
              </a:spcAft>
              <a:buSzPts val="3200"/>
              <a:buNone/>
            </a:pPr>
            <a:r>
              <a:rPr lang="en-GB">
                <a:solidFill>
                  <a:schemeClr val="lt1"/>
                </a:solidFill>
                <a:latin typeface="Playwrite GB S"/>
                <a:ea typeface="Playwrite GB S"/>
                <a:cs typeface="Playwrite GB S"/>
                <a:sym typeface="Playwrite GB S"/>
              </a:rPr>
              <a:t>3 week rotation</a:t>
            </a:r>
            <a:endParaRPr>
              <a:solidFill>
                <a:schemeClr val="lt1"/>
              </a:solidFill>
              <a:latin typeface="Playwrite GB S"/>
              <a:ea typeface="Playwrite GB S"/>
              <a:cs typeface="Playwrite GB S"/>
              <a:sym typeface="Playwrite GB S"/>
            </a:endParaRPr>
          </a:p>
          <a:p>
            <a:pPr indent="0" lvl="0" marL="0" rtl="0" algn="l">
              <a:lnSpc>
                <a:spcPct val="100000"/>
              </a:lnSpc>
              <a:spcBef>
                <a:spcPts val="640"/>
              </a:spcBef>
              <a:spcAft>
                <a:spcPts val="0"/>
              </a:spcAft>
              <a:buSzPts val="3200"/>
              <a:buNone/>
            </a:pPr>
            <a:r>
              <a:t/>
            </a:r>
            <a:endParaRPr>
              <a:solidFill>
                <a:schemeClr val="lt1"/>
              </a:solidFill>
              <a:latin typeface="Playwrite GB S"/>
              <a:ea typeface="Playwrite GB S"/>
              <a:cs typeface="Playwrite GB S"/>
              <a:sym typeface="Playwrite GB S"/>
            </a:endParaRPr>
          </a:p>
          <a:p>
            <a:pPr indent="0" lvl="0" marL="0" rtl="0" algn="l">
              <a:lnSpc>
                <a:spcPct val="100000"/>
              </a:lnSpc>
              <a:spcBef>
                <a:spcPts val="640"/>
              </a:spcBef>
              <a:spcAft>
                <a:spcPts val="0"/>
              </a:spcAft>
              <a:buSzPts val="3200"/>
              <a:buNone/>
            </a:pPr>
            <a:r>
              <a:rPr lang="en-GB">
                <a:solidFill>
                  <a:schemeClr val="lt1"/>
                </a:solidFill>
                <a:latin typeface="Playwrite GB S"/>
                <a:ea typeface="Playwrite GB S"/>
                <a:cs typeface="Playwrite GB S"/>
                <a:sym typeface="Playwrite GB S"/>
              </a:rPr>
              <a:t>The menu </a:t>
            </a:r>
            <a:r>
              <a:rPr lang="en-GB">
                <a:solidFill>
                  <a:schemeClr val="lt1"/>
                </a:solidFill>
                <a:latin typeface="Playwrite GB S"/>
                <a:ea typeface="Playwrite GB S"/>
                <a:cs typeface="Playwrite GB S"/>
                <a:sym typeface="Playwrite GB S"/>
              </a:rPr>
              <a:t>caters for:</a:t>
            </a:r>
            <a:endParaRPr>
              <a:solidFill>
                <a:schemeClr val="lt1"/>
              </a:solidFill>
              <a:latin typeface="Playwrite GB S"/>
              <a:ea typeface="Playwrite GB S"/>
              <a:cs typeface="Playwrite GB S"/>
              <a:sym typeface="Playwrite GB S"/>
            </a:endParaRPr>
          </a:p>
          <a:p>
            <a:pPr indent="0" lvl="0" marL="0" rtl="0" algn="l">
              <a:lnSpc>
                <a:spcPct val="100000"/>
              </a:lnSpc>
              <a:spcBef>
                <a:spcPts val="640"/>
              </a:spcBef>
              <a:spcAft>
                <a:spcPts val="0"/>
              </a:spcAft>
              <a:buSzPts val="3200"/>
              <a:buNone/>
            </a:pPr>
            <a:r>
              <a:rPr lang="en-GB">
                <a:solidFill>
                  <a:schemeClr val="lt1"/>
                </a:solidFill>
                <a:latin typeface="Playwrite GB S"/>
                <a:ea typeface="Playwrite GB S"/>
                <a:cs typeface="Playwrite GB S"/>
                <a:sym typeface="Playwrite GB S"/>
              </a:rPr>
              <a:t>halal, vegetarian, vegan, gluten free</a:t>
            </a:r>
            <a:endParaRPr>
              <a:solidFill>
                <a:schemeClr val="lt1"/>
              </a:solidFill>
              <a:latin typeface="Playwrite GB S"/>
              <a:ea typeface="Playwrite GB S"/>
              <a:cs typeface="Playwrite GB S"/>
              <a:sym typeface="Playwrite GB S"/>
            </a:endParaRPr>
          </a:p>
        </p:txBody>
      </p:sp>
      <p:pic>
        <p:nvPicPr>
          <p:cNvPr id="231" name="Google Shape;231;g3e8a666979e_0_0"/>
          <p:cNvPicPr preferRelativeResize="0"/>
          <p:nvPr/>
        </p:nvPicPr>
        <p:blipFill rotWithShape="1">
          <a:blip r:embed="rId3">
            <a:alphaModFix/>
          </a:blip>
          <a:srcRect b="0" l="0" r="0" t="0"/>
          <a:stretch/>
        </p:blipFill>
        <p:spPr>
          <a:xfrm>
            <a:off x="577251" y="261063"/>
            <a:ext cx="4672377" cy="65969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0"/>
          <p:cNvSpPr txBox="1"/>
          <p:nvPr>
            <p:ph idx="1" type="body"/>
          </p:nvPr>
        </p:nvSpPr>
        <p:spPr>
          <a:xfrm>
            <a:off x="251520" y="273050"/>
            <a:ext cx="8435279" cy="5853113"/>
          </a:xfrm>
          <a:prstGeom prst="rect">
            <a:avLst/>
          </a:prstGeom>
          <a:noFill/>
          <a:ln>
            <a:noFill/>
          </a:ln>
        </p:spPr>
        <p:txBody>
          <a:bodyPr anchorCtr="0" anchor="t" bIns="45700" lIns="91425" spcFirstLastPara="1" rIns="91425" wrap="square" tIns="45700">
            <a:normAutofit fontScale="62500" lnSpcReduction="20000"/>
          </a:bodyPr>
          <a:lstStyle/>
          <a:p>
            <a:pPr indent="-342900" lvl="0" marL="342900" rtl="0" algn="ctr">
              <a:lnSpc>
                <a:spcPct val="90000"/>
              </a:lnSpc>
              <a:spcBef>
                <a:spcPts val="0"/>
              </a:spcBef>
              <a:spcAft>
                <a:spcPts val="0"/>
              </a:spcAft>
              <a:buClr>
                <a:schemeClr val="lt1"/>
              </a:buClr>
              <a:buSzPct val="100000"/>
              <a:buNone/>
            </a:pPr>
            <a:r>
              <a:rPr b="1" lang="en-GB" sz="4000" u="sng">
                <a:solidFill>
                  <a:schemeClr val="lt1"/>
                </a:solidFill>
                <a:latin typeface="Playwrite GB S"/>
                <a:ea typeface="Playwrite GB S"/>
                <a:cs typeface="Playwrite GB S"/>
                <a:sym typeface="Playwrite GB S"/>
              </a:rPr>
              <a:t>Home to School Links </a:t>
            </a:r>
            <a:endParaRPr b="1" sz="4000" u="sng">
              <a:solidFill>
                <a:schemeClr val="lt1"/>
              </a:solidFill>
              <a:latin typeface="Playwrite GB S"/>
              <a:ea typeface="Playwrite GB S"/>
              <a:cs typeface="Playwrite GB S"/>
              <a:sym typeface="Playwrite GB S"/>
            </a:endParaRPr>
          </a:p>
          <a:p>
            <a:pPr indent="-342900" lvl="0" marL="342900" rtl="0" algn="ctr">
              <a:lnSpc>
                <a:spcPct val="90000"/>
              </a:lnSpc>
              <a:spcBef>
                <a:spcPts val="0"/>
              </a:spcBef>
              <a:spcAft>
                <a:spcPts val="0"/>
              </a:spcAft>
              <a:buClr>
                <a:schemeClr val="lt1"/>
              </a:buClr>
              <a:buSzPct val="86364"/>
              <a:buNone/>
            </a:pPr>
            <a:r>
              <a:t/>
            </a:r>
            <a:endParaRPr b="1" sz="4632">
              <a:solidFill>
                <a:schemeClr val="lt1"/>
              </a:solidFill>
              <a:latin typeface="Playwrite GB S"/>
              <a:ea typeface="Playwrite GB S"/>
              <a:cs typeface="Playwrite GB S"/>
              <a:sym typeface="Playwrite GB S"/>
            </a:endParaRPr>
          </a:p>
          <a:p>
            <a:pPr indent="-342900" lvl="0" marL="342900" rtl="0" algn="l">
              <a:lnSpc>
                <a:spcPct val="90000"/>
              </a:lnSpc>
              <a:spcBef>
                <a:spcPts val="340"/>
              </a:spcBef>
              <a:spcAft>
                <a:spcPts val="0"/>
              </a:spcAft>
              <a:buClr>
                <a:schemeClr val="lt1"/>
              </a:buClr>
              <a:buSzPct val="69763"/>
              <a:buNone/>
            </a:pPr>
            <a:r>
              <a:rPr b="1" lang="en-GB" sz="2867">
                <a:solidFill>
                  <a:schemeClr val="lt1"/>
                </a:solidFill>
                <a:latin typeface="Playwrite GB S"/>
                <a:ea typeface="Playwrite GB S"/>
                <a:cs typeface="Playwrite GB S"/>
                <a:sym typeface="Playwrite GB S"/>
              </a:rPr>
              <a:t>Parental support is one of the biggest positive influences on children’s education.</a:t>
            </a:r>
            <a:endParaRPr sz="4067">
              <a:latin typeface="Playwrite GB S"/>
              <a:ea typeface="Playwrite GB S"/>
              <a:cs typeface="Playwrite GB S"/>
              <a:sym typeface="Playwrite GB S"/>
            </a:endParaRPr>
          </a:p>
          <a:p>
            <a:pPr indent="-342900" lvl="0" marL="342900" rtl="0" algn="l">
              <a:lnSpc>
                <a:spcPct val="90000"/>
              </a:lnSpc>
              <a:spcBef>
                <a:spcPts val="340"/>
              </a:spcBef>
              <a:spcAft>
                <a:spcPts val="0"/>
              </a:spcAft>
              <a:buClr>
                <a:schemeClr val="dk1"/>
              </a:buClr>
              <a:buSzPct val="76000"/>
              <a:buNone/>
            </a:pPr>
            <a:r>
              <a:t/>
            </a:r>
            <a:endParaRPr b="1" sz="2632">
              <a:solidFill>
                <a:schemeClr val="lt1"/>
              </a:solidFill>
              <a:latin typeface="Playwrite GB S"/>
              <a:ea typeface="Playwrite GB S"/>
              <a:cs typeface="Playwrite GB S"/>
              <a:sym typeface="Playwrite GB S"/>
            </a:endParaRPr>
          </a:p>
          <a:p>
            <a:pPr indent="-342900" lvl="0" marL="342900" rtl="0" algn="l">
              <a:lnSpc>
                <a:spcPct val="90000"/>
              </a:lnSpc>
              <a:spcBef>
                <a:spcPts val="340"/>
              </a:spcBef>
              <a:spcAft>
                <a:spcPts val="0"/>
              </a:spcAft>
              <a:buClr>
                <a:schemeClr val="dk1"/>
              </a:buClr>
              <a:buSzPct val="76000"/>
              <a:buNone/>
            </a:pPr>
            <a:r>
              <a:t/>
            </a:r>
            <a:endParaRPr b="1" sz="2632">
              <a:solidFill>
                <a:schemeClr val="lt1"/>
              </a:solidFill>
              <a:latin typeface="Playwrite GB S"/>
              <a:ea typeface="Playwrite GB S"/>
              <a:cs typeface="Playwrite GB S"/>
              <a:sym typeface="Playwrite GB S"/>
            </a:endParaRPr>
          </a:p>
          <a:p>
            <a:pPr indent="-327961" lvl="0" marL="342900" rtl="0" algn="l">
              <a:lnSpc>
                <a:spcPct val="90000"/>
              </a:lnSpc>
              <a:spcBef>
                <a:spcPts val="476"/>
              </a:spcBef>
              <a:spcAft>
                <a:spcPts val="0"/>
              </a:spcAft>
              <a:buClr>
                <a:schemeClr val="lt1"/>
              </a:buClr>
              <a:buSzPct val="100000"/>
              <a:buFont typeface="Playwrite GB S"/>
              <a:buChar char="▪"/>
            </a:pPr>
            <a:r>
              <a:rPr b="1" lang="en-GB" sz="3432">
                <a:solidFill>
                  <a:schemeClr val="lt1"/>
                </a:solidFill>
                <a:latin typeface="Playwrite GB S"/>
                <a:ea typeface="Playwrite GB S"/>
                <a:cs typeface="Playwrite GB S"/>
                <a:sym typeface="Playwrite GB S"/>
              </a:rPr>
              <a:t>September Curriculum Evening</a:t>
            </a:r>
            <a:endParaRPr b="1" sz="3432">
              <a:solidFill>
                <a:schemeClr val="lt1"/>
              </a:solidFill>
              <a:latin typeface="Playwrite GB S"/>
              <a:ea typeface="Playwrite GB S"/>
              <a:cs typeface="Playwrite GB S"/>
              <a:sym typeface="Playwrite GB S"/>
            </a:endParaRPr>
          </a:p>
          <a:p>
            <a:pPr indent="-327961" lvl="0" marL="342900" rtl="0" algn="l">
              <a:lnSpc>
                <a:spcPct val="90000"/>
              </a:lnSpc>
              <a:spcBef>
                <a:spcPts val="476"/>
              </a:spcBef>
              <a:spcAft>
                <a:spcPts val="0"/>
              </a:spcAft>
              <a:buClr>
                <a:schemeClr val="lt1"/>
              </a:buClr>
              <a:buSzPct val="100000"/>
              <a:buFont typeface="Playwrite GB S"/>
              <a:buChar char="▪"/>
            </a:pPr>
            <a:r>
              <a:rPr b="1" lang="en-GB" sz="3432">
                <a:solidFill>
                  <a:schemeClr val="lt1"/>
                </a:solidFill>
                <a:latin typeface="Playwrite GB S"/>
                <a:ea typeface="Playwrite GB S"/>
                <a:cs typeface="Playwrite GB S"/>
                <a:sym typeface="Playwrite GB S"/>
              </a:rPr>
              <a:t>Individual Learning Journals</a:t>
            </a:r>
            <a:endParaRPr b="1" sz="3432">
              <a:solidFill>
                <a:schemeClr val="lt1"/>
              </a:solidFill>
              <a:latin typeface="Playwrite GB S"/>
              <a:ea typeface="Playwrite GB S"/>
              <a:cs typeface="Playwrite GB S"/>
              <a:sym typeface="Playwrite GB S"/>
            </a:endParaRPr>
          </a:p>
          <a:p>
            <a:pPr indent="-327961" lvl="0" marL="342900" rtl="0" algn="l">
              <a:lnSpc>
                <a:spcPct val="90000"/>
              </a:lnSpc>
              <a:spcBef>
                <a:spcPts val="476"/>
              </a:spcBef>
              <a:spcAft>
                <a:spcPts val="0"/>
              </a:spcAft>
              <a:buClr>
                <a:schemeClr val="lt1"/>
              </a:buClr>
              <a:buSzPct val="100000"/>
              <a:buFont typeface="Playwrite GB S"/>
              <a:buChar char="▪"/>
            </a:pPr>
            <a:r>
              <a:rPr b="1" lang="en-GB" sz="3432">
                <a:solidFill>
                  <a:schemeClr val="lt1"/>
                </a:solidFill>
                <a:latin typeface="Playwrite GB S"/>
                <a:ea typeface="Playwrite GB S"/>
                <a:cs typeface="Playwrite GB S"/>
                <a:sym typeface="Playwrite GB S"/>
              </a:rPr>
              <a:t>Parent consultation meetings </a:t>
            </a:r>
            <a:endParaRPr b="1" sz="3432">
              <a:solidFill>
                <a:schemeClr val="lt1"/>
              </a:solidFill>
              <a:latin typeface="Playwrite GB S"/>
              <a:ea typeface="Playwrite GB S"/>
              <a:cs typeface="Playwrite GB S"/>
              <a:sym typeface="Playwrite GB S"/>
            </a:endParaRPr>
          </a:p>
          <a:p>
            <a:pPr indent="-327961" lvl="0" marL="342900" rtl="0" algn="l">
              <a:lnSpc>
                <a:spcPct val="90000"/>
              </a:lnSpc>
              <a:spcBef>
                <a:spcPts val="476"/>
              </a:spcBef>
              <a:spcAft>
                <a:spcPts val="0"/>
              </a:spcAft>
              <a:buClr>
                <a:schemeClr val="lt1"/>
              </a:buClr>
              <a:buSzPct val="100000"/>
              <a:buFont typeface="Playwrite GB S"/>
              <a:buChar char="▪"/>
            </a:pPr>
            <a:r>
              <a:rPr b="1" lang="en-GB" sz="3432">
                <a:solidFill>
                  <a:schemeClr val="lt1"/>
                </a:solidFill>
                <a:latin typeface="Playwrite GB S"/>
                <a:ea typeface="Playwrite GB S"/>
                <a:cs typeface="Playwrite GB S"/>
                <a:sym typeface="Playwrite GB S"/>
              </a:rPr>
              <a:t>Talk to your child about their day – photographs are added to the year group pages each week to aid your discussions</a:t>
            </a:r>
            <a:endParaRPr b="1" sz="3432">
              <a:solidFill>
                <a:schemeClr val="lt1"/>
              </a:solidFill>
              <a:latin typeface="Playwrite GB S"/>
              <a:ea typeface="Playwrite GB S"/>
              <a:cs typeface="Playwrite GB S"/>
              <a:sym typeface="Playwrite GB S"/>
            </a:endParaRPr>
          </a:p>
          <a:p>
            <a:pPr indent="-327961" lvl="0" marL="342900" rtl="0" algn="l">
              <a:lnSpc>
                <a:spcPct val="90000"/>
              </a:lnSpc>
              <a:spcBef>
                <a:spcPts val="476"/>
              </a:spcBef>
              <a:spcAft>
                <a:spcPts val="0"/>
              </a:spcAft>
              <a:buClr>
                <a:schemeClr val="lt1"/>
              </a:buClr>
              <a:buSzPct val="100000"/>
              <a:buFont typeface="Playwrite GB S"/>
              <a:buChar char="▪"/>
            </a:pPr>
            <a:r>
              <a:rPr b="1" lang="en-GB" sz="3432">
                <a:solidFill>
                  <a:schemeClr val="lt1"/>
                </a:solidFill>
                <a:latin typeface="Playwrite GB S"/>
                <a:ea typeface="Playwrite GB S"/>
                <a:cs typeface="Playwrite GB S"/>
                <a:sym typeface="Playwrite GB S"/>
              </a:rPr>
              <a:t>Curriculum newsletters sent home half termly</a:t>
            </a:r>
            <a:endParaRPr b="1" sz="3432">
              <a:solidFill>
                <a:schemeClr val="lt1"/>
              </a:solidFill>
              <a:latin typeface="Playwrite GB S"/>
              <a:ea typeface="Playwrite GB S"/>
              <a:cs typeface="Playwrite GB S"/>
              <a:sym typeface="Playwrite GB S"/>
            </a:endParaRPr>
          </a:p>
          <a:p>
            <a:pPr indent="-327961" lvl="0" marL="342900" rtl="0" algn="l">
              <a:lnSpc>
                <a:spcPct val="90000"/>
              </a:lnSpc>
              <a:spcBef>
                <a:spcPts val="476"/>
              </a:spcBef>
              <a:spcAft>
                <a:spcPts val="0"/>
              </a:spcAft>
              <a:buClr>
                <a:schemeClr val="lt1"/>
              </a:buClr>
              <a:buSzPct val="100000"/>
              <a:buFont typeface="Playwrite GB S"/>
              <a:buChar char="▪"/>
            </a:pPr>
            <a:r>
              <a:rPr b="1" lang="en-GB" sz="3432">
                <a:solidFill>
                  <a:schemeClr val="lt1"/>
                </a:solidFill>
                <a:latin typeface="Playwrite GB S"/>
                <a:ea typeface="Playwrite GB S"/>
                <a:cs typeface="Playwrite GB S"/>
                <a:sym typeface="Playwrite GB S"/>
              </a:rPr>
              <a:t>Topic home learning tasks</a:t>
            </a:r>
            <a:endParaRPr b="1" sz="3432">
              <a:solidFill>
                <a:schemeClr val="lt1"/>
              </a:solidFill>
              <a:latin typeface="Playwrite GB S"/>
              <a:ea typeface="Playwrite GB S"/>
              <a:cs typeface="Playwrite GB S"/>
              <a:sym typeface="Playwrite GB S"/>
            </a:endParaRPr>
          </a:p>
          <a:p>
            <a:pPr indent="-327961" lvl="0" marL="342900" rtl="0" algn="l">
              <a:lnSpc>
                <a:spcPct val="90000"/>
              </a:lnSpc>
              <a:spcBef>
                <a:spcPts val="476"/>
              </a:spcBef>
              <a:spcAft>
                <a:spcPts val="0"/>
              </a:spcAft>
              <a:buClr>
                <a:schemeClr val="lt1"/>
              </a:buClr>
              <a:buSzPct val="100000"/>
              <a:buFont typeface="Playwrite GB S"/>
              <a:buChar char="▪"/>
            </a:pPr>
            <a:r>
              <a:rPr b="1" lang="en-GB" sz="3432">
                <a:solidFill>
                  <a:schemeClr val="lt1"/>
                </a:solidFill>
                <a:latin typeface="Playwrite GB S"/>
                <a:ea typeface="Playwrite GB S"/>
                <a:cs typeface="Playwrite GB S"/>
                <a:sym typeface="Playwrite GB S"/>
              </a:rPr>
              <a:t>Library books sent home weekly</a:t>
            </a:r>
            <a:endParaRPr b="1" sz="3432">
              <a:solidFill>
                <a:schemeClr val="lt1"/>
              </a:solidFill>
              <a:latin typeface="Playwrite GB S"/>
              <a:ea typeface="Playwrite GB S"/>
              <a:cs typeface="Playwrite GB S"/>
              <a:sym typeface="Playwrite GB S"/>
            </a:endParaRPr>
          </a:p>
          <a:p>
            <a:pPr indent="-327961" lvl="0" marL="342900" rtl="0" algn="l">
              <a:lnSpc>
                <a:spcPct val="90000"/>
              </a:lnSpc>
              <a:spcBef>
                <a:spcPts val="476"/>
              </a:spcBef>
              <a:spcAft>
                <a:spcPts val="0"/>
              </a:spcAft>
              <a:buClr>
                <a:schemeClr val="lt1"/>
              </a:buClr>
              <a:buSzPct val="100000"/>
              <a:buFont typeface="Playwrite GB S"/>
              <a:buChar char="▪"/>
            </a:pPr>
            <a:r>
              <a:rPr b="1" lang="en-GB" sz="3432">
                <a:solidFill>
                  <a:schemeClr val="lt1"/>
                </a:solidFill>
                <a:latin typeface="Playwrite GB S"/>
                <a:ea typeface="Playwrite GB S"/>
                <a:cs typeface="Playwrite GB S"/>
                <a:sym typeface="Playwrite GB S"/>
              </a:rPr>
              <a:t>Express days</a:t>
            </a:r>
            <a:endParaRPr b="1" sz="3432">
              <a:solidFill>
                <a:schemeClr val="lt1"/>
              </a:solidFill>
              <a:latin typeface="Playwrite GB S"/>
              <a:ea typeface="Playwrite GB S"/>
              <a:cs typeface="Playwrite GB S"/>
              <a:sym typeface="Playwrite GB S"/>
            </a:endParaRPr>
          </a:p>
          <a:p>
            <a:pPr indent="-327961" lvl="0" marL="342900" rtl="0" algn="l">
              <a:lnSpc>
                <a:spcPct val="90000"/>
              </a:lnSpc>
              <a:spcBef>
                <a:spcPts val="476"/>
              </a:spcBef>
              <a:spcAft>
                <a:spcPts val="0"/>
              </a:spcAft>
              <a:buClr>
                <a:schemeClr val="lt1"/>
              </a:buClr>
              <a:buSzPct val="100000"/>
              <a:buFont typeface="Playwrite GB S"/>
              <a:buChar char="▪"/>
            </a:pPr>
            <a:r>
              <a:rPr b="1" lang="en-GB" sz="3432">
                <a:solidFill>
                  <a:schemeClr val="lt1"/>
                </a:solidFill>
                <a:latin typeface="Playwrite GB S"/>
                <a:ea typeface="Playwrite GB S"/>
                <a:cs typeface="Playwrite GB S"/>
                <a:sym typeface="Playwrite GB S"/>
              </a:rPr>
              <a:t>Trips/Experiences</a:t>
            </a:r>
            <a:endParaRPr sz="3832">
              <a:latin typeface="Playwrite GB S"/>
              <a:ea typeface="Playwrite GB S"/>
              <a:cs typeface="Playwrite GB S"/>
              <a:sym typeface="Playwrite GB S"/>
            </a:endParaRPr>
          </a:p>
          <a:p>
            <a:pPr indent="0" lvl="0" marL="342900" rtl="0" algn="l">
              <a:lnSpc>
                <a:spcPct val="90000"/>
              </a:lnSpc>
              <a:spcBef>
                <a:spcPts val="476"/>
              </a:spcBef>
              <a:spcAft>
                <a:spcPts val="0"/>
              </a:spcAft>
              <a:buSzPct val="160000"/>
              <a:buNone/>
            </a:pPr>
            <a:r>
              <a:t/>
            </a:r>
            <a:endParaRPr>
              <a:latin typeface="Playwrite GB S"/>
              <a:ea typeface="Playwrite GB S"/>
              <a:cs typeface="Playwrite GB S"/>
              <a:sym typeface="Playwrite GB S"/>
            </a:endParaRPr>
          </a:p>
          <a:p>
            <a:pPr indent="-191770" lvl="0" marL="342900" rtl="0" algn="l">
              <a:lnSpc>
                <a:spcPct val="90000"/>
              </a:lnSpc>
              <a:spcBef>
                <a:spcPts val="476"/>
              </a:spcBef>
              <a:spcAft>
                <a:spcPts val="0"/>
              </a:spcAft>
              <a:buClr>
                <a:schemeClr val="dk1"/>
              </a:buClr>
              <a:buSzPct val="100000"/>
              <a:buFont typeface="Noto Sans Symbols"/>
              <a:buNone/>
            </a:pPr>
            <a:r>
              <a:t/>
            </a:r>
            <a:endParaRPr b="1" sz="2800">
              <a:solidFill>
                <a:schemeClr val="lt1"/>
              </a:solidFill>
              <a:latin typeface="Playwrite GB S"/>
              <a:ea typeface="Playwrite GB S"/>
              <a:cs typeface="Playwrite GB S"/>
              <a:sym typeface="Playwrite GB S"/>
            </a:endParaRPr>
          </a:p>
          <a:p>
            <a:pPr indent="-342900" lvl="0" marL="342900" rtl="0" algn="ctr">
              <a:lnSpc>
                <a:spcPct val="90000"/>
              </a:lnSpc>
              <a:spcBef>
                <a:spcPts val="476"/>
              </a:spcBef>
              <a:spcAft>
                <a:spcPts val="0"/>
              </a:spcAft>
              <a:buClr>
                <a:schemeClr val="lt1"/>
              </a:buClr>
              <a:buSzPct val="100000"/>
              <a:buNone/>
            </a:pPr>
            <a:r>
              <a:rPr b="1" lang="en-GB" sz="2800">
                <a:solidFill>
                  <a:schemeClr val="lt1"/>
                </a:solidFill>
                <a:latin typeface="Playwrite GB S"/>
                <a:ea typeface="Playwrite GB S"/>
                <a:cs typeface="Playwrite GB S"/>
                <a:sym typeface="Playwrite GB S"/>
              </a:rPr>
              <a:t>We are always here to answer questions and offer support. </a:t>
            </a:r>
            <a:endParaRPr>
              <a:latin typeface="Playwrite GB S"/>
              <a:ea typeface="Playwrite GB S"/>
              <a:cs typeface="Playwrite GB S"/>
              <a:sym typeface="Playwrite GB S"/>
            </a:endParaRPr>
          </a:p>
          <a:p>
            <a:pPr indent="-342900" lvl="0" marL="342900" rtl="0" algn="ctr">
              <a:lnSpc>
                <a:spcPct val="100000"/>
              </a:lnSpc>
              <a:spcBef>
                <a:spcPts val="544"/>
              </a:spcBef>
              <a:spcAft>
                <a:spcPts val="0"/>
              </a:spcAft>
              <a:buClr>
                <a:schemeClr val="dk1"/>
              </a:buClr>
              <a:buSzPct val="1000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21"/>
          <p:cNvSpPr txBox="1"/>
          <p:nvPr>
            <p:ph type="ctrTitle"/>
          </p:nvPr>
        </p:nvSpPr>
        <p:spPr>
          <a:xfrm>
            <a:off x="685800" y="1124745"/>
            <a:ext cx="7772400" cy="1872207"/>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4400"/>
              <a:buFont typeface="Calibri"/>
              <a:buNone/>
            </a:pPr>
            <a:r>
              <a:rPr b="1" lang="en-GB" sz="3900">
                <a:solidFill>
                  <a:schemeClr val="lt1"/>
                </a:solidFill>
                <a:latin typeface="Playwrite GB S"/>
                <a:ea typeface="Playwrite GB S"/>
                <a:cs typeface="Playwrite GB S"/>
                <a:sym typeface="Playwrite GB S"/>
              </a:rPr>
              <a:t>Good school attendance will help your child to:</a:t>
            </a:r>
            <a:endParaRPr sz="3900">
              <a:solidFill>
                <a:schemeClr val="lt1"/>
              </a:solidFill>
              <a:latin typeface="Playwrite GB S"/>
              <a:ea typeface="Playwrite GB S"/>
              <a:cs typeface="Playwrite GB S"/>
              <a:sym typeface="Playwrite GB S"/>
            </a:endParaRPr>
          </a:p>
        </p:txBody>
      </p:sp>
      <p:sp>
        <p:nvSpPr>
          <p:cNvPr id="242" name="Google Shape;242;p21"/>
          <p:cNvSpPr txBox="1"/>
          <p:nvPr>
            <p:ph idx="1" type="subTitle"/>
          </p:nvPr>
        </p:nvSpPr>
        <p:spPr>
          <a:xfrm>
            <a:off x="539552" y="2780928"/>
            <a:ext cx="8136904" cy="3600400"/>
          </a:xfrm>
          <a:prstGeom prst="rect">
            <a:avLst/>
          </a:prstGeom>
          <a:noFill/>
          <a:ln>
            <a:noFill/>
          </a:ln>
        </p:spPr>
        <p:txBody>
          <a:bodyPr anchorCtr="0" anchor="t" bIns="45700" lIns="91425" spcFirstLastPara="1" rIns="91425" wrap="square" tIns="45700">
            <a:normAutofit fontScale="25000" lnSpcReduction="20000"/>
          </a:bodyPr>
          <a:lstStyle/>
          <a:p>
            <a:pPr indent="0" lvl="0" marL="0" rtl="0" algn="l">
              <a:lnSpc>
                <a:spcPct val="100000"/>
              </a:lnSpc>
              <a:spcBef>
                <a:spcPts val="0"/>
              </a:spcBef>
              <a:spcAft>
                <a:spcPts val="0"/>
              </a:spcAft>
              <a:buClr>
                <a:schemeClr val="lt1"/>
              </a:buClr>
              <a:buSzPct val="100000"/>
              <a:buNone/>
            </a:pPr>
            <a:r>
              <a:rPr lang="en-GB" sz="8000">
                <a:solidFill>
                  <a:schemeClr val="lt1"/>
                </a:solidFill>
                <a:latin typeface="Playwrite GB S"/>
                <a:ea typeface="Playwrite GB S"/>
                <a:cs typeface="Playwrite GB S"/>
                <a:sym typeface="Playwrite GB S"/>
              </a:rPr>
              <a:t>Develop their knowledge of school routines and expectations meaning they will feel comfortable and secure in a new environment.</a:t>
            </a:r>
            <a:endParaRPr>
              <a:latin typeface="Playwrite GB S"/>
              <a:ea typeface="Playwrite GB S"/>
              <a:cs typeface="Playwrite GB S"/>
              <a:sym typeface="Playwrite GB S"/>
            </a:endParaRPr>
          </a:p>
          <a:p>
            <a:pPr indent="0" lvl="0" marL="0" rtl="0" algn="l">
              <a:lnSpc>
                <a:spcPct val="100000"/>
              </a:lnSpc>
              <a:spcBef>
                <a:spcPts val="400"/>
              </a:spcBef>
              <a:spcAft>
                <a:spcPts val="0"/>
              </a:spcAft>
              <a:buClr>
                <a:srgbClr val="888888"/>
              </a:buClr>
              <a:buSzPct val="100000"/>
              <a:buNone/>
            </a:pPr>
            <a:r>
              <a:t/>
            </a:r>
            <a:endParaRPr sz="8000">
              <a:solidFill>
                <a:schemeClr val="lt1"/>
              </a:solidFill>
              <a:latin typeface="Playwrite GB S"/>
              <a:ea typeface="Playwrite GB S"/>
              <a:cs typeface="Playwrite GB S"/>
              <a:sym typeface="Playwrite GB S"/>
            </a:endParaRPr>
          </a:p>
          <a:p>
            <a:pPr indent="0" lvl="0" marL="0" rtl="0" algn="l">
              <a:lnSpc>
                <a:spcPct val="100000"/>
              </a:lnSpc>
              <a:spcBef>
                <a:spcPts val="400"/>
              </a:spcBef>
              <a:spcAft>
                <a:spcPts val="0"/>
              </a:spcAft>
              <a:buClr>
                <a:schemeClr val="lt1"/>
              </a:buClr>
              <a:buSzPct val="100000"/>
              <a:buNone/>
            </a:pPr>
            <a:r>
              <a:rPr lang="en-GB" sz="8000">
                <a:solidFill>
                  <a:schemeClr val="lt1"/>
                </a:solidFill>
                <a:latin typeface="Playwrite GB S"/>
                <a:ea typeface="Playwrite GB S"/>
                <a:cs typeface="Playwrite GB S"/>
                <a:sym typeface="Playwrite GB S"/>
              </a:rPr>
              <a:t>Develop social skills, friendship groups and positive relationships with staff and children, helping them to feel that they ‘belong’.</a:t>
            </a:r>
            <a:endParaRPr sz="8000">
              <a:solidFill>
                <a:schemeClr val="lt1"/>
              </a:solidFill>
              <a:latin typeface="Playwrite GB S"/>
              <a:ea typeface="Playwrite GB S"/>
              <a:cs typeface="Playwrite GB S"/>
              <a:sym typeface="Playwrite GB S"/>
            </a:endParaRPr>
          </a:p>
          <a:p>
            <a:pPr indent="0" lvl="0" marL="0" rtl="0" algn="l">
              <a:lnSpc>
                <a:spcPct val="100000"/>
              </a:lnSpc>
              <a:spcBef>
                <a:spcPts val="400"/>
              </a:spcBef>
              <a:spcAft>
                <a:spcPts val="0"/>
              </a:spcAft>
              <a:buClr>
                <a:srgbClr val="888888"/>
              </a:buClr>
              <a:buSzPct val="100000"/>
              <a:buNone/>
            </a:pPr>
            <a:r>
              <a:t/>
            </a:r>
            <a:endParaRPr sz="8000">
              <a:solidFill>
                <a:schemeClr val="lt1"/>
              </a:solidFill>
              <a:latin typeface="Playwrite GB S"/>
              <a:ea typeface="Playwrite GB S"/>
              <a:cs typeface="Playwrite GB S"/>
              <a:sym typeface="Playwrite GB S"/>
            </a:endParaRPr>
          </a:p>
          <a:p>
            <a:pPr indent="0" lvl="0" marL="0" rtl="0" algn="l">
              <a:lnSpc>
                <a:spcPct val="100000"/>
              </a:lnSpc>
              <a:spcBef>
                <a:spcPts val="400"/>
              </a:spcBef>
              <a:spcAft>
                <a:spcPts val="0"/>
              </a:spcAft>
              <a:buClr>
                <a:schemeClr val="lt1"/>
              </a:buClr>
              <a:buSzPct val="100000"/>
              <a:buNone/>
            </a:pPr>
            <a:r>
              <a:rPr lang="en-GB" sz="8000">
                <a:solidFill>
                  <a:schemeClr val="lt1"/>
                </a:solidFill>
                <a:latin typeface="Playwrite GB S"/>
                <a:ea typeface="Playwrite GB S"/>
                <a:cs typeface="Playwrite GB S"/>
                <a:sym typeface="Playwrite GB S"/>
              </a:rPr>
              <a:t>Take part in all aspects of the curriculum, building confidence and enjoyment of learning. There is a strong link between attendance and how well children do at school. </a:t>
            </a:r>
            <a:endParaRPr>
              <a:latin typeface="Playwrite GB S"/>
              <a:ea typeface="Playwrite GB S"/>
              <a:cs typeface="Playwrite GB S"/>
              <a:sym typeface="Playwrite GB S"/>
            </a:endParaRPr>
          </a:p>
          <a:p>
            <a:pPr indent="0" lvl="0" marL="0" rtl="0" algn="l">
              <a:lnSpc>
                <a:spcPct val="100000"/>
              </a:lnSpc>
              <a:spcBef>
                <a:spcPts val="400"/>
              </a:spcBef>
              <a:spcAft>
                <a:spcPts val="0"/>
              </a:spcAft>
              <a:buClr>
                <a:srgbClr val="888888"/>
              </a:buClr>
              <a:buSzPct val="100000"/>
              <a:buNone/>
            </a:pPr>
            <a:r>
              <a:t/>
            </a:r>
            <a:endParaRPr sz="8000">
              <a:solidFill>
                <a:schemeClr val="lt1"/>
              </a:solidFill>
              <a:latin typeface="Playwrite GB S"/>
              <a:ea typeface="Playwrite GB S"/>
              <a:cs typeface="Playwrite GB S"/>
              <a:sym typeface="Playwrite GB S"/>
            </a:endParaRPr>
          </a:p>
          <a:p>
            <a:pPr indent="0" lvl="0" marL="0" rtl="0" algn="l">
              <a:lnSpc>
                <a:spcPct val="100000"/>
              </a:lnSpc>
              <a:spcBef>
                <a:spcPts val="400"/>
              </a:spcBef>
              <a:spcAft>
                <a:spcPts val="0"/>
              </a:spcAft>
              <a:buClr>
                <a:schemeClr val="lt1"/>
              </a:buClr>
              <a:buSzPct val="100000"/>
              <a:buNone/>
            </a:pPr>
            <a:r>
              <a:rPr lang="en-GB" sz="8000">
                <a:solidFill>
                  <a:schemeClr val="lt1"/>
                </a:solidFill>
                <a:latin typeface="Playwrite GB S"/>
                <a:ea typeface="Playwrite GB S"/>
                <a:cs typeface="Playwrite GB S"/>
                <a:sym typeface="Playwrite GB S"/>
              </a:rPr>
              <a:t>Develop their life skills, encouraging good habits for later life.</a:t>
            </a:r>
            <a:endParaRPr sz="8000">
              <a:solidFill>
                <a:schemeClr val="lt1"/>
              </a:solidFill>
              <a:latin typeface="Playwrite GB S"/>
              <a:ea typeface="Playwrite GB S"/>
              <a:cs typeface="Playwrite GB S"/>
              <a:sym typeface="Playwrite GB S"/>
            </a:endParaRPr>
          </a:p>
          <a:p>
            <a:pPr indent="0" lvl="0" marL="0" rtl="0" algn="l">
              <a:lnSpc>
                <a:spcPct val="100000"/>
              </a:lnSpc>
              <a:spcBef>
                <a:spcPts val="460"/>
              </a:spcBef>
              <a:spcAft>
                <a:spcPts val="0"/>
              </a:spcAft>
              <a:buClr>
                <a:srgbClr val="888888"/>
              </a:buClr>
              <a:buSzPct val="100000"/>
              <a:buNone/>
            </a:pPr>
            <a:r>
              <a:t/>
            </a:r>
            <a:endParaRPr sz="9200">
              <a:solidFill>
                <a:schemeClr val="lt1"/>
              </a:solidFill>
            </a:endParaRPr>
          </a:p>
          <a:p>
            <a:pPr indent="0" lvl="0" marL="0" rtl="0" algn="l">
              <a:lnSpc>
                <a:spcPct val="100000"/>
              </a:lnSpc>
              <a:spcBef>
                <a:spcPts val="460"/>
              </a:spcBef>
              <a:spcAft>
                <a:spcPts val="0"/>
              </a:spcAft>
              <a:buClr>
                <a:srgbClr val="888888"/>
              </a:buClr>
              <a:buSzPct val="100000"/>
              <a:buNone/>
            </a:pPr>
            <a:r>
              <a:t/>
            </a:r>
            <a:endParaRPr sz="9200">
              <a:solidFill>
                <a:schemeClr val="lt1"/>
              </a:solidFill>
              <a:latin typeface="Calibri"/>
              <a:ea typeface="Calibri"/>
              <a:cs typeface="Calibri"/>
              <a:sym typeface="Calibri"/>
            </a:endParaRPr>
          </a:p>
          <a:p>
            <a:pPr indent="0" lvl="0" marL="0" rtl="0" algn="l">
              <a:lnSpc>
                <a:spcPct val="100000"/>
              </a:lnSpc>
              <a:spcBef>
                <a:spcPts val="460"/>
              </a:spcBef>
              <a:spcAft>
                <a:spcPts val="0"/>
              </a:spcAft>
              <a:buClr>
                <a:srgbClr val="888888"/>
              </a:buClr>
              <a:buSzPct val="100000"/>
              <a:buNone/>
            </a:pPr>
            <a:r>
              <a:t/>
            </a:r>
            <a:endParaRPr sz="9200">
              <a:solidFill>
                <a:schemeClr val="lt1"/>
              </a:solidFill>
              <a:latin typeface="Calibri"/>
              <a:ea typeface="Calibri"/>
              <a:cs typeface="Calibri"/>
              <a:sym typeface="Calibri"/>
            </a:endParaRPr>
          </a:p>
          <a:p>
            <a:pPr indent="-406400" lvl="0" marL="457200" rtl="0" algn="ctr">
              <a:lnSpc>
                <a:spcPct val="100000"/>
              </a:lnSpc>
              <a:spcBef>
                <a:spcPts val="160"/>
              </a:spcBef>
              <a:spcAft>
                <a:spcPts val="0"/>
              </a:spcAft>
              <a:buClr>
                <a:srgbClr val="888888"/>
              </a:buClr>
              <a:buSzPct val="100000"/>
              <a:buFont typeface="Arial"/>
              <a:buNone/>
            </a:pPr>
            <a:r>
              <a:t/>
            </a:r>
            <a:endParaRPr/>
          </a:p>
        </p:txBody>
      </p:sp>
      <p:pic>
        <p:nvPicPr>
          <p:cNvPr descr="Text&#10;&#10;Description automatically generated" id="243" name="Google Shape;243;p21"/>
          <p:cNvPicPr preferRelativeResize="0"/>
          <p:nvPr/>
        </p:nvPicPr>
        <p:blipFill rotWithShape="1">
          <a:blip r:embed="rId3">
            <a:alphaModFix/>
          </a:blip>
          <a:srcRect b="0" l="0" r="0" t="0"/>
          <a:stretch/>
        </p:blipFill>
        <p:spPr>
          <a:xfrm>
            <a:off x="5436097" y="173815"/>
            <a:ext cx="3168352" cy="1094945"/>
          </a:xfrm>
          <a:prstGeom prst="rect">
            <a:avLst/>
          </a:prstGeom>
          <a:noFill/>
          <a:ln>
            <a:noFill/>
          </a:ln>
        </p:spPr>
      </p:pic>
      <p:pic>
        <p:nvPicPr>
          <p:cNvPr id="244" name="Google Shape;244;p21"/>
          <p:cNvPicPr preferRelativeResize="0"/>
          <p:nvPr/>
        </p:nvPicPr>
        <p:blipFill rotWithShape="1">
          <a:blip r:embed="rId4">
            <a:alphaModFix/>
          </a:blip>
          <a:srcRect b="0" l="0" r="0" t="0"/>
          <a:stretch/>
        </p:blipFill>
        <p:spPr>
          <a:xfrm>
            <a:off x="971600" y="94161"/>
            <a:ext cx="1080120" cy="1246608"/>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2"/>
          <p:cNvSpPr txBox="1"/>
          <p:nvPr>
            <p:ph idx="1" type="body"/>
          </p:nvPr>
        </p:nvSpPr>
        <p:spPr>
          <a:xfrm>
            <a:off x="3575050" y="273050"/>
            <a:ext cx="5111750" cy="6468318"/>
          </a:xfrm>
          <a:prstGeom prst="rect">
            <a:avLst/>
          </a:prstGeom>
          <a:noFill/>
          <a:ln>
            <a:noFill/>
          </a:ln>
        </p:spPr>
        <p:txBody>
          <a:bodyPr anchorCtr="0" anchor="t" bIns="45700" lIns="91425" spcFirstLastPara="1" rIns="91425" wrap="square" tIns="45700">
            <a:normAutofit fontScale="25000" lnSpcReduction="20000"/>
          </a:bodyPr>
          <a:lstStyle/>
          <a:p>
            <a:pPr indent="-342900" lvl="0" marL="342900" rtl="0" algn="ctr">
              <a:lnSpc>
                <a:spcPct val="100000"/>
              </a:lnSpc>
              <a:spcBef>
                <a:spcPts val="0"/>
              </a:spcBef>
              <a:spcAft>
                <a:spcPts val="0"/>
              </a:spcAft>
              <a:buClr>
                <a:schemeClr val="dk1"/>
              </a:buClr>
              <a:buSzPct val="90123"/>
              <a:buNone/>
            </a:pPr>
            <a:r>
              <a:t/>
            </a:r>
            <a:endParaRPr b="1" sz="8100">
              <a:solidFill>
                <a:schemeClr val="lt1"/>
              </a:solidFill>
              <a:latin typeface="Playwrite GB S"/>
              <a:ea typeface="Playwrite GB S"/>
              <a:cs typeface="Playwrite GB S"/>
              <a:sym typeface="Playwrite GB S"/>
            </a:endParaRPr>
          </a:p>
          <a:p>
            <a:pPr indent="-342900" lvl="0" marL="342900" rtl="0" algn="ctr">
              <a:lnSpc>
                <a:spcPct val="100000"/>
              </a:lnSpc>
              <a:spcBef>
                <a:spcPts val="474"/>
              </a:spcBef>
              <a:spcAft>
                <a:spcPts val="0"/>
              </a:spcAft>
              <a:buClr>
                <a:schemeClr val="lt1"/>
              </a:buClr>
              <a:buSzPct val="90123"/>
              <a:buNone/>
            </a:pPr>
            <a:r>
              <a:rPr b="1" lang="en-GB" sz="8100" u="sng">
                <a:solidFill>
                  <a:schemeClr val="lt1"/>
                </a:solidFill>
                <a:latin typeface="Playwrite GB S"/>
                <a:ea typeface="Playwrite GB S"/>
                <a:cs typeface="Playwrite GB S"/>
                <a:sym typeface="Playwrite GB S"/>
              </a:rPr>
              <a:t>Getting Ready for September </a:t>
            </a:r>
            <a:endParaRPr b="1" sz="8100" u="sng">
              <a:solidFill>
                <a:schemeClr val="lt1"/>
              </a:solidFill>
              <a:latin typeface="Playwrite GB S"/>
              <a:ea typeface="Playwrite GB S"/>
              <a:cs typeface="Playwrite GB S"/>
              <a:sym typeface="Playwrite GB S"/>
            </a:endParaRPr>
          </a:p>
          <a:p>
            <a:pPr indent="-342900" lvl="0" marL="342900" rtl="0" algn="ctr">
              <a:lnSpc>
                <a:spcPct val="100000"/>
              </a:lnSpc>
              <a:spcBef>
                <a:spcPts val="474"/>
              </a:spcBef>
              <a:spcAft>
                <a:spcPts val="0"/>
              </a:spcAft>
              <a:buClr>
                <a:schemeClr val="lt1"/>
              </a:buClr>
              <a:buSzPct val="90123"/>
              <a:buNone/>
            </a:pPr>
            <a:r>
              <a:t/>
            </a:r>
            <a:endParaRPr b="1" sz="8100" u="sng">
              <a:solidFill>
                <a:schemeClr val="lt1"/>
              </a:solidFill>
              <a:latin typeface="Playwrite GB S"/>
              <a:ea typeface="Playwrite GB S"/>
              <a:cs typeface="Playwrite GB S"/>
              <a:sym typeface="Playwrite GB S"/>
            </a:endParaRPr>
          </a:p>
          <a:p>
            <a:pPr indent="-342900" lvl="0" marL="342900" rtl="0" algn="l">
              <a:lnSpc>
                <a:spcPct val="100000"/>
              </a:lnSpc>
              <a:spcBef>
                <a:spcPts val="182"/>
              </a:spcBef>
              <a:spcAft>
                <a:spcPts val="0"/>
              </a:spcAft>
              <a:buClr>
                <a:schemeClr val="lt1"/>
              </a:buClr>
              <a:buSzPct val="43750"/>
              <a:buNone/>
            </a:pPr>
            <a:r>
              <a:rPr b="1" lang="en-GB" sz="6400">
                <a:solidFill>
                  <a:schemeClr val="lt1"/>
                </a:solidFill>
                <a:latin typeface="Playwrite GB S"/>
                <a:ea typeface="Playwrite GB S"/>
                <a:cs typeface="Playwrite GB S"/>
                <a:sym typeface="Playwrite GB S"/>
              </a:rPr>
              <a:t>    Ways in which parents/carers can help prepare your child for Nursery.</a:t>
            </a:r>
            <a:endParaRPr sz="6800">
              <a:latin typeface="Playwrite GB S"/>
              <a:ea typeface="Playwrite GB S"/>
              <a:cs typeface="Playwrite GB S"/>
              <a:sym typeface="Playwrite GB S"/>
            </a:endParaRPr>
          </a:p>
          <a:p>
            <a:pPr indent="-342900" lvl="0" marL="342900" rtl="0" algn="l">
              <a:lnSpc>
                <a:spcPct val="100000"/>
              </a:lnSpc>
              <a:spcBef>
                <a:spcPts val="182"/>
              </a:spcBef>
              <a:spcAft>
                <a:spcPts val="0"/>
              </a:spcAft>
              <a:buClr>
                <a:schemeClr val="dk1"/>
              </a:buClr>
              <a:buSzPct val="77778"/>
              <a:buNone/>
            </a:pPr>
            <a:r>
              <a:t/>
            </a:r>
            <a:endParaRPr b="1" sz="3600">
              <a:solidFill>
                <a:schemeClr val="lt1"/>
              </a:solidFill>
              <a:latin typeface="Playwrite GB S"/>
              <a:ea typeface="Playwrite GB S"/>
              <a:cs typeface="Playwrite GB S"/>
              <a:sym typeface="Playwrite GB S"/>
            </a:endParaRPr>
          </a:p>
          <a:p>
            <a:pPr indent="-342900" lvl="0" marL="342900" rtl="0" algn="l">
              <a:lnSpc>
                <a:spcPct val="100000"/>
              </a:lnSpc>
              <a:spcBef>
                <a:spcPts val="403"/>
              </a:spcBef>
              <a:spcAft>
                <a:spcPts val="0"/>
              </a:spcAft>
              <a:buClr>
                <a:schemeClr val="dk1"/>
              </a:buClr>
              <a:buSzPct val="88571"/>
              <a:buNone/>
            </a:pPr>
            <a:r>
              <a:t/>
            </a:r>
            <a:endParaRPr b="1" sz="7000">
              <a:solidFill>
                <a:schemeClr val="lt1"/>
              </a:solidFill>
              <a:latin typeface="Playwrite GB S"/>
              <a:ea typeface="Playwrite GB S"/>
              <a:cs typeface="Playwrite GB S"/>
              <a:sym typeface="Playwrite GB S"/>
            </a:endParaRPr>
          </a:p>
          <a:p>
            <a:pPr indent="-326073" lvl="0" marL="342900" rtl="0" algn="l">
              <a:lnSpc>
                <a:spcPct val="100000"/>
              </a:lnSpc>
              <a:spcBef>
                <a:spcPts val="403"/>
              </a:spcBef>
              <a:spcAft>
                <a:spcPts val="0"/>
              </a:spcAft>
              <a:buClr>
                <a:schemeClr val="lt1"/>
              </a:buClr>
              <a:buSzPct val="100000"/>
              <a:buFont typeface="Playwrite GB S"/>
              <a:buChar char="▪"/>
            </a:pPr>
            <a:r>
              <a:rPr b="1" lang="en-GB" sz="7000">
                <a:solidFill>
                  <a:schemeClr val="lt1"/>
                </a:solidFill>
                <a:latin typeface="Playwrite GB S"/>
                <a:ea typeface="Playwrite GB S"/>
                <a:cs typeface="Playwrite GB S"/>
                <a:sym typeface="Playwrite GB S"/>
              </a:rPr>
              <a:t>Talk about starting Nursery and walk past the school as often as you can.</a:t>
            </a:r>
            <a:endParaRPr sz="4000">
              <a:latin typeface="Playwrite GB S"/>
              <a:ea typeface="Playwrite GB S"/>
              <a:cs typeface="Playwrite GB S"/>
              <a:sym typeface="Playwrite GB S"/>
            </a:endParaRPr>
          </a:p>
          <a:p>
            <a:pPr indent="0" lvl="0" marL="0" rtl="0" algn="l">
              <a:lnSpc>
                <a:spcPct val="100000"/>
              </a:lnSpc>
              <a:spcBef>
                <a:spcPts val="403"/>
              </a:spcBef>
              <a:spcAft>
                <a:spcPts val="0"/>
              </a:spcAft>
              <a:buClr>
                <a:schemeClr val="dk1"/>
              </a:buClr>
              <a:buSzPct val="88571"/>
              <a:buNone/>
            </a:pPr>
            <a:r>
              <a:t/>
            </a:r>
            <a:endParaRPr b="1" sz="7000">
              <a:solidFill>
                <a:schemeClr val="lt1"/>
              </a:solidFill>
              <a:latin typeface="Playwrite GB S"/>
              <a:ea typeface="Playwrite GB S"/>
              <a:cs typeface="Playwrite GB S"/>
              <a:sym typeface="Playwrite GB S"/>
            </a:endParaRPr>
          </a:p>
          <a:p>
            <a:pPr indent="-326073" lvl="0" marL="342900" rtl="0" algn="l">
              <a:lnSpc>
                <a:spcPct val="100000"/>
              </a:lnSpc>
              <a:spcBef>
                <a:spcPts val="403"/>
              </a:spcBef>
              <a:spcAft>
                <a:spcPts val="0"/>
              </a:spcAft>
              <a:buClr>
                <a:schemeClr val="lt1"/>
              </a:buClr>
              <a:buSzPct val="100000"/>
              <a:buFont typeface="Playwrite GB S"/>
              <a:buChar char="▪"/>
            </a:pPr>
            <a:r>
              <a:rPr b="1" lang="en-GB" sz="7000">
                <a:solidFill>
                  <a:schemeClr val="lt1"/>
                </a:solidFill>
                <a:latin typeface="Playwrite GB S"/>
                <a:ea typeface="Playwrite GB S"/>
                <a:cs typeface="Playwrite GB S"/>
                <a:sym typeface="Playwrite GB S"/>
              </a:rPr>
              <a:t>Support your child’s  self-help skills so they learn to do things for themselves. E.g. using the toilet/ putting on coat.</a:t>
            </a:r>
            <a:endParaRPr sz="4000">
              <a:latin typeface="Playwrite GB S"/>
              <a:ea typeface="Playwrite GB S"/>
              <a:cs typeface="Playwrite GB S"/>
              <a:sym typeface="Playwrite GB S"/>
            </a:endParaRPr>
          </a:p>
          <a:p>
            <a:pPr indent="-214948" lvl="0" marL="342900" rtl="0" algn="l">
              <a:lnSpc>
                <a:spcPct val="100000"/>
              </a:lnSpc>
              <a:spcBef>
                <a:spcPts val="403"/>
              </a:spcBef>
              <a:spcAft>
                <a:spcPts val="0"/>
              </a:spcAft>
              <a:buClr>
                <a:schemeClr val="dk1"/>
              </a:buClr>
              <a:buSzPct val="88571"/>
              <a:buFont typeface="Noto Sans Symbols"/>
              <a:buNone/>
            </a:pPr>
            <a:r>
              <a:t/>
            </a:r>
            <a:endParaRPr b="1" sz="7000">
              <a:solidFill>
                <a:schemeClr val="lt1"/>
              </a:solidFill>
              <a:latin typeface="Playwrite GB S"/>
              <a:ea typeface="Playwrite GB S"/>
              <a:cs typeface="Playwrite GB S"/>
              <a:sym typeface="Playwrite GB S"/>
            </a:endParaRPr>
          </a:p>
          <a:p>
            <a:pPr indent="-326073" lvl="0" marL="342900" rtl="0" algn="l">
              <a:lnSpc>
                <a:spcPct val="100000"/>
              </a:lnSpc>
              <a:spcBef>
                <a:spcPts val="403"/>
              </a:spcBef>
              <a:spcAft>
                <a:spcPts val="0"/>
              </a:spcAft>
              <a:buClr>
                <a:schemeClr val="lt1"/>
              </a:buClr>
              <a:buSzPct val="100000"/>
              <a:buFont typeface="Playwrite GB S"/>
              <a:buChar char="▪"/>
            </a:pPr>
            <a:r>
              <a:rPr b="1" lang="en-GB" sz="7000">
                <a:solidFill>
                  <a:schemeClr val="lt1"/>
                </a:solidFill>
                <a:latin typeface="Playwrite GB S"/>
                <a:ea typeface="Playwrite GB S"/>
                <a:cs typeface="Playwrite GB S"/>
                <a:sym typeface="Playwrite GB S"/>
              </a:rPr>
              <a:t>Talk through your child’s feelings and different emotions.</a:t>
            </a:r>
            <a:endParaRPr sz="4000">
              <a:latin typeface="Playwrite GB S"/>
              <a:ea typeface="Playwrite GB S"/>
              <a:cs typeface="Playwrite GB S"/>
              <a:sym typeface="Playwrite GB S"/>
            </a:endParaRPr>
          </a:p>
          <a:p>
            <a:pPr indent="0" lvl="0" marL="0" rtl="0" algn="l">
              <a:lnSpc>
                <a:spcPct val="100000"/>
              </a:lnSpc>
              <a:spcBef>
                <a:spcPts val="403"/>
              </a:spcBef>
              <a:spcAft>
                <a:spcPts val="0"/>
              </a:spcAft>
              <a:buClr>
                <a:schemeClr val="dk1"/>
              </a:buClr>
              <a:buSzPct val="88571"/>
              <a:buNone/>
            </a:pPr>
            <a:r>
              <a:t/>
            </a:r>
            <a:endParaRPr b="1" sz="7000">
              <a:solidFill>
                <a:schemeClr val="lt1"/>
              </a:solidFill>
              <a:latin typeface="Playwrite GB S"/>
              <a:ea typeface="Playwrite GB S"/>
              <a:cs typeface="Playwrite GB S"/>
              <a:sym typeface="Playwrite GB S"/>
            </a:endParaRPr>
          </a:p>
          <a:p>
            <a:pPr indent="-326073" lvl="0" marL="342900" rtl="0" algn="l">
              <a:lnSpc>
                <a:spcPct val="100000"/>
              </a:lnSpc>
              <a:spcBef>
                <a:spcPts val="403"/>
              </a:spcBef>
              <a:spcAft>
                <a:spcPts val="0"/>
              </a:spcAft>
              <a:buClr>
                <a:schemeClr val="lt1"/>
              </a:buClr>
              <a:buSzPct val="100000"/>
              <a:buFont typeface="Playwrite GB S"/>
              <a:buChar char="▪"/>
            </a:pPr>
            <a:r>
              <a:rPr b="1" lang="en-GB" sz="7000">
                <a:solidFill>
                  <a:schemeClr val="lt1"/>
                </a:solidFill>
                <a:latin typeface="Playwrite GB S"/>
                <a:ea typeface="Playwrite GB S"/>
                <a:cs typeface="Playwrite GB S"/>
                <a:sym typeface="Playwrite GB S"/>
              </a:rPr>
              <a:t>Establish a good sleep routine – share a bedtime story.</a:t>
            </a:r>
            <a:endParaRPr sz="4000">
              <a:latin typeface="Playwrite GB S"/>
              <a:ea typeface="Playwrite GB S"/>
              <a:cs typeface="Playwrite GB S"/>
              <a:sym typeface="Playwrite GB S"/>
            </a:endParaRPr>
          </a:p>
          <a:p>
            <a:pPr indent="-214948" lvl="0" marL="342900" rtl="0" algn="l">
              <a:lnSpc>
                <a:spcPct val="100000"/>
              </a:lnSpc>
              <a:spcBef>
                <a:spcPts val="403"/>
              </a:spcBef>
              <a:spcAft>
                <a:spcPts val="0"/>
              </a:spcAft>
              <a:buClr>
                <a:schemeClr val="dk1"/>
              </a:buClr>
              <a:buSzPct val="88571"/>
              <a:buFont typeface="Noto Sans Symbols"/>
              <a:buNone/>
            </a:pPr>
            <a:r>
              <a:t/>
            </a:r>
            <a:endParaRPr b="1" sz="7000">
              <a:solidFill>
                <a:schemeClr val="lt1"/>
              </a:solidFill>
              <a:latin typeface="Playwrite GB S"/>
              <a:ea typeface="Playwrite GB S"/>
              <a:cs typeface="Playwrite GB S"/>
              <a:sym typeface="Playwrite GB S"/>
            </a:endParaRPr>
          </a:p>
          <a:p>
            <a:pPr indent="-326073" lvl="0" marL="342900" rtl="0" algn="l">
              <a:lnSpc>
                <a:spcPct val="100000"/>
              </a:lnSpc>
              <a:spcBef>
                <a:spcPts val="403"/>
              </a:spcBef>
              <a:spcAft>
                <a:spcPts val="0"/>
              </a:spcAft>
              <a:buClr>
                <a:schemeClr val="lt1"/>
              </a:buClr>
              <a:buSzPct val="100000"/>
              <a:buFont typeface="Playwrite GB S"/>
              <a:buChar char="▪"/>
            </a:pPr>
            <a:r>
              <a:rPr b="1" lang="en-GB" sz="7000">
                <a:solidFill>
                  <a:schemeClr val="lt1"/>
                </a:solidFill>
                <a:latin typeface="Playwrite GB S"/>
                <a:ea typeface="Playwrite GB S"/>
                <a:cs typeface="Playwrite GB S"/>
                <a:sym typeface="Playwrite GB S"/>
              </a:rPr>
              <a:t>Work through the ‘What children need in Nursery’ slide to ensure that your child has everything and it is named. Familiarise your child with all of their new belongings .</a:t>
            </a:r>
            <a:endParaRPr sz="4000">
              <a:latin typeface="Playwrite GB S"/>
              <a:ea typeface="Playwrite GB S"/>
              <a:cs typeface="Playwrite GB S"/>
              <a:sym typeface="Playwrite GB S"/>
            </a:endParaRPr>
          </a:p>
          <a:p>
            <a:pPr indent="-237681" lvl="0" marL="342900" rtl="0" algn="l">
              <a:lnSpc>
                <a:spcPct val="100000"/>
              </a:lnSpc>
              <a:spcBef>
                <a:spcPts val="331"/>
              </a:spcBef>
              <a:spcAft>
                <a:spcPts val="0"/>
              </a:spcAft>
              <a:buClr>
                <a:schemeClr val="dk1"/>
              </a:buClr>
              <a:buSzPct val="100000"/>
              <a:buFont typeface="Noto Sans Symbols"/>
              <a:buNone/>
            </a:pPr>
            <a:r>
              <a:t/>
            </a:r>
            <a:endParaRPr b="1" sz="5100">
              <a:solidFill>
                <a:schemeClr val="lt1"/>
              </a:solidFill>
            </a:endParaRPr>
          </a:p>
          <a:p>
            <a:pPr indent="-342900" lvl="0" marL="342900" rtl="0" algn="l">
              <a:lnSpc>
                <a:spcPct val="100000"/>
              </a:lnSpc>
              <a:spcBef>
                <a:spcPts val="182"/>
              </a:spcBef>
              <a:spcAft>
                <a:spcPts val="0"/>
              </a:spcAft>
              <a:buClr>
                <a:schemeClr val="dk1"/>
              </a:buClr>
              <a:buSzPct val="100000"/>
              <a:buNone/>
            </a:pPr>
            <a:r>
              <a:t/>
            </a:r>
            <a:endParaRPr b="1" sz="2800">
              <a:solidFill>
                <a:schemeClr val="lt1"/>
              </a:solidFill>
            </a:endParaRPr>
          </a:p>
        </p:txBody>
      </p:sp>
      <p:pic>
        <p:nvPicPr>
          <p:cNvPr id="250" name="Google Shape;250;p22"/>
          <p:cNvPicPr preferRelativeResize="0"/>
          <p:nvPr/>
        </p:nvPicPr>
        <p:blipFill rotWithShape="1">
          <a:blip r:embed="rId3">
            <a:alphaModFix/>
          </a:blip>
          <a:srcRect b="0" l="0" r="0" t="0"/>
          <a:stretch/>
        </p:blipFill>
        <p:spPr>
          <a:xfrm>
            <a:off x="611560" y="476672"/>
            <a:ext cx="2524255" cy="1815083"/>
          </a:xfrm>
          <a:prstGeom prst="rect">
            <a:avLst/>
          </a:prstGeom>
          <a:noFill/>
          <a:ln>
            <a:noFill/>
          </a:ln>
        </p:spPr>
      </p:pic>
      <p:pic>
        <p:nvPicPr>
          <p:cNvPr id="251" name="Google Shape;251;p22"/>
          <p:cNvPicPr preferRelativeResize="0"/>
          <p:nvPr/>
        </p:nvPicPr>
        <p:blipFill rotWithShape="1">
          <a:blip r:embed="rId4">
            <a:alphaModFix/>
          </a:blip>
          <a:srcRect b="0" l="0" r="0" t="0"/>
          <a:stretch/>
        </p:blipFill>
        <p:spPr>
          <a:xfrm>
            <a:off x="607797" y="2636912"/>
            <a:ext cx="2528018" cy="1783085"/>
          </a:xfrm>
          <a:prstGeom prst="rect">
            <a:avLst/>
          </a:prstGeom>
          <a:noFill/>
          <a:ln>
            <a:noFill/>
          </a:ln>
        </p:spPr>
      </p:pic>
      <p:pic>
        <p:nvPicPr>
          <p:cNvPr id="252" name="Google Shape;252;p22"/>
          <p:cNvPicPr preferRelativeResize="0"/>
          <p:nvPr/>
        </p:nvPicPr>
        <p:blipFill rotWithShape="1">
          <a:blip r:embed="rId5">
            <a:alphaModFix/>
          </a:blip>
          <a:srcRect b="0" l="0" r="0" t="0"/>
          <a:stretch/>
        </p:blipFill>
        <p:spPr>
          <a:xfrm>
            <a:off x="607797" y="4765154"/>
            <a:ext cx="2528018" cy="1848354"/>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3"/>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fontScale="77500" lnSpcReduction="10000"/>
          </a:bodyPr>
          <a:lstStyle/>
          <a:p>
            <a:pPr indent="-342900" lvl="0" marL="342900" rtl="0" algn="ctr">
              <a:lnSpc>
                <a:spcPct val="100000"/>
              </a:lnSpc>
              <a:spcBef>
                <a:spcPts val="0"/>
              </a:spcBef>
              <a:spcAft>
                <a:spcPts val="0"/>
              </a:spcAft>
              <a:buClr>
                <a:schemeClr val="dk1"/>
              </a:buClr>
              <a:buSzPct val="100000"/>
              <a:buNone/>
            </a:pPr>
            <a:r>
              <a:t/>
            </a:r>
            <a:endParaRPr b="1" sz="4000">
              <a:solidFill>
                <a:schemeClr val="lt1"/>
              </a:solidFill>
            </a:endParaRPr>
          </a:p>
          <a:p>
            <a:pPr indent="-342900" lvl="0" marL="342900" rtl="0" algn="ctr">
              <a:lnSpc>
                <a:spcPct val="100000"/>
              </a:lnSpc>
              <a:spcBef>
                <a:spcPts val="1760"/>
              </a:spcBef>
              <a:spcAft>
                <a:spcPts val="0"/>
              </a:spcAft>
              <a:buClr>
                <a:schemeClr val="lt1"/>
              </a:buClr>
              <a:buSzPct val="100000"/>
              <a:buNone/>
            </a:pPr>
            <a:r>
              <a:rPr b="1" lang="en-GB" sz="8800">
                <a:solidFill>
                  <a:schemeClr val="lt1"/>
                </a:solidFill>
                <a:latin typeface="Playwrite GB S"/>
                <a:ea typeface="Playwrite GB S"/>
                <a:cs typeface="Playwrite GB S"/>
                <a:sym typeface="Playwrite GB S"/>
              </a:rPr>
              <a:t>Thank you</a:t>
            </a:r>
            <a:endParaRPr b="1" sz="8800">
              <a:solidFill>
                <a:schemeClr val="lt1"/>
              </a:solidFill>
              <a:latin typeface="Playwrite GB S"/>
              <a:ea typeface="Playwrite GB S"/>
              <a:cs typeface="Playwrite GB S"/>
              <a:sym typeface="Playwrite GB S"/>
            </a:endParaRPr>
          </a:p>
          <a:p>
            <a:pPr indent="-342900" lvl="0" marL="342900" rtl="0" algn="ctr">
              <a:lnSpc>
                <a:spcPct val="100000"/>
              </a:lnSpc>
              <a:spcBef>
                <a:spcPts val="1760"/>
              </a:spcBef>
              <a:spcAft>
                <a:spcPts val="0"/>
              </a:spcAft>
              <a:buClr>
                <a:schemeClr val="lt1"/>
              </a:buClr>
              <a:buSzPct val="100000"/>
              <a:buNone/>
            </a:pPr>
            <a:r>
              <a:t/>
            </a:r>
            <a:endParaRPr b="1" sz="8800">
              <a:solidFill>
                <a:schemeClr val="lt1"/>
              </a:solidFill>
              <a:latin typeface="Playwrite GB S"/>
              <a:ea typeface="Playwrite GB S"/>
              <a:cs typeface="Playwrite GB S"/>
              <a:sym typeface="Playwrite GB S"/>
            </a:endParaRPr>
          </a:p>
          <a:p>
            <a:pPr indent="-342900" lvl="0" marL="342900" rtl="0" algn="ctr">
              <a:lnSpc>
                <a:spcPct val="100000"/>
              </a:lnSpc>
              <a:spcBef>
                <a:spcPts val="560"/>
              </a:spcBef>
              <a:spcAft>
                <a:spcPts val="0"/>
              </a:spcAft>
              <a:buClr>
                <a:schemeClr val="lt1"/>
              </a:buClr>
              <a:buSzPct val="100000"/>
              <a:buNone/>
            </a:pPr>
            <a:r>
              <a:rPr b="1" lang="en-GB" sz="2800">
                <a:solidFill>
                  <a:schemeClr val="lt1"/>
                </a:solidFill>
                <a:latin typeface="Playwrite GB S"/>
                <a:ea typeface="Playwrite GB S"/>
                <a:cs typeface="Playwrite GB S"/>
                <a:sym typeface="Playwrite GB S"/>
              </a:rPr>
              <a:t>We look forward to beginning and continuing your child’s learning journey together. </a:t>
            </a:r>
            <a:endParaRPr>
              <a:latin typeface="Playwrite GB S"/>
              <a:ea typeface="Playwrite GB S"/>
              <a:cs typeface="Playwrite GB S"/>
              <a:sym typeface="Playwrite GB S"/>
            </a:endParaRPr>
          </a:p>
          <a:p>
            <a:pPr indent="-342900" lvl="0" marL="342900" rtl="0" algn="ctr">
              <a:lnSpc>
                <a:spcPct val="100000"/>
              </a:lnSpc>
              <a:spcBef>
                <a:spcPts val="560"/>
              </a:spcBef>
              <a:spcAft>
                <a:spcPts val="0"/>
              </a:spcAft>
              <a:buClr>
                <a:schemeClr val="dk1"/>
              </a:buClr>
              <a:buSzPct val="100000"/>
              <a:buNone/>
            </a:pPr>
            <a:r>
              <a:t/>
            </a:r>
            <a:endParaRPr b="1" sz="2800">
              <a:solidFill>
                <a:schemeClr val="lt1"/>
              </a:solidFill>
              <a:latin typeface="Playwrite GB S"/>
              <a:ea typeface="Playwrite GB S"/>
              <a:cs typeface="Playwrite GB S"/>
              <a:sym typeface="Playwrite GB S"/>
            </a:endParaRPr>
          </a:p>
          <a:p>
            <a:pPr indent="-342900" lvl="0" marL="342900" rtl="0" algn="ctr">
              <a:lnSpc>
                <a:spcPct val="100000"/>
              </a:lnSpc>
              <a:spcBef>
                <a:spcPts val="360"/>
              </a:spcBef>
              <a:spcAft>
                <a:spcPts val="0"/>
              </a:spcAft>
              <a:buClr>
                <a:schemeClr val="dk1"/>
              </a:buClr>
              <a:buSzPct val="100000"/>
              <a:buNone/>
            </a:pPr>
            <a:r>
              <a:t/>
            </a:r>
            <a:endParaRPr b="1" sz="1800">
              <a:solidFill>
                <a:schemeClr val="lt1"/>
              </a:solidFill>
              <a:latin typeface="Playwrite GB S"/>
              <a:ea typeface="Playwrite GB S"/>
              <a:cs typeface="Playwrite GB S"/>
              <a:sym typeface="Playwrite GB S"/>
            </a:endParaRPr>
          </a:p>
          <a:p>
            <a:pPr indent="-342900" lvl="0" marL="342900" rtl="0" algn="ctr">
              <a:lnSpc>
                <a:spcPct val="100000"/>
              </a:lnSpc>
              <a:spcBef>
                <a:spcPts val="520"/>
              </a:spcBef>
              <a:spcAft>
                <a:spcPts val="0"/>
              </a:spcAft>
              <a:buClr>
                <a:schemeClr val="lt1"/>
              </a:buClr>
              <a:buSzPct val="100000"/>
              <a:buNone/>
            </a:pPr>
            <a:r>
              <a:rPr lang="en-GB" sz="2600">
                <a:solidFill>
                  <a:schemeClr val="lt1"/>
                </a:solidFill>
                <a:latin typeface="Playwrite GB S"/>
                <a:ea typeface="Playwrite GB S"/>
                <a:cs typeface="Playwrite GB S"/>
                <a:sym typeface="Playwrite GB S"/>
              </a:rPr>
              <a:t>10th July 2026 PTFA Summer Fayre</a:t>
            </a:r>
            <a:endParaRPr>
              <a:latin typeface="Playwrite GB S"/>
              <a:ea typeface="Playwrite GB S"/>
              <a:cs typeface="Playwrite GB S"/>
              <a:sym typeface="Playwrite GB S"/>
            </a:endParaRPr>
          </a:p>
          <a:p>
            <a:pPr indent="-342900" lvl="0" marL="342900" rtl="0" algn="ctr">
              <a:lnSpc>
                <a:spcPct val="100000"/>
              </a:lnSpc>
              <a:spcBef>
                <a:spcPts val="520"/>
              </a:spcBef>
              <a:spcAft>
                <a:spcPts val="0"/>
              </a:spcAft>
              <a:buClr>
                <a:schemeClr val="lt1"/>
              </a:buClr>
              <a:buSzPct val="100000"/>
              <a:buNone/>
            </a:pPr>
            <a:r>
              <a:rPr lang="en-GB" sz="2600">
                <a:solidFill>
                  <a:schemeClr val="lt1"/>
                </a:solidFill>
                <a:latin typeface="Playwrite GB S"/>
                <a:ea typeface="Playwrite GB S"/>
                <a:cs typeface="Playwrite GB S"/>
                <a:sym typeface="Playwrite GB S"/>
              </a:rPr>
              <a:t>at our Old Lode Lane site</a:t>
            </a:r>
            <a:endParaRPr sz="2600">
              <a:solidFill>
                <a:schemeClr val="lt1"/>
              </a:solidFill>
              <a:latin typeface="Playwrite GB S"/>
              <a:ea typeface="Playwrite GB S"/>
              <a:cs typeface="Playwrite GB S"/>
              <a:sym typeface="Playwrite GB S"/>
            </a:endParaRPr>
          </a:p>
          <a:p>
            <a:pPr indent="-342900" lvl="0" marL="342900" rtl="0" algn="ctr">
              <a:lnSpc>
                <a:spcPct val="100000"/>
              </a:lnSpc>
              <a:spcBef>
                <a:spcPts val="520"/>
              </a:spcBef>
              <a:spcAft>
                <a:spcPts val="0"/>
              </a:spcAft>
              <a:buClr>
                <a:schemeClr val="lt1"/>
              </a:buClr>
              <a:buSzPct val="100000"/>
              <a:buNone/>
            </a:pPr>
            <a:r>
              <a:rPr lang="en-GB" sz="2600">
                <a:solidFill>
                  <a:schemeClr val="lt1"/>
                </a:solidFill>
                <a:latin typeface="Playwrite GB S"/>
                <a:ea typeface="Playwrite GB S"/>
                <a:cs typeface="Playwrite GB S"/>
                <a:sym typeface="Playwrite GB S"/>
              </a:rPr>
              <a:t>3.30pm - 6.30pm</a:t>
            </a:r>
            <a:endParaRPr sz="2600">
              <a:solidFill>
                <a:schemeClr val="lt1"/>
              </a:solidFill>
              <a:latin typeface="Playwrite GB S"/>
              <a:ea typeface="Playwrite GB S"/>
              <a:cs typeface="Playwrite GB S"/>
              <a:sym typeface="Playwrite GB S"/>
            </a:endParaRPr>
          </a:p>
        </p:txBody>
      </p:sp>
      <p:sp>
        <p:nvSpPr>
          <p:cNvPr id="258" name="Google Shape;258;p23"/>
          <p:cNvSpPr txBox="1"/>
          <p:nvPr>
            <p:ph type="title"/>
          </p:nvPr>
        </p:nvSpPr>
        <p:spPr>
          <a:xfrm>
            <a:off x="467544" y="260648"/>
            <a:ext cx="3168352" cy="6408712"/>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lt1"/>
              </a:buClr>
              <a:buSzPts val="2200"/>
              <a:buFont typeface="Calibri"/>
              <a:buNone/>
            </a:pPr>
            <a:br>
              <a:rPr lang="en-GB" sz="2200">
                <a:solidFill>
                  <a:schemeClr val="lt1"/>
                </a:solidFill>
              </a:rPr>
            </a:br>
            <a:br>
              <a:rPr lang="en-GB" sz="2100">
                <a:solidFill>
                  <a:schemeClr val="lt1"/>
                </a:solidFill>
                <a:latin typeface="Playwrite GB S"/>
                <a:ea typeface="Playwrite GB S"/>
                <a:cs typeface="Playwrite GB S"/>
                <a:sym typeface="Playwrite GB S"/>
              </a:rPr>
            </a:br>
            <a:br>
              <a:rPr lang="en-GB" sz="2100">
                <a:solidFill>
                  <a:schemeClr val="lt1"/>
                </a:solidFill>
                <a:latin typeface="Playwrite GB S"/>
                <a:ea typeface="Playwrite GB S"/>
                <a:cs typeface="Playwrite GB S"/>
                <a:sym typeface="Playwrite GB S"/>
              </a:rPr>
            </a:br>
            <a:r>
              <a:rPr lang="en-GB" sz="2100">
                <a:solidFill>
                  <a:schemeClr val="lt1"/>
                </a:solidFill>
                <a:latin typeface="Playwrite GB S"/>
                <a:ea typeface="Playwrite GB S"/>
                <a:cs typeface="Playwrite GB S"/>
                <a:sym typeface="Playwrite GB S"/>
              </a:rPr>
              <a:t>Our Valley Vision</a:t>
            </a:r>
            <a:br>
              <a:rPr lang="en-GB" sz="1900">
                <a:solidFill>
                  <a:schemeClr val="lt1"/>
                </a:solidFill>
                <a:latin typeface="Playwrite GB S"/>
                <a:ea typeface="Playwrite GB S"/>
                <a:cs typeface="Playwrite GB S"/>
                <a:sym typeface="Playwrite GB S"/>
              </a:rPr>
            </a:br>
            <a:r>
              <a:rPr lang="en-GB" sz="1900">
                <a:solidFill>
                  <a:schemeClr val="lt1"/>
                </a:solidFill>
                <a:latin typeface="Playwrite GB S"/>
                <a:ea typeface="Playwrite GB S"/>
                <a:cs typeface="Playwrite GB S"/>
                <a:sym typeface="Playwrite GB S"/>
              </a:rPr>
              <a:t>“Learning and growing together to be the best we can be”.</a:t>
            </a:r>
            <a:br>
              <a:rPr lang="en-GB" sz="1900">
                <a:solidFill>
                  <a:schemeClr val="lt1"/>
                </a:solidFill>
                <a:latin typeface="Playwrite GB S"/>
                <a:ea typeface="Playwrite GB S"/>
                <a:cs typeface="Playwrite GB S"/>
                <a:sym typeface="Playwrite GB S"/>
              </a:rPr>
            </a:br>
            <a:br>
              <a:rPr lang="en-GB" sz="1900">
                <a:solidFill>
                  <a:schemeClr val="lt1"/>
                </a:solidFill>
                <a:latin typeface="Playwrite GB S"/>
                <a:ea typeface="Playwrite GB S"/>
                <a:cs typeface="Playwrite GB S"/>
                <a:sym typeface="Playwrite GB S"/>
              </a:rPr>
            </a:br>
            <a:r>
              <a:rPr b="0" lang="en-GB" sz="1900">
                <a:solidFill>
                  <a:schemeClr val="lt1"/>
                </a:solidFill>
                <a:latin typeface="Playwrite GB S"/>
                <a:ea typeface="Playwrite GB S"/>
                <a:cs typeface="Playwrite GB S"/>
                <a:sym typeface="Playwrite GB S"/>
              </a:rPr>
              <a:t>We always…</a:t>
            </a:r>
            <a:br>
              <a:rPr b="0" lang="en-GB" sz="1900">
                <a:solidFill>
                  <a:schemeClr val="lt1"/>
                </a:solidFill>
                <a:latin typeface="Playwrite GB S"/>
                <a:ea typeface="Playwrite GB S"/>
                <a:cs typeface="Playwrite GB S"/>
                <a:sym typeface="Playwrite GB S"/>
              </a:rPr>
            </a:br>
            <a:r>
              <a:rPr lang="en-GB" sz="1900">
                <a:solidFill>
                  <a:schemeClr val="lt1"/>
                </a:solidFill>
                <a:latin typeface="Playwrite GB S"/>
                <a:ea typeface="Playwrite GB S"/>
                <a:cs typeface="Playwrite GB S"/>
                <a:sym typeface="Playwrite GB S"/>
              </a:rPr>
              <a:t>ASPIRE for excellence   </a:t>
            </a:r>
            <a:br>
              <a:rPr b="0" lang="en-GB" sz="1900">
                <a:solidFill>
                  <a:schemeClr val="lt1"/>
                </a:solidFill>
                <a:latin typeface="Playwrite GB S"/>
                <a:ea typeface="Playwrite GB S"/>
                <a:cs typeface="Playwrite GB S"/>
                <a:sym typeface="Playwrite GB S"/>
              </a:rPr>
            </a:br>
            <a:r>
              <a:rPr lang="en-GB" sz="1900">
                <a:solidFill>
                  <a:schemeClr val="lt1"/>
                </a:solidFill>
                <a:latin typeface="Playwrite GB S"/>
                <a:ea typeface="Playwrite GB S"/>
                <a:cs typeface="Playwrite GB S"/>
                <a:sym typeface="Playwrite GB S"/>
              </a:rPr>
              <a:t>ENJOY learning</a:t>
            </a:r>
            <a:br>
              <a:rPr b="0" lang="en-GB" sz="1900">
                <a:solidFill>
                  <a:schemeClr val="lt1"/>
                </a:solidFill>
                <a:latin typeface="Playwrite GB S"/>
                <a:ea typeface="Playwrite GB S"/>
                <a:cs typeface="Playwrite GB S"/>
                <a:sym typeface="Playwrite GB S"/>
              </a:rPr>
            </a:br>
            <a:r>
              <a:rPr lang="en-GB" sz="1900">
                <a:solidFill>
                  <a:schemeClr val="lt1"/>
                </a:solidFill>
                <a:latin typeface="Playwrite GB S"/>
                <a:ea typeface="Playwrite GB S"/>
                <a:cs typeface="Playwrite GB S"/>
                <a:sym typeface="Playwrite GB S"/>
              </a:rPr>
              <a:t>ACHIEVE success</a:t>
            </a:r>
            <a:br>
              <a:rPr b="0" lang="en-GB" sz="1900">
                <a:solidFill>
                  <a:schemeClr val="lt1"/>
                </a:solidFill>
                <a:latin typeface="Playwrite GB S"/>
                <a:ea typeface="Playwrite GB S"/>
                <a:cs typeface="Playwrite GB S"/>
                <a:sym typeface="Playwrite GB S"/>
              </a:rPr>
            </a:br>
            <a:r>
              <a:rPr lang="en-GB" sz="1900">
                <a:solidFill>
                  <a:schemeClr val="lt1"/>
                </a:solidFill>
                <a:latin typeface="Playwrite GB S"/>
                <a:ea typeface="Playwrite GB S"/>
                <a:cs typeface="Playwrite GB S"/>
                <a:sym typeface="Playwrite GB S"/>
              </a:rPr>
              <a:t>CHALLENGE ourselves further.</a:t>
            </a:r>
            <a:br>
              <a:rPr b="0" lang="en-GB"/>
            </a:br>
            <a:br>
              <a:rPr lang="en-GB">
                <a:solidFill>
                  <a:schemeClr val="lt1"/>
                </a:solidFill>
              </a:rPr>
            </a:br>
            <a:endParaRPr/>
          </a:p>
        </p:txBody>
      </p:sp>
      <p:pic>
        <p:nvPicPr>
          <p:cNvPr descr="C:\Users\s52ppatterson\AppData\Local\Microsoft\Windows\Temporary Internet Files\Content.Outlook\940XLBRZ\Final Logo David Georgeson.JPG" id="259" name="Google Shape;259;p23"/>
          <p:cNvPicPr preferRelativeResize="0"/>
          <p:nvPr/>
        </p:nvPicPr>
        <p:blipFill rotWithShape="1">
          <a:blip r:embed="rId3">
            <a:alphaModFix/>
          </a:blip>
          <a:srcRect b="0" l="0" r="0" t="0"/>
          <a:stretch/>
        </p:blipFill>
        <p:spPr>
          <a:xfrm>
            <a:off x="971600" y="332656"/>
            <a:ext cx="1800200" cy="189444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2015-06-13T12:30:17Z</dcterms:created>
  <dc:creator>supply</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0x010100AC19DC78AEBC41418D573F590B252E20</vt:lpwstr>
  </property>
  <property fmtid="{D5CDD505-2E9C-101B-9397-08002B2CF9AE}" pid="3" name="MediaServiceImageTags">
    <vt:lpwstr/>
  </property>
</Properties>
</file>