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1"/>
  </p:notesMasterIdLst>
  <p:sldIdLst>
    <p:sldId id="278" r:id="rId5"/>
    <p:sldId id="294" r:id="rId6"/>
    <p:sldId id="295" r:id="rId7"/>
    <p:sldId id="296" r:id="rId8"/>
    <p:sldId id="297" r:id="rId9"/>
    <p:sldId id="298" r:id="rId10"/>
    <p:sldId id="292" r:id="rId11"/>
    <p:sldId id="291" r:id="rId12"/>
    <p:sldId id="290" r:id="rId13"/>
    <p:sldId id="289" r:id="rId14"/>
    <p:sldId id="287" r:id="rId15"/>
    <p:sldId id="285" r:id="rId16"/>
    <p:sldId id="284" r:id="rId17"/>
    <p:sldId id="283" r:id="rId18"/>
    <p:sldId id="299" r:id="rId19"/>
    <p:sldId id="28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37204A-8BCD-B09E-9725-2B826B6E2CDB}" v="5" dt="2024-02-01T18:36:03.515"/>
    <p1510:client id="{C3540784-65E4-5299-A2C4-484BDC2A3FC1}" v="11" dt="2024-02-01T18:24:48.4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85"/>
    <p:restoredTop sz="79551"/>
  </p:normalViewPr>
  <p:slideViewPr>
    <p:cSldViewPr snapToGrid="0">
      <p:cViewPr>
        <p:scale>
          <a:sx n="85" d="100"/>
          <a:sy n="85" d="100"/>
        </p:scale>
        <p:origin x="8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Wyn-Jones" userId="S::s52swyn-jones@valley.solihull.sch.uk::40f513aa-e1e8-46d0-8d21-c02a642c5041" providerId="AD" clId="Web-{C3540784-65E4-5299-A2C4-484BDC2A3FC1}"/>
    <pc:docChg chg="modSld">
      <pc:chgData name="Sian Wyn-Jones" userId="S::s52swyn-jones@valley.solihull.sch.uk::40f513aa-e1e8-46d0-8d21-c02a642c5041" providerId="AD" clId="Web-{C3540784-65E4-5299-A2C4-484BDC2A3FC1}" dt="2024-02-01T18:24:48.403" v="9" actId="1076"/>
      <pc:docMkLst>
        <pc:docMk/>
      </pc:docMkLst>
      <pc:sldChg chg="addSp modSp">
        <pc:chgData name="Sian Wyn-Jones" userId="S::s52swyn-jones@valley.solihull.sch.uk::40f513aa-e1e8-46d0-8d21-c02a642c5041" providerId="AD" clId="Web-{C3540784-65E4-5299-A2C4-484BDC2A3FC1}" dt="2024-02-01T18:24:48.403" v="9" actId="1076"/>
        <pc:sldMkLst>
          <pc:docMk/>
          <pc:sldMk cId="3559415450" sldId="299"/>
        </pc:sldMkLst>
        <pc:spChg chg="mod">
          <ac:chgData name="Sian Wyn-Jones" userId="S::s52swyn-jones@valley.solihull.sch.uk::40f513aa-e1e8-46d0-8d21-c02a642c5041" providerId="AD" clId="Web-{C3540784-65E4-5299-A2C4-484BDC2A3FC1}" dt="2024-02-01T18:24:48.403" v="9" actId="1076"/>
          <ac:spMkLst>
            <pc:docMk/>
            <pc:sldMk cId="3559415450" sldId="299"/>
            <ac:spMk id="6" creationId="{6FF0933E-9D61-490B-7B95-F4D1ACD2DACC}"/>
          </ac:spMkLst>
        </pc:spChg>
        <pc:picChg chg="add mod">
          <ac:chgData name="Sian Wyn-Jones" userId="S::s52swyn-jones@valley.solihull.sch.uk::40f513aa-e1e8-46d0-8d21-c02a642c5041" providerId="AD" clId="Web-{C3540784-65E4-5299-A2C4-484BDC2A3FC1}" dt="2024-02-01T18:24:48.247" v="6" actId="14100"/>
          <ac:picMkLst>
            <pc:docMk/>
            <pc:sldMk cId="3559415450" sldId="299"/>
            <ac:picMk id="2" creationId="{197CBC64-8BF8-843A-7D72-03146B2D8DB0}"/>
          </ac:picMkLst>
        </pc:picChg>
      </pc:sldChg>
    </pc:docChg>
  </pc:docChgLst>
  <pc:docChgLst>
    <pc:chgData name="Sian Wyn-Jones" userId="S::s52swyn-jones@valley.solihull.sch.uk::40f513aa-e1e8-46d0-8d21-c02a642c5041" providerId="AD" clId="Web-{C337204A-8BCD-B09E-9725-2B826B6E2CDB}"/>
    <pc:docChg chg="modSld">
      <pc:chgData name="Sian Wyn-Jones" userId="S::s52swyn-jones@valley.solihull.sch.uk::40f513aa-e1e8-46d0-8d21-c02a642c5041" providerId="AD" clId="Web-{C337204A-8BCD-B09E-9725-2B826B6E2CDB}" dt="2024-02-01T18:36:03.515" v="3" actId="14100"/>
      <pc:docMkLst>
        <pc:docMk/>
      </pc:docMkLst>
      <pc:sldChg chg="addSp delSp modSp">
        <pc:chgData name="Sian Wyn-Jones" userId="S::s52swyn-jones@valley.solihull.sch.uk::40f513aa-e1e8-46d0-8d21-c02a642c5041" providerId="AD" clId="Web-{C337204A-8BCD-B09E-9725-2B826B6E2CDB}" dt="2024-02-01T18:36:03.515" v="3" actId="14100"/>
        <pc:sldMkLst>
          <pc:docMk/>
          <pc:sldMk cId="3559415450" sldId="299"/>
        </pc:sldMkLst>
        <pc:picChg chg="del">
          <ac:chgData name="Sian Wyn-Jones" userId="S::s52swyn-jones@valley.solihull.sch.uk::40f513aa-e1e8-46d0-8d21-c02a642c5041" providerId="AD" clId="Web-{C337204A-8BCD-B09E-9725-2B826B6E2CDB}" dt="2024-02-01T18:35:53.249" v="0"/>
          <ac:picMkLst>
            <pc:docMk/>
            <pc:sldMk cId="3559415450" sldId="299"/>
            <ac:picMk id="2" creationId="{197CBC64-8BF8-843A-7D72-03146B2D8DB0}"/>
          </ac:picMkLst>
        </pc:picChg>
        <pc:picChg chg="add mod">
          <ac:chgData name="Sian Wyn-Jones" userId="S::s52swyn-jones@valley.solihull.sch.uk::40f513aa-e1e8-46d0-8d21-c02a642c5041" providerId="AD" clId="Web-{C337204A-8BCD-B09E-9725-2B826B6E2CDB}" dt="2024-02-01T18:36:03.515" v="3" actId="14100"/>
          <ac:picMkLst>
            <pc:docMk/>
            <pc:sldMk cId="3559415450" sldId="299"/>
            <ac:picMk id="4" creationId="{31FD9D9C-EF94-96C8-66F6-A063F863366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7F48E-399B-ED43-A908-0E236DD1BF2A}" type="datetimeFigureOut">
              <a:rPr lang="en-GB" smtClean="0"/>
              <a:t>01/02/2024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BEFBC2-E228-6146-A314-CE61CE5F85A0}" type="slidenum">
              <a:rPr lang="en-GB" smtClean="0"/>
              <a:t>‹#›</a:t>
            </a:fld>
            <a:endParaRPr lang="en-GB"/>
          </a:p>
        </p:txBody>
      </p:sp>
    </p:spTree>
    <p:extLst>
      <p:ext uri="{BB962C8B-B14F-4D97-AF65-F5344CB8AC3E}">
        <p14:creationId xmlns:p14="http://schemas.microsoft.com/office/powerpoint/2010/main" val="2915077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Hello everyone. In today’s assembly we’re going to be talking about Safer Internet Day.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What do you think Safer Internet Day might be about? </a:t>
            </a:r>
            <a:endParaRPr lang="en-US" b="0" i="0" dirty="0">
              <a:solidFill>
                <a:srgbClr val="000000"/>
              </a:solidFill>
              <a:effectLst/>
              <a:latin typeface="Segoe UI" panose="020B0502040204020203" pitchFamily="34" charset="0"/>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a:t>
            </a:fld>
            <a:endParaRPr lang="en-GB"/>
          </a:p>
        </p:txBody>
      </p:sp>
    </p:spTree>
    <p:extLst>
      <p:ext uri="{BB962C8B-B14F-4D97-AF65-F5344CB8AC3E}">
        <p14:creationId xmlns:p14="http://schemas.microsoft.com/office/powerpoint/2010/main" val="10570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Last year, over half of the children in the UK heard about or joined in with Safer Internet Day.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Did you do anything to celebrate the day?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7</a:t>
            </a:fld>
            <a:endParaRPr lang="en-GB"/>
          </a:p>
        </p:txBody>
      </p:sp>
    </p:spTree>
    <p:extLst>
      <p:ext uri="{BB962C8B-B14F-4D97-AF65-F5344CB8AC3E}">
        <p14:creationId xmlns:p14="http://schemas.microsoft.com/office/powerpoint/2010/main" val="3649864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And it’s not just schools who join in with the day, lots of other people get involved too, including the government, lots of charities, sports clubs, the police and even the companies who make your favourite apps and games.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By participating in this assembly, you’re joining thousands of others in celebrating the day!</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8</a:t>
            </a:fld>
            <a:endParaRPr lang="en-GB"/>
          </a:p>
        </p:txBody>
      </p:sp>
    </p:spTree>
    <p:extLst>
      <p:ext uri="{BB962C8B-B14F-4D97-AF65-F5344CB8AC3E}">
        <p14:creationId xmlns:p14="http://schemas.microsoft.com/office/powerpoint/2010/main" val="1017978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We want this year’s Safer Internet Day to be the biggest and best celebration yet! It’s so important to recognise all the exciting and amazing things we can do online… maybe you like to play games, or chat with your friends. Maybe you use the internet to learn new things, or maybe you love watching videos.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What’s your favourite thing to do online?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9</a:t>
            </a:fld>
            <a:endParaRPr lang="en-GB"/>
          </a:p>
        </p:txBody>
      </p:sp>
    </p:spTree>
    <p:extLst>
      <p:ext uri="{BB962C8B-B14F-4D97-AF65-F5344CB8AC3E}">
        <p14:creationId xmlns:p14="http://schemas.microsoft.com/office/powerpoint/2010/main" val="1836897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Today we are thinking about changes online. Things online look very different now than  they did a few years ago...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Computers used to look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Phones looked more like this…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You would play music on one of these…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Watches told us the time and date but not much else…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Gaming was a bit different too…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10</a:t>
            </a:fld>
            <a:endParaRPr lang="en-GB"/>
          </a:p>
        </p:txBody>
      </p:sp>
    </p:spTree>
    <p:extLst>
      <p:ext uri="{BB962C8B-B14F-4D97-AF65-F5344CB8AC3E}">
        <p14:creationId xmlns:p14="http://schemas.microsoft.com/office/powerpoint/2010/main" val="3814125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Seeing things change can make us feel different emotions…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We might feel…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[read out emotions below]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Excited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Curious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Nervous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Worried </a:t>
            </a:r>
          </a:p>
          <a:p>
            <a:pPr algn="l" rtl="0" fontAlgn="base">
              <a:buFont typeface="Arial" panose="020B0604020202020204" pitchFamily="34" charset="0"/>
              <a:buChar char="•"/>
            </a:pPr>
            <a:r>
              <a:rPr lang="en-US" sz="1200" b="0" i="0" dirty="0">
                <a:solidFill>
                  <a:srgbClr val="000000"/>
                </a:solidFill>
                <a:effectLst/>
                <a:latin typeface="Calibri" panose="020F0502020204030204" pitchFamily="34" charset="0"/>
              </a:rPr>
              <a:t>Scared  </a:t>
            </a:r>
          </a:p>
          <a:p>
            <a:pPr algn="l" rtl="0" fontAlgn="base">
              <a:buFont typeface="Arial" panose="020B0604020202020204" pitchFamily="34" charset="0"/>
              <a:buChar char="•"/>
            </a:pPr>
            <a:endParaRPr lang="en-US" sz="1200" b="0" i="0" dirty="0">
              <a:solidFill>
                <a:srgbClr val="000000"/>
              </a:solidFill>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Mangal" panose="02040503050203030202" pitchFamily="18" charset="0"/>
              </a:rPr>
              <a:t>Some changes online can be great, but some changes that you or your friends have seen might make you feel some of the negative feelings. </a:t>
            </a: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11</a:t>
            </a:fld>
            <a:endParaRPr lang="en-GB"/>
          </a:p>
        </p:txBody>
      </p:sp>
    </p:spTree>
    <p:extLst>
      <p:ext uri="{BB962C8B-B14F-4D97-AF65-F5344CB8AC3E}">
        <p14:creationId xmlns:p14="http://schemas.microsoft.com/office/powerpoint/2010/main" val="13095118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It’s important that everyone feels safe when they go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How can you stay safe even when things change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[Take responses from learners and click to reveal answers.]</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Talk to a trusted adult…</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Ask them before you download something new</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Tell them about the things you see online, especially if you are worried or upset</a:t>
            </a:r>
          </a:p>
          <a:p>
            <a:pPr marL="342900" lvl="0" indent="-342900">
              <a:lnSpc>
                <a:spcPct val="107000"/>
              </a:lnSpc>
              <a:spcAft>
                <a:spcPts val="8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Turn your device off, over or pause it. You don’t need to keep watching something if it’s upsetting you. </a:t>
            </a: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Mangal" panose="02040503050203030202" pitchFamily="18" charset="0"/>
              </a:rPr>
              <a:t>Ask them to show you where the block and report button is and for help to use it</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12</a:t>
            </a:fld>
            <a:endParaRPr lang="en-GB"/>
          </a:p>
        </p:txBody>
      </p:sp>
    </p:spTree>
    <p:extLst>
      <p:ext uri="{BB962C8B-B14F-4D97-AF65-F5344CB8AC3E}">
        <p14:creationId xmlns:p14="http://schemas.microsoft.com/office/powerpoint/2010/main" val="33319452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200" b="0" i="0" dirty="0">
                <a:solidFill>
                  <a:srgbClr val="000000"/>
                </a:solidFill>
                <a:effectLst/>
                <a:latin typeface="Calibri" panose="020F0502020204030204" pitchFamily="34" charset="0"/>
              </a:rPr>
              <a:t>Who are the trusted adults you could talk to about things online?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[Take answers then display on screen]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Parents or </a:t>
            </a:r>
            <a:r>
              <a:rPr lang="en-US" sz="1200" b="0" i="0" dirty="0" err="1">
                <a:solidFill>
                  <a:srgbClr val="000000"/>
                </a:solidFill>
                <a:effectLst/>
                <a:latin typeface="Calibri" panose="020F0502020204030204" pitchFamily="34" charset="0"/>
              </a:rPr>
              <a:t>carers</a:t>
            </a:r>
            <a:r>
              <a:rPr lang="en-US" sz="1200" b="0" i="0" dirty="0">
                <a:solidFill>
                  <a:srgbClr val="000000"/>
                </a:solidFill>
                <a:effectLst/>
                <a:latin typeface="Calibri" panose="020F0502020204030204" pitchFamily="34" charset="0"/>
              </a:rPr>
              <a:t>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Grandparents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Auntie and Uncle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Sports club leader </a:t>
            </a:r>
            <a:endParaRPr lang="en-US" b="0" i="0" dirty="0">
              <a:solidFill>
                <a:srgbClr val="000000"/>
              </a:solidFill>
              <a:effectLst/>
              <a:latin typeface="Segoe UI" panose="020B0502040204020203" pitchFamily="34" charset="0"/>
            </a:endParaRPr>
          </a:p>
          <a:p>
            <a:pPr algn="l" rtl="0" fontAlgn="base"/>
            <a:r>
              <a:rPr lang="en-US" sz="1200" b="0" i="0" dirty="0">
                <a:solidFill>
                  <a:srgbClr val="000000"/>
                </a:solidFill>
                <a:effectLst/>
                <a:latin typeface="Calibri" panose="020F0502020204030204" pitchFamily="34" charset="0"/>
              </a:rPr>
              <a:t>Teacher and teaching assistant  </a:t>
            </a:r>
            <a:endParaRPr lang="en-US" b="0" i="0" dirty="0">
              <a:solidFill>
                <a:srgbClr val="000000"/>
              </a:solidFill>
              <a:effectLst/>
              <a:latin typeface="Segoe UI" panose="020B0502040204020203" pitchFamily="34"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13</a:t>
            </a:fld>
            <a:endParaRPr lang="en-GB"/>
          </a:p>
        </p:txBody>
      </p:sp>
    </p:spTree>
    <p:extLst>
      <p:ext uri="{BB962C8B-B14F-4D97-AF65-F5344CB8AC3E}">
        <p14:creationId xmlns:p14="http://schemas.microsoft.com/office/powerpoint/2010/main" val="3200604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Here at [name of school/setting], part of our job is making sure you feel safe and happy, in all parts of your life – including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If you ever have a worry about something that’s happened online, you can come to us for help and advice. We’ll always listen carefully and give you some ideas of what you can do. Sometimes, if we’re worried that you or somebody else might be in danger, we have to pass on what you’ve told us to a special member of staff. At [name of school/setting] that person is [name of staff member with safeguarding responsibility].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If we have to speak to them, it’s not because you’re in trouble, it’s just because they have the special job of making sure every child here is safe.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US" sz="1200" dirty="0">
                <a:effectLst/>
                <a:latin typeface="Calibri" panose="020F0502020204030204" pitchFamily="34" charset="0"/>
                <a:ea typeface="Calibri" panose="020F0502020204030204" pitchFamily="34" charset="0"/>
                <a:cs typeface="Mangal" panose="02040503050203030202" pitchFamily="18" charset="0"/>
              </a:rPr>
              <a:t>Note to educators – add names, words, or even photos to this slide to show learners who they can go to if they have an online safety concern. </a:t>
            </a:r>
            <a:endParaRPr lang="en-GB" sz="1200" dirty="0">
              <a:effectLst/>
              <a:latin typeface="Calibri" panose="020F0502020204030204" pitchFamily="34" charset="0"/>
              <a:ea typeface="Calibri" panose="020F0502020204030204" pitchFamily="34" charset="0"/>
              <a:cs typeface="Mangal" panose="02040503050203030202" pitchFamily="18"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14</a:t>
            </a:fld>
            <a:endParaRPr lang="en-GB"/>
          </a:p>
        </p:txBody>
      </p:sp>
    </p:spTree>
    <p:extLst>
      <p:ext uri="{BB962C8B-B14F-4D97-AF65-F5344CB8AC3E}">
        <p14:creationId xmlns:p14="http://schemas.microsoft.com/office/powerpoint/2010/main" val="41979230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Here at [name of school/setting], part of our job is making sure you feel safe and happy, in all parts of your life – including online!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If you ever have a worry about something that’s happened online, you can come to us for help and advice. We’ll always listen carefully and give you some ideas of what you can do. Sometimes, if we’re worried that you or somebody else might be in danger, we have to pass on what you’ve told us to a special member of staff. At [name of school/setting] that person is [name of staff member with safeguarding responsibility].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If we have to speak to them, it’s not because you’re in trouble, it’s just because they have the special job of making sure every child here is safe.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Mangal" panose="02040503050203030202" pitchFamily="18" charset="0"/>
              </a:rPr>
              <a:t> </a:t>
            </a:r>
          </a:p>
          <a:p>
            <a:pPr>
              <a:lnSpc>
                <a:spcPct val="107000"/>
              </a:lnSpc>
              <a:spcAft>
                <a:spcPts val="800"/>
              </a:spcAft>
            </a:pPr>
            <a:r>
              <a:rPr lang="en-US" sz="1200" dirty="0">
                <a:effectLst/>
                <a:latin typeface="Calibri" panose="020F0502020204030204" pitchFamily="34" charset="0"/>
                <a:ea typeface="Calibri" panose="020F0502020204030204" pitchFamily="34" charset="0"/>
                <a:cs typeface="Mangal" panose="02040503050203030202" pitchFamily="18" charset="0"/>
              </a:rPr>
              <a:t>Note to educators – add names, words, or even photos to this slide to show learners who they can go to if they have an online safety concern. </a:t>
            </a:r>
            <a:endParaRPr lang="en-GB" sz="1200" dirty="0">
              <a:effectLst/>
              <a:latin typeface="Calibri" panose="020F0502020204030204" pitchFamily="34" charset="0"/>
              <a:ea typeface="Calibri" panose="020F0502020204030204" pitchFamily="34" charset="0"/>
              <a:cs typeface="Mangal" panose="02040503050203030202" pitchFamily="18"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15</a:t>
            </a:fld>
            <a:endParaRPr lang="en-GB"/>
          </a:p>
        </p:txBody>
      </p:sp>
    </p:spTree>
    <p:extLst>
      <p:ext uri="{BB962C8B-B14F-4D97-AF65-F5344CB8AC3E}">
        <p14:creationId xmlns:p14="http://schemas.microsoft.com/office/powerpoint/2010/main" val="9275727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000000"/>
                </a:solidFill>
                <a:effectLst/>
                <a:latin typeface="Calibri" panose="020F0502020204030204" pitchFamily="34" charset="0"/>
              </a:rPr>
              <a:t>Happy Safer Internet Day everyone!  </a:t>
            </a:r>
            <a:endParaRPr lang="en-GB" dirty="0"/>
          </a:p>
          <a:p>
            <a:endParaRPr lang="en-GB" dirty="0"/>
          </a:p>
        </p:txBody>
      </p:sp>
      <p:sp>
        <p:nvSpPr>
          <p:cNvPr id="4" name="Slide Number Placeholder 3"/>
          <p:cNvSpPr>
            <a:spLocks noGrp="1"/>
          </p:cNvSpPr>
          <p:nvPr>
            <p:ph type="sldNum" sz="quarter" idx="5"/>
          </p:nvPr>
        </p:nvSpPr>
        <p:spPr/>
        <p:txBody>
          <a:bodyPr/>
          <a:lstStyle/>
          <a:p>
            <a:fld id="{71BEFBC2-E228-6146-A314-CE61CE5F85A0}" type="slidenum">
              <a:rPr lang="en-GB" smtClean="0"/>
              <a:t>16</a:t>
            </a:fld>
            <a:endParaRPr lang="en-GB"/>
          </a:p>
        </p:txBody>
      </p:sp>
    </p:spTree>
    <p:extLst>
      <p:ext uri="{BB962C8B-B14F-4D97-AF65-F5344CB8AC3E}">
        <p14:creationId xmlns:p14="http://schemas.microsoft.com/office/powerpoint/2010/main" val="2489132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B65B9-58F5-D9AC-AB8C-958A7BB807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DC7D098-2872-2627-ED39-0385159AF2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C9E517D-7003-F814-95C5-B0EB759E68CD}"/>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5" name="Footer Placeholder 4">
            <a:extLst>
              <a:ext uri="{FF2B5EF4-FFF2-40B4-BE49-F238E27FC236}">
                <a16:creationId xmlns:a16="http://schemas.microsoft.com/office/drawing/2014/main" id="{32070CCA-E6A4-92E5-A57F-3103655D73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65894A-AB64-BEB0-5751-498CE9D9CD4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277210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779C-7B6E-033C-4D75-C23E228ECC3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4BC78AF-FA4F-1576-DDAA-DA0DC82B9F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20E9D9-C6ED-435E-1D09-25E43761EA4C}"/>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5" name="Footer Placeholder 4">
            <a:extLst>
              <a:ext uri="{FF2B5EF4-FFF2-40B4-BE49-F238E27FC236}">
                <a16:creationId xmlns:a16="http://schemas.microsoft.com/office/drawing/2014/main" id="{B77FF273-404E-A8C4-6973-9ACCF579CB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B9C958-92D1-EC22-5EE6-2F68AF0BB341}"/>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729087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8996-7EB6-D097-EEED-2124A490EFC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822AB6F-5F54-D992-60E8-60F61C1FE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F207C87-AF78-41CF-40CF-2656439DC676}"/>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5" name="Footer Placeholder 4">
            <a:extLst>
              <a:ext uri="{FF2B5EF4-FFF2-40B4-BE49-F238E27FC236}">
                <a16:creationId xmlns:a16="http://schemas.microsoft.com/office/drawing/2014/main" id="{51064EC4-A254-ADF8-8917-5C9CF8A077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2C3FC4-49B3-F382-BC33-511A8F9BA919}"/>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385849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DE576-8EFC-6FD0-CD66-E9FF26D0CAE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885E67F-CBD6-F101-BA50-73651574EB3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346939B-AEC9-17DE-8E20-3748D9BE24A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C95677A-B521-A7F3-E1FA-717B8270F92D}"/>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6" name="Footer Placeholder 5">
            <a:extLst>
              <a:ext uri="{FF2B5EF4-FFF2-40B4-BE49-F238E27FC236}">
                <a16:creationId xmlns:a16="http://schemas.microsoft.com/office/drawing/2014/main" id="{80436B40-16F7-799E-91CE-73AE805ACF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A486C4-5390-72C4-9747-9C3FAF149B3F}"/>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2001921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9CB8A-4CEB-9F90-4667-8A953F75877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1D0BFE-F4B1-E511-FA88-57116F964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297DD5-D28A-1F85-9066-2FE7424421F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45A6277-DEBC-E694-F79F-C8B6EA0BCD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7BEA34E-C76E-A393-8773-5DF1C4137E3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9564993-F65F-A026-0CAF-7D6B6F7B60B3}"/>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8" name="Footer Placeholder 7">
            <a:extLst>
              <a:ext uri="{FF2B5EF4-FFF2-40B4-BE49-F238E27FC236}">
                <a16:creationId xmlns:a16="http://schemas.microsoft.com/office/drawing/2014/main" id="{055B9DC4-B5E3-6E69-6713-384DF43687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2EC823-C9BB-D8C0-115F-02E34392833C}"/>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253942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CFB1A-289D-E1FD-A7D3-9C3CC1266C3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2947D63-CCCB-2EF3-B8ED-B6BA95B44944}"/>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4" name="Footer Placeholder 3">
            <a:extLst>
              <a:ext uri="{FF2B5EF4-FFF2-40B4-BE49-F238E27FC236}">
                <a16:creationId xmlns:a16="http://schemas.microsoft.com/office/drawing/2014/main" id="{4011DE2D-70DF-DE7C-2974-E3F3280216C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8C85AF5-083F-7EAD-82E2-4F933949109D}"/>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4223368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131F78-7AAB-401A-A75C-6A8188F1225E}"/>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3" name="Footer Placeholder 2">
            <a:extLst>
              <a:ext uri="{FF2B5EF4-FFF2-40B4-BE49-F238E27FC236}">
                <a16:creationId xmlns:a16="http://schemas.microsoft.com/office/drawing/2014/main" id="{24EB63CB-199D-DD91-7E8E-CEBB4295CEB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B5A5B7D-7777-9975-06B0-88795367B12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922350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6CD37-9451-CAE5-3479-AD75BBC91F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6597C9C-C4EE-3CF4-9163-6FC1E44AEA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C12B23A-BB4C-9DB2-CFC3-5C2C52C304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9CAE3D0-56EC-0212-3C7C-3B0639BFC327}"/>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6" name="Footer Placeholder 5">
            <a:extLst>
              <a:ext uri="{FF2B5EF4-FFF2-40B4-BE49-F238E27FC236}">
                <a16:creationId xmlns:a16="http://schemas.microsoft.com/office/drawing/2014/main" id="{AF3F78C8-75BE-711B-95F1-6B42F18FE7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00FFA2-D00D-B483-B22D-0E5DA0B86F8B}"/>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110240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29ED3-0EFC-698B-68D8-3843B2DB621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C8659E9-5835-31CE-9D53-DDA6ACFB27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06AE1F8-EBCF-AA9F-540A-CDB9640FE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912186F-6CE9-8C11-6BFC-F46B36E9B967}"/>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6" name="Footer Placeholder 5">
            <a:extLst>
              <a:ext uri="{FF2B5EF4-FFF2-40B4-BE49-F238E27FC236}">
                <a16:creationId xmlns:a16="http://schemas.microsoft.com/office/drawing/2014/main" id="{F749154E-76D5-8691-F42D-67CDCCB54A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083F02-A1C1-53D4-7290-F6D009042128}"/>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328697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0DE5D-5AB4-EA46-6C76-BDA319F36AE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47FE5F6-415E-D820-0DFF-4E53B5F05C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25B51B-3941-4C0F-CED9-B95A3A2359FB}"/>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5" name="Footer Placeholder 4">
            <a:extLst>
              <a:ext uri="{FF2B5EF4-FFF2-40B4-BE49-F238E27FC236}">
                <a16:creationId xmlns:a16="http://schemas.microsoft.com/office/drawing/2014/main" id="{216123FD-8053-A49E-1E4F-FA248ADA91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99574-79B4-2F18-04A1-4B54B9A57FD2}"/>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1114643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079CAC-5B6C-11E6-8834-32900306B4B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71902A2-3843-2BA3-50D3-856F9956F81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4510631-BAF4-2C13-591A-153DC641329C}"/>
              </a:ext>
            </a:extLst>
          </p:cNvPr>
          <p:cNvSpPr>
            <a:spLocks noGrp="1"/>
          </p:cNvSpPr>
          <p:nvPr>
            <p:ph type="dt" sz="half" idx="10"/>
          </p:nvPr>
        </p:nvSpPr>
        <p:spPr/>
        <p:txBody>
          <a:bodyPr/>
          <a:lstStyle/>
          <a:p>
            <a:fld id="{7D676EDD-FA8A-054F-A332-9442A104D9BD}" type="datetimeFigureOut">
              <a:rPr lang="en-US" smtClean="0"/>
              <a:t>2/1/2024</a:t>
            </a:fld>
            <a:endParaRPr lang="en-US"/>
          </a:p>
        </p:txBody>
      </p:sp>
      <p:sp>
        <p:nvSpPr>
          <p:cNvPr id="5" name="Footer Placeholder 4">
            <a:extLst>
              <a:ext uri="{FF2B5EF4-FFF2-40B4-BE49-F238E27FC236}">
                <a16:creationId xmlns:a16="http://schemas.microsoft.com/office/drawing/2014/main" id="{8AFF0C01-C5B2-7BF6-44CB-7F6E3E4A6A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CFB1E-2550-7BD9-43E2-302CC692C180}"/>
              </a:ext>
            </a:extLst>
          </p:cNvPr>
          <p:cNvSpPr>
            <a:spLocks noGrp="1"/>
          </p:cNvSpPr>
          <p:nvPr>
            <p:ph type="sldNum" sz="quarter" idx="12"/>
          </p:nvPr>
        </p:nvSpPr>
        <p:spPr/>
        <p:txBody>
          <a:bodyPr/>
          <a:lstStyle/>
          <a:p>
            <a:fld id="{B2698E4C-1190-A146-9405-5263D564D816}" type="slidenum">
              <a:rPr lang="en-US" smtClean="0"/>
              <a:t>‹#›</a:t>
            </a:fld>
            <a:endParaRPr lang="en-US"/>
          </a:p>
        </p:txBody>
      </p:sp>
    </p:spTree>
    <p:extLst>
      <p:ext uri="{BB962C8B-B14F-4D97-AF65-F5344CB8AC3E}">
        <p14:creationId xmlns:p14="http://schemas.microsoft.com/office/powerpoint/2010/main" val="3515908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392A2F-3152-E40C-8A68-5691E253D9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E0BBA18-F6E6-80FC-8CDC-243C698D56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05D32E9-0A78-349E-4296-4A0EF6B345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676EDD-FA8A-054F-A332-9442A104D9BD}" type="datetimeFigureOut">
              <a:rPr lang="en-US" smtClean="0"/>
              <a:t>2/1/2024</a:t>
            </a:fld>
            <a:endParaRPr lang="en-US"/>
          </a:p>
        </p:txBody>
      </p:sp>
      <p:sp>
        <p:nvSpPr>
          <p:cNvPr id="5" name="Footer Placeholder 4">
            <a:extLst>
              <a:ext uri="{FF2B5EF4-FFF2-40B4-BE49-F238E27FC236}">
                <a16:creationId xmlns:a16="http://schemas.microsoft.com/office/drawing/2014/main" id="{690DD302-0E13-2986-ABC7-A0E7F5D86D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AD30BBA-9244-1793-640E-F942AEB9FF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698E4C-1190-A146-9405-5263D564D816}" type="slidenum">
              <a:rPr lang="en-US" smtClean="0"/>
              <a:t>‹#›</a:t>
            </a:fld>
            <a:endParaRPr lang="en-US"/>
          </a:p>
        </p:txBody>
      </p:sp>
    </p:spTree>
    <p:extLst>
      <p:ext uri="{BB962C8B-B14F-4D97-AF65-F5344CB8AC3E}">
        <p14:creationId xmlns:p14="http://schemas.microsoft.com/office/powerpoint/2010/main" val="2352370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44.png"/><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ackground with colorful lines and dots&#10;&#10;Description automatically generated">
            <a:extLst>
              <a:ext uri="{FF2B5EF4-FFF2-40B4-BE49-F238E27FC236}">
                <a16:creationId xmlns:a16="http://schemas.microsoft.com/office/drawing/2014/main" id="{3C1C993E-0EDD-D314-3BB4-037063015CB6}"/>
              </a:ext>
            </a:extLst>
          </p:cNvPr>
          <p:cNvPicPr>
            <a:picLocks noChangeAspect="1"/>
          </p:cNvPicPr>
          <p:nvPr/>
        </p:nvPicPr>
        <p:blipFill>
          <a:blip r:embed="rId3"/>
          <a:stretch>
            <a:fillRect/>
          </a:stretch>
        </p:blipFill>
        <p:spPr>
          <a:xfrm>
            <a:off x="0" y="1260"/>
            <a:ext cx="12194242" cy="6856740"/>
          </a:xfrm>
          <a:prstGeom prst="rect">
            <a:avLst/>
          </a:prstGeom>
        </p:spPr>
      </p:pic>
      <p:grpSp>
        <p:nvGrpSpPr>
          <p:cNvPr id="2" name="Group 1">
            <a:extLst>
              <a:ext uri="{FF2B5EF4-FFF2-40B4-BE49-F238E27FC236}">
                <a16:creationId xmlns:a16="http://schemas.microsoft.com/office/drawing/2014/main" id="{AC59744D-0D06-3F5E-6148-604E9E1E480E}"/>
              </a:ext>
            </a:extLst>
          </p:cNvPr>
          <p:cNvGrpSpPr/>
          <p:nvPr/>
        </p:nvGrpSpPr>
        <p:grpSpPr>
          <a:xfrm>
            <a:off x="2349660" y="1105381"/>
            <a:ext cx="7454097" cy="5751357"/>
            <a:chOff x="2349660" y="1105381"/>
            <a:chExt cx="7454097" cy="5751357"/>
          </a:xfrm>
        </p:grpSpPr>
        <p:pic>
          <p:nvPicPr>
            <p:cNvPr id="6" name="Picture 5" descr="A blue sign with white text&#10;&#10;Description automatically generated">
              <a:extLst>
                <a:ext uri="{FF2B5EF4-FFF2-40B4-BE49-F238E27FC236}">
                  <a16:creationId xmlns:a16="http://schemas.microsoft.com/office/drawing/2014/main" id="{102EFE0C-7AE6-902D-D522-43F56CBB3762}"/>
                </a:ext>
              </a:extLst>
            </p:cNvPr>
            <p:cNvPicPr>
              <a:picLocks noChangeAspect="1"/>
            </p:cNvPicPr>
            <p:nvPr/>
          </p:nvPicPr>
          <p:blipFill rotWithShape="1">
            <a:blip r:embed="rId4"/>
            <a:srcRect l="19272" t="16106" r="19589"/>
            <a:stretch/>
          </p:blipFill>
          <p:spPr>
            <a:xfrm>
              <a:off x="2349660" y="1105381"/>
              <a:ext cx="7454097" cy="5751357"/>
            </a:xfrm>
            <a:prstGeom prst="rect">
              <a:avLst/>
            </a:prstGeom>
          </p:spPr>
        </p:pic>
        <p:pic>
          <p:nvPicPr>
            <p:cNvPr id="8" name="Picture 7" descr="An orange sign with white text&#10;&#10;Description automatically generated">
              <a:extLst>
                <a:ext uri="{FF2B5EF4-FFF2-40B4-BE49-F238E27FC236}">
                  <a16:creationId xmlns:a16="http://schemas.microsoft.com/office/drawing/2014/main" id="{6BCCB60A-F229-BAA7-20E1-ECD7C44C8B2D}"/>
                </a:ext>
              </a:extLst>
            </p:cNvPr>
            <p:cNvPicPr>
              <a:picLocks noChangeAspect="1"/>
            </p:cNvPicPr>
            <p:nvPr/>
          </p:nvPicPr>
          <p:blipFill rotWithShape="1">
            <a:blip r:embed="rId5"/>
            <a:srcRect l="26767" t="60077" r="34221" b="16121"/>
            <a:stretch/>
          </p:blipFill>
          <p:spPr>
            <a:xfrm>
              <a:off x="3264061" y="4120587"/>
              <a:ext cx="4757196" cy="1632032"/>
            </a:xfrm>
            <a:prstGeom prst="rect">
              <a:avLst/>
            </a:prstGeom>
          </p:spPr>
        </p:pic>
      </p:grpSp>
    </p:spTree>
    <p:extLst>
      <p:ext uri="{BB962C8B-B14F-4D97-AF65-F5344CB8AC3E}">
        <p14:creationId xmlns:p14="http://schemas.microsoft.com/office/powerpoint/2010/main" val="4220799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hape, circle&#10;&#10;Description automatically generated">
            <a:extLst>
              <a:ext uri="{FF2B5EF4-FFF2-40B4-BE49-F238E27FC236}">
                <a16:creationId xmlns:a16="http://schemas.microsoft.com/office/drawing/2014/main" id="{445A4D9B-1139-7819-4A83-D0FA6987CC33}"/>
              </a:ext>
            </a:extLst>
          </p:cNvPr>
          <p:cNvPicPr>
            <a:picLocks noChangeAspect="1"/>
          </p:cNvPicPr>
          <p:nvPr/>
        </p:nvPicPr>
        <p:blipFill rotWithShape="1">
          <a:blip r:embed="rId2"/>
          <a:srcRect b="11"/>
          <a:stretch/>
        </p:blipFill>
        <p:spPr>
          <a:xfrm>
            <a:off x="440" y="1282"/>
            <a:ext cx="12191132" cy="6856718"/>
          </a:xfrm>
          <a:prstGeom prst="rect">
            <a:avLst/>
          </a:prstGeom>
        </p:spPr>
      </p:pic>
    </p:spTree>
    <p:extLst>
      <p:ext uri="{BB962C8B-B14F-4D97-AF65-F5344CB8AC3E}">
        <p14:creationId xmlns:p14="http://schemas.microsoft.com/office/powerpoint/2010/main" val="22407611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shape&#10;&#10;Description automatically generated">
            <a:extLst>
              <a:ext uri="{FF2B5EF4-FFF2-40B4-BE49-F238E27FC236}">
                <a16:creationId xmlns:a16="http://schemas.microsoft.com/office/drawing/2014/main" id="{614DA891-98F2-120B-8A32-4870811A48BD}"/>
              </a:ext>
            </a:extLst>
          </p:cNvPr>
          <p:cNvPicPr>
            <a:picLocks noChangeAspect="1"/>
          </p:cNvPicPr>
          <p:nvPr/>
        </p:nvPicPr>
        <p:blipFill rotWithShape="1">
          <a:blip r:embed="rId2"/>
          <a:srcRect b="11"/>
          <a:stretch/>
        </p:blipFill>
        <p:spPr>
          <a:xfrm>
            <a:off x="440" y="1282"/>
            <a:ext cx="12191132" cy="6856718"/>
          </a:xfrm>
          <a:prstGeom prst="rect">
            <a:avLst/>
          </a:prstGeom>
        </p:spPr>
      </p:pic>
    </p:spTree>
    <p:extLst>
      <p:ext uri="{BB962C8B-B14F-4D97-AF65-F5344CB8AC3E}">
        <p14:creationId xmlns:p14="http://schemas.microsoft.com/office/powerpoint/2010/main" val="3420942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text&#10;&#10;Description automatically generated">
            <a:extLst>
              <a:ext uri="{FF2B5EF4-FFF2-40B4-BE49-F238E27FC236}">
                <a16:creationId xmlns:a16="http://schemas.microsoft.com/office/drawing/2014/main" id="{79DAD43B-502F-AB3E-EE8E-359F558945DE}"/>
              </a:ext>
            </a:extLst>
          </p:cNvPr>
          <p:cNvPicPr>
            <a:picLocks noChangeAspect="1"/>
          </p:cNvPicPr>
          <p:nvPr/>
        </p:nvPicPr>
        <p:blipFill rotWithShape="1">
          <a:blip r:embed="rId2"/>
          <a:srcRect t="12"/>
          <a:stretch/>
        </p:blipFill>
        <p:spPr>
          <a:xfrm>
            <a:off x="440" y="1282"/>
            <a:ext cx="12191132" cy="6856718"/>
          </a:xfrm>
          <a:prstGeom prst="rect">
            <a:avLst/>
          </a:prstGeom>
        </p:spPr>
      </p:pic>
    </p:spTree>
    <p:extLst>
      <p:ext uri="{BB962C8B-B14F-4D97-AF65-F5344CB8AC3E}">
        <p14:creationId xmlns:p14="http://schemas.microsoft.com/office/powerpoint/2010/main" val="3727295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diagram&#10;&#10;Description automatically generated">
            <a:extLst>
              <a:ext uri="{FF2B5EF4-FFF2-40B4-BE49-F238E27FC236}">
                <a16:creationId xmlns:a16="http://schemas.microsoft.com/office/drawing/2014/main" id="{DABC78EB-FC49-85A8-03E7-72F29558CB80}"/>
              </a:ext>
            </a:extLst>
          </p:cNvPr>
          <p:cNvPicPr>
            <a:picLocks noChangeAspect="1"/>
          </p:cNvPicPr>
          <p:nvPr/>
        </p:nvPicPr>
        <p:blipFill rotWithShape="1">
          <a:blip r:embed="rId2"/>
          <a:srcRect b="11"/>
          <a:stretch/>
        </p:blipFill>
        <p:spPr>
          <a:xfrm>
            <a:off x="440" y="1282"/>
            <a:ext cx="12191132" cy="6856718"/>
          </a:xfrm>
          <a:prstGeom prst="rect">
            <a:avLst/>
          </a:prstGeom>
        </p:spPr>
      </p:pic>
    </p:spTree>
    <p:extLst>
      <p:ext uri="{BB962C8B-B14F-4D97-AF65-F5344CB8AC3E}">
        <p14:creationId xmlns:p14="http://schemas.microsoft.com/office/powerpoint/2010/main" val="955648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FD8F9F8C-4838-36CE-92A8-A7C0D330C3B3}"/>
              </a:ext>
            </a:extLst>
          </p:cNvPr>
          <p:cNvPicPr>
            <a:picLocks noChangeAspect="1"/>
          </p:cNvPicPr>
          <p:nvPr/>
        </p:nvPicPr>
        <p:blipFill rotWithShape="1">
          <a:blip r:embed="rId2"/>
          <a:srcRect t="12"/>
          <a:stretch/>
        </p:blipFill>
        <p:spPr>
          <a:xfrm>
            <a:off x="440" y="1282"/>
            <a:ext cx="12191132" cy="6856718"/>
          </a:xfrm>
          <a:prstGeom prst="rect">
            <a:avLst/>
          </a:prstGeom>
        </p:spPr>
      </p:pic>
    </p:spTree>
    <p:extLst>
      <p:ext uri="{BB962C8B-B14F-4D97-AF65-F5344CB8AC3E}">
        <p14:creationId xmlns:p14="http://schemas.microsoft.com/office/powerpoint/2010/main" val="271158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47A19BDE-D4B9-0BC8-55D2-97653BA0454C}"/>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618E8ACF-35D0-9250-C42E-4D3FE1050DA9}"/>
              </a:ext>
            </a:extLst>
          </p:cNvPr>
          <p:cNvPicPr>
            <a:picLocks noChangeAspect="1"/>
          </p:cNvPicPr>
          <p:nvPr/>
        </p:nvPicPr>
        <p:blipFill>
          <a:blip r:embed="rId4"/>
          <a:stretch>
            <a:fillRect/>
          </a:stretch>
        </p:blipFill>
        <p:spPr>
          <a:xfrm>
            <a:off x="0" y="1260"/>
            <a:ext cx="12194242" cy="6856740"/>
          </a:xfrm>
          <a:prstGeom prst="rect">
            <a:avLst/>
          </a:prstGeom>
        </p:spPr>
      </p:pic>
      <p:pic>
        <p:nvPicPr>
          <p:cNvPr id="7" name="Picture 6" descr="A group of icons on a black background&#10;&#10;Description automatically generated">
            <a:extLst>
              <a:ext uri="{FF2B5EF4-FFF2-40B4-BE49-F238E27FC236}">
                <a16:creationId xmlns:a16="http://schemas.microsoft.com/office/drawing/2014/main" id="{D7DFA7B2-E103-11EF-4F6F-5B8E1764D1C5}"/>
              </a:ext>
            </a:extLst>
          </p:cNvPr>
          <p:cNvPicPr>
            <a:picLocks noChangeAspect="1"/>
          </p:cNvPicPr>
          <p:nvPr/>
        </p:nvPicPr>
        <p:blipFill rotWithShape="1">
          <a:blip r:embed="rId5"/>
          <a:srcRect l="10918" t="38308" r="68861" b="23703"/>
          <a:stretch/>
        </p:blipFill>
        <p:spPr>
          <a:xfrm>
            <a:off x="1331089" y="2627454"/>
            <a:ext cx="2465408" cy="2604304"/>
          </a:xfrm>
          <a:prstGeom prst="rect">
            <a:avLst/>
          </a:prstGeom>
        </p:spPr>
      </p:pic>
      <p:pic>
        <p:nvPicPr>
          <p:cNvPr id="8" name="Picture 7" descr="A group of icons on a black background&#10;&#10;Description automatically generated">
            <a:extLst>
              <a:ext uri="{FF2B5EF4-FFF2-40B4-BE49-F238E27FC236}">
                <a16:creationId xmlns:a16="http://schemas.microsoft.com/office/drawing/2014/main" id="{613273C6-5038-84AA-8474-C26F7DBCEF27}"/>
              </a:ext>
            </a:extLst>
          </p:cNvPr>
          <p:cNvPicPr>
            <a:picLocks noChangeAspect="1"/>
          </p:cNvPicPr>
          <p:nvPr/>
        </p:nvPicPr>
        <p:blipFill rotWithShape="1">
          <a:blip r:embed="rId5"/>
          <a:srcRect l="40348" t="34274" r="40570" b="18789"/>
          <a:stretch/>
        </p:blipFill>
        <p:spPr>
          <a:xfrm>
            <a:off x="4919241" y="2349662"/>
            <a:ext cx="2326512" cy="3217762"/>
          </a:xfrm>
          <a:prstGeom prst="rect">
            <a:avLst/>
          </a:prstGeom>
        </p:spPr>
      </p:pic>
      <p:pic>
        <p:nvPicPr>
          <p:cNvPr id="9" name="Picture 8" descr="A group of icons on a black background&#10;&#10;Description automatically generated">
            <a:extLst>
              <a:ext uri="{FF2B5EF4-FFF2-40B4-BE49-F238E27FC236}">
                <a16:creationId xmlns:a16="http://schemas.microsoft.com/office/drawing/2014/main" id="{6E2FD419-DE96-E167-83E8-BF34F48A6A63}"/>
              </a:ext>
            </a:extLst>
          </p:cNvPr>
          <p:cNvPicPr>
            <a:picLocks noChangeAspect="1"/>
          </p:cNvPicPr>
          <p:nvPr/>
        </p:nvPicPr>
        <p:blipFill rotWithShape="1">
          <a:blip r:embed="rId5"/>
          <a:srcRect l="70744" t="34274" r="13687" b="18789"/>
          <a:stretch/>
        </p:blipFill>
        <p:spPr>
          <a:xfrm>
            <a:off x="8611565" y="2349662"/>
            <a:ext cx="1898248" cy="3217762"/>
          </a:xfrm>
          <a:prstGeom prst="rect">
            <a:avLst/>
          </a:prstGeom>
        </p:spPr>
      </p:pic>
    </p:spTree>
    <p:extLst>
      <p:ext uri="{BB962C8B-B14F-4D97-AF65-F5344CB8AC3E}">
        <p14:creationId xmlns:p14="http://schemas.microsoft.com/office/powerpoint/2010/main" val="298338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8"/>
                                        </p:tgtEl>
                                        <p:attrNameLst>
                                          <p:attrName>r</p:attrName>
                                        </p:attrNameLst>
                                      </p:cBhvr>
                                    </p:animRot>
                                    <p:animRot by="-240000">
                                      <p:cBhvr>
                                        <p:cTn id="13" dur="200" fill="hold">
                                          <p:stCondLst>
                                            <p:cond delay="200"/>
                                          </p:stCondLst>
                                        </p:cTn>
                                        <p:tgtEl>
                                          <p:spTgt spid="8"/>
                                        </p:tgtEl>
                                        <p:attrNameLst>
                                          <p:attrName>r</p:attrName>
                                        </p:attrNameLst>
                                      </p:cBhvr>
                                    </p:animRot>
                                    <p:animRot by="240000">
                                      <p:cBhvr>
                                        <p:cTn id="14" dur="200" fill="hold">
                                          <p:stCondLst>
                                            <p:cond delay="400"/>
                                          </p:stCondLst>
                                        </p:cTn>
                                        <p:tgtEl>
                                          <p:spTgt spid="8"/>
                                        </p:tgtEl>
                                        <p:attrNameLst>
                                          <p:attrName>r</p:attrName>
                                        </p:attrNameLst>
                                      </p:cBhvr>
                                    </p:animRot>
                                    <p:animRot by="-240000">
                                      <p:cBhvr>
                                        <p:cTn id="15" dur="200" fill="hold">
                                          <p:stCondLst>
                                            <p:cond delay="600"/>
                                          </p:stCondLst>
                                        </p:cTn>
                                        <p:tgtEl>
                                          <p:spTgt spid="8"/>
                                        </p:tgtEl>
                                        <p:attrNameLst>
                                          <p:attrName>r</p:attrName>
                                        </p:attrNameLst>
                                      </p:cBhvr>
                                    </p:animRot>
                                    <p:animRot by="120000">
                                      <p:cBhvr>
                                        <p:cTn id="16" dur="200" fill="hold">
                                          <p:stCondLst>
                                            <p:cond delay="800"/>
                                          </p:stCondLst>
                                        </p:cTn>
                                        <p:tgtEl>
                                          <p:spTgt spid="8"/>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9"/>
                                        </p:tgtEl>
                                        <p:attrNameLst>
                                          <p:attrName>r</p:attrName>
                                        </p:attrNameLst>
                                      </p:cBhvr>
                                    </p:animRot>
                                    <p:animRot by="-240000">
                                      <p:cBhvr>
                                        <p:cTn id="19" dur="200" fill="hold">
                                          <p:stCondLst>
                                            <p:cond delay="200"/>
                                          </p:stCondLst>
                                        </p:cTn>
                                        <p:tgtEl>
                                          <p:spTgt spid="9"/>
                                        </p:tgtEl>
                                        <p:attrNameLst>
                                          <p:attrName>r</p:attrName>
                                        </p:attrNameLst>
                                      </p:cBhvr>
                                    </p:animRot>
                                    <p:animRot by="240000">
                                      <p:cBhvr>
                                        <p:cTn id="20" dur="200" fill="hold">
                                          <p:stCondLst>
                                            <p:cond delay="400"/>
                                          </p:stCondLst>
                                        </p:cTn>
                                        <p:tgtEl>
                                          <p:spTgt spid="9"/>
                                        </p:tgtEl>
                                        <p:attrNameLst>
                                          <p:attrName>r</p:attrName>
                                        </p:attrNameLst>
                                      </p:cBhvr>
                                    </p:animRot>
                                    <p:animRot by="-240000">
                                      <p:cBhvr>
                                        <p:cTn id="21" dur="200" fill="hold">
                                          <p:stCondLst>
                                            <p:cond delay="600"/>
                                          </p:stCondLst>
                                        </p:cTn>
                                        <p:tgtEl>
                                          <p:spTgt spid="9"/>
                                        </p:tgtEl>
                                        <p:attrNameLst>
                                          <p:attrName>r</p:attrName>
                                        </p:attrNameLst>
                                      </p:cBhvr>
                                    </p:animRot>
                                    <p:animRot by="120000">
                                      <p:cBhvr>
                                        <p:cTn id="22"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6EEB551-E629-B9B9-8763-3F89B1735BAF}"/>
              </a:ext>
            </a:extLst>
          </p:cNvPr>
          <p:cNvPicPr>
            <a:picLocks noChangeAspect="1"/>
          </p:cNvPicPr>
          <p:nvPr/>
        </p:nvPicPr>
        <p:blipFill>
          <a:blip r:embed="rId3"/>
          <a:stretch>
            <a:fillRect/>
          </a:stretch>
        </p:blipFill>
        <p:spPr>
          <a:xfrm>
            <a:off x="0" y="1259"/>
            <a:ext cx="12192000" cy="6855479"/>
          </a:xfrm>
          <a:prstGeom prst="rect">
            <a:avLst/>
          </a:prstGeom>
        </p:spPr>
      </p:pic>
      <p:pic>
        <p:nvPicPr>
          <p:cNvPr id="7" name="Picture 6" descr="A group of colorful lines&#10;&#10;Description automatically generated">
            <a:extLst>
              <a:ext uri="{FF2B5EF4-FFF2-40B4-BE49-F238E27FC236}">
                <a16:creationId xmlns:a16="http://schemas.microsoft.com/office/drawing/2014/main" id="{93659BF4-F401-9B78-CE7A-066BCDFD6D4B}"/>
              </a:ext>
            </a:extLst>
          </p:cNvPr>
          <p:cNvPicPr>
            <a:picLocks noChangeAspect="1"/>
          </p:cNvPicPr>
          <p:nvPr/>
        </p:nvPicPr>
        <p:blipFill>
          <a:blip r:embed="rId4"/>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11104B98-CA36-3EAD-E92D-1FEFFB682614}"/>
              </a:ext>
            </a:extLst>
          </p:cNvPr>
          <p:cNvPicPr>
            <a:picLocks noChangeAspect="1"/>
          </p:cNvPicPr>
          <p:nvPr/>
        </p:nvPicPr>
        <p:blipFill>
          <a:blip r:embed="rId5"/>
          <a:stretch>
            <a:fillRect/>
          </a:stretch>
        </p:blipFill>
        <p:spPr>
          <a:xfrm>
            <a:off x="0" y="1260"/>
            <a:ext cx="12194242" cy="6856740"/>
          </a:xfrm>
          <a:prstGeom prst="rect">
            <a:avLst/>
          </a:prstGeom>
        </p:spPr>
      </p:pic>
      <p:pic>
        <p:nvPicPr>
          <p:cNvPr id="8" name="Picture 7" descr="A green outline of a map&#10;&#10;Description automatically generated">
            <a:extLst>
              <a:ext uri="{FF2B5EF4-FFF2-40B4-BE49-F238E27FC236}">
                <a16:creationId xmlns:a16="http://schemas.microsoft.com/office/drawing/2014/main" id="{105C2C3A-DEF1-84B5-4A1A-FBFD8516E15B}"/>
              </a:ext>
            </a:extLst>
          </p:cNvPr>
          <p:cNvPicPr>
            <a:picLocks noChangeAspect="1"/>
          </p:cNvPicPr>
          <p:nvPr/>
        </p:nvPicPr>
        <p:blipFill rotWithShape="1">
          <a:blip r:embed="rId6"/>
          <a:srcRect l="32826" t="7263" r="32501" b="4122"/>
          <a:stretch/>
        </p:blipFill>
        <p:spPr>
          <a:xfrm>
            <a:off x="4002197" y="499240"/>
            <a:ext cx="4227404" cy="6074980"/>
          </a:xfrm>
          <a:prstGeom prst="rect">
            <a:avLst/>
          </a:prstGeom>
        </p:spPr>
      </p:pic>
      <p:pic>
        <p:nvPicPr>
          <p:cNvPr id="9" name="Picture 8" descr="A group of cell phones with orange pointers&#10;&#10;Description automatically generated">
            <a:extLst>
              <a:ext uri="{FF2B5EF4-FFF2-40B4-BE49-F238E27FC236}">
                <a16:creationId xmlns:a16="http://schemas.microsoft.com/office/drawing/2014/main" id="{7CFF3AE2-C48C-5AE3-C2C6-CF42BBA06F6C}"/>
              </a:ext>
            </a:extLst>
          </p:cNvPr>
          <p:cNvPicPr>
            <a:picLocks noChangeAspect="1"/>
          </p:cNvPicPr>
          <p:nvPr/>
        </p:nvPicPr>
        <p:blipFill rotWithShape="1">
          <a:blip r:embed="rId7"/>
          <a:srcRect l="36121" t="4139" r="59827" b="84515"/>
          <a:stretch/>
        </p:blipFill>
        <p:spPr>
          <a:xfrm>
            <a:off x="4403834" y="283780"/>
            <a:ext cx="493987" cy="777766"/>
          </a:xfrm>
          <a:prstGeom prst="rect">
            <a:avLst/>
          </a:prstGeom>
        </p:spPr>
      </p:pic>
      <p:pic>
        <p:nvPicPr>
          <p:cNvPr id="10" name="Picture 9" descr="A group of cell phones with orange pointers&#10;&#10;Description automatically generated">
            <a:extLst>
              <a:ext uri="{FF2B5EF4-FFF2-40B4-BE49-F238E27FC236}">
                <a16:creationId xmlns:a16="http://schemas.microsoft.com/office/drawing/2014/main" id="{EB1B37F8-42A0-37B8-B1F0-874B20A8BEE3}"/>
              </a:ext>
            </a:extLst>
          </p:cNvPr>
          <p:cNvPicPr>
            <a:picLocks noChangeAspect="1"/>
          </p:cNvPicPr>
          <p:nvPr/>
        </p:nvPicPr>
        <p:blipFill rotWithShape="1">
          <a:blip r:embed="rId7"/>
          <a:srcRect l="36121" t="4139" r="59827" b="84515"/>
          <a:stretch/>
        </p:blipFill>
        <p:spPr>
          <a:xfrm>
            <a:off x="5370785" y="704193"/>
            <a:ext cx="493987" cy="777766"/>
          </a:xfrm>
          <a:prstGeom prst="rect">
            <a:avLst/>
          </a:prstGeom>
        </p:spPr>
      </p:pic>
      <p:pic>
        <p:nvPicPr>
          <p:cNvPr id="11" name="Picture 10" descr="A group of cell phones with orange pointers&#10;&#10;Description automatically generated">
            <a:extLst>
              <a:ext uri="{FF2B5EF4-FFF2-40B4-BE49-F238E27FC236}">
                <a16:creationId xmlns:a16="http://schemas.microsoft.com/office/drawing/2014/main" id="{452A5618-84D2-5340-CBA7-953D69B7D27E}"/>
              </a:ext>
            </a:extLst>
          </p:cNvPr>
          <p:cNvPicPr>
            <a:picLocks noChangeAspect="1"/>
          </p:cNvPicPr>
          <p:nvPr/>
        </p:nvPicPr>
        <p:blipFill rotWithShape="1">
          <a:blip r:embed="rId7"/>
          <a:srcRect l="36121" t="4139" r="59827" b="84515"/>
          <a:stretch/>
        </p:blipFill>
        <p:spPr>
          <a:xfrm>
            <a:off x="4950371" y="1208690"/>
            <a:ext cx="493987" cy="777766"/>
          </a:xfrm>
          <a:prstGeom prst="rect">
            <a:avLst/>
          </a:prstGeom>
        </p:spPr>
      </p:pic>
      <p:pic>
        <p:nvPicPr>
          <p:cNvPr id="12" name="Picture 11" descr="A group of cell phones with orange pointers&#10;&#10;Description automatically generated">
            <a:extLst>
              <a:ext uri="{FF2B5EF4-FFF2-40B4-BE49-F238E27FC236}">
                <a16:creationId xmlns:a16="http://schemas.microsoft.com/office/drawing/2014/main" id="{868001B0-6D02-70E1-9133-8DA1F8A688D4}"/>
              </a:ext>
            </a:extLst>
          </p:cNvPr>
          <p:cNvPicPr>
            <a:picLocks noChangeAspect="1"/>
          </p:cNvPicPr>
          <p:nvPr/>
        </p:nvPicPr>
        <p:blipFill rotWithShape="1">
          <a:blip r:embed="rId7"/>
          <a:srcRect l="36121" t="4139" r="59827" b="84515"/>
          <a:stretch/>
        </p:blipFill>
        <p:spPr>
          <a:xfrm>
            <a:off x="5633543" y="1797270"/>
            <a:ext cx="493987" cy="777766"/>
          </a:xfrm>
          <a:prstGeom prst="rect">
            <a:avLst/>
          </a:prstGeom>
        </p:spPr>
      </p:pic>
      <p:pic>
        <p:nvPicPr>
          <p:cNvPr id="13" name="Picture 12" descr="A group of cell phones with orange pointers&#10;&#10;Description automatically generated">
            <a:extLst>
              <a:ext uri="{FF2B5EF4-FFF2-40B4-BE49-F238E27FC236}">
                <a16:creationId xmlns:a16="http://schemas.microsoft.com/office/drawing/2014/main" id="{2527CAEE-2DDE-A7BE-2C9B-C07A0C069AA6}"/>
              </a:ext>
            </a:extLst>
          </p:cNvPr>
          <p:cNvPicPr>
            <a:picLocks noChangeAspect="1"/>
          </p:cNvPicPr>
          <p:nvPr/>
        </p:nvPicPr>
        <p:blipFill rotWithShape="1">
          <a:blip r:embed="rId7"/>
          <a:srcRect l="36121" t="4139" r="59827" b="84515"/>
          <a:stretch/>
        </p:blipFill>
        <p:spPr>
          <a:xfrm>
            <a:off x="6400798" y="2396360"/>
            <a:ext cx="493987" cy="777766"/>
          </a:xfrm>
          <a:prstGeom prst="rect">
            <a:avLst/>
          </a:prstGeom>
        </p:spPr>
      </p:pic>
      <p:pic>
        <p:nvPicPr>
          <p:cNvPr id="14" name="Picture 13" descr="A group of cell phones with orange pointers&#10;&#10;Description automatically generated">
            <a:extLst>
              <a:ext uri="{FF2B5EF4-FFF2-40B4-BE49-F238E27FC236}">
                <a16:creationId xmlns:a16="http://schemas.microsoft.com/office/drawing/2014/main" id="{32C50208-F96D-A752-D1C4-A588B32EDCA1}"/>
              </a:ext>
            </a:extLst>
          </p:cNvPr>
          <p:cNvPicPr>
            <a:picLocks noChangeAspect="1"/>
          </p:cNvPicPr>
          <p:nvPr/>
        </p:nvPicPr>
        <p:blipFill rotWithShape="1">
          <a:blip r:embed="rId7"/>
          <a:srcRect l="36121" t="4139" r="59827" b="84515"/>
          <a:stretch/>
        </p:blipFill>
        <p:spPr>
          <a:xfrm>
            <a:off x="6663557" y="3058511"/>
            <a:ext cx="493987" cy="777766"/>
          </a:xfrm>
          <a:prstGeom prst="rect">
            <a:avLst/>
          </a:prstGeom>
        </p:spPr>
      </p:pic>
      <p:pic>
        <p:nvPicPr>
          <p:cNvPr id="15" name="Picture 14" descr="A group of cell phones with orange pointers&#10;&#10;Description automatically generated">
            <a:extLst>
              <a:ext uri="{FF2B5EF4-FFF2-40B4-BE49-F238E27FC236}">
                <a16:creationId xmlns:a16="http://schemas.microsoft.com/office/drawing/2014/main" id="{432066EC-373F-80C6-0513-54F0FB182DF4}"/>
              </a:ext>
            </a:extLst>
          </p:cNvPr>
          <p:cNvPicPr>
            <a:picLocks noChangeAspect="1"/>
          </p:cNvPicPr>
          <p:nvPr/>
        </p:nvPicPr>
        <p:blipFill rotWithShape="1">
          <a:blip r:embed="rId7"/>
          <a:srcRect l="36121" t="4139" r="59827" b="84515"/>
          <a:stretch/>
        </p:blipFill>
        <p:spPr>
          <a:xfrm>
            <a:off x="6190591" y="3394842"/>
            <a:ext cx="493987" cy="777766"/>
          </a:xfrm>
          <a:prstGeom prst="rect">
            <a:avLst/>
          </a:prstGeom>
        </p:spPr>
      </p:pic>
      <p:pic>
        <p:nvPicPr>
          <p:cNvPr id="16" name="Picture 15" descr="A group of cell phones with orange pointers&#10;&#10;Description automatically generated">
            <a:extLst>
              <a:ext uri="{FF2B5EF4-FFF2-40B4-BE49-F238E27FC236}">
                <a16:creationId xmlns:a16="http://schemas.microsoft.com/office/drawing/2014/main" id="{A17678AD-3410-D1FF-A2CD-B941C278E5A4}"/>
              </a:ext>
            </a:extLst>
          </p:cNvPr>
          <p:cNvPicPr>
            <a:picLocks noChangeAspect="1"/>
          </p:cNvPicPr>
          <p:nvPr/>
        </p:nvPicPr>
        <p:blipFill rotWithShape="1">
          <a:blip r:embed="rId7"/>
          <a:srcRect l="36121" t="4139" r="59827" b="84515"/>
          <a:stretch/>
        </p:blipFill>
        <p:spPr>
          <a:xfrm>
            <a:off x="6526922" y="4109545"/>
            <a:ext cx="493987" cy="777766"/>
          </a:xfrm>
          <a:prstGeom prst="rect">
            <a:avLst/>
          </a:prstGeom>
        </p:spPr>
      </p:pic>
      <p:pic>
        <p:nvPicPr>
          <p:cNvPr id="17" name="Picture 16" descr="A group of cell phones with orange pointers&#10;&#10;Description automatically generated">
            <a:extLst>
              <a:ext uri="{FF2B5EF4-FFF2-40B4-BE49-F238E27FC236}">
                <a16:creationId xmlns:a16="http://schemas.microsoft.com/office/drawing/2014/main" id="{108DD866-464C-D457-00A5-D7F433D5D387}"/>
              </a:ext>
            </a:extLst>
          </p:cNvPr>
          <p:cNvPicPr>
            <a:picLocks noChangeAspect="1"/>
          </p:cNvPicPr>
          <p:nvPr/>
        </p:nvPicPr>
        <p:blipFill rotWithShape="1">
          <a:blip r:embed="rId7"/>
          <a:srcRect l="36121" t="4139" r="59827" b="84515"/>
          <a:stretch/>
        </p:blipFill>
        <p:spPr>
          <a:xfrm>
            <a:off x="7157543" y="4729655"/>
            <a:ext cx="493987" cy="777766"/>
          </a:xfrm>
          <a:prstGeom prst="rect">
            <a:avLst/>
          </a:prstGeom>
        </p:spPr>
      </p:pic>
      <p:pic>
        <p:nvPicPr>
          <p:cNvPr id="18" name="Picture 17" descr="A group of cell phones with orange pointers&#10;&#10;Description automatically generated">
            <a:extLst>
              <a:ext uri="{FF2B5EF4-FFF2-40B4-BE49-F238E27FC236}">
                <a16:creationId xmlns:a16="http://schemas.microsoft.com/office/drawing/2014/main" id="{A8392D91-B0AD-C89F-787F-A3DD43CC08DA}"/>
              </a:ext>
            </a:extLst>
          </p:cNvPr>
          <p:cNvPicPr>
            <a:picLocks noChangeAspect="1"/>
          </p:cNvPicPr>
          <p:nvPr/>
        </p:nvPicPr>
        <p:blipFill rotWithShape="1">
          <a:blip r:embed="rId7"/>
          <a:srcRect l="36121" t="4139" r="59827" b="84515"/>
          <a:stretch/>
        </p:blipFill>
        <p:spPr>
          <a:xfrm>
            <a:off x="6400798" y="5065986"/>
            <a:ext cx="493987" cy="777766"/>
          </a:xfrm>
          <a:prstGeom prst="rect">
            <a:avLst/>
          </a:prstGeom>
        </p:spPr>
      </p:pic>
      <p:pic>
        <p:nvPicPr>
          <p:cNvPr id="19" name="Picture 18" descr="A group of cell phones with orange pointers&#10;&#10;Description automatically generated">
            <a:extLst>
              <a:ext uri="{FF2B5EF4-FFF2-40B4-BE49-F238E27FC236}">
                <a16:creationId xmlns:a16="http://schemas.microsoft.com/office/drawing/2014/main" id="{67C4B2E1-7641-9FF5-A0A1-993C8F93F03E}"/>
              </a:ext>
            </a:extLst>
          </p:cNvPr>
          <p:cNvPicPr>
            <a:picLocks noChangeAspect="1"/>
          </p:cNvPicPr>
          <p:nvPr/>
        </p:nvPicPr>
        <p:blipFill rotWithShape="1">
          <a:blip r:embed="rId7"/>
          <a:srcRect l="36121" t="4139" r="59827" b="84515"/>
          <a:stretch/>
        </p:blipFill>
        <p:spPr>
          <a:xfrm>
            <a:off x="5675584" y="5286704"/>
            <a:ext cx="493987" cy="777766"/>
          </a:xfrm>
          <a:prstGeom prst="rect">
            <a:avLst/>
          </a:prstGeom>
        </p:spPr>
      </p:pic>
      <p:pic>
        <p:nvPicPr>
          <p:cNvPr id="20" name="Picture 19" descr="A group of cell phones with orange pointers&#10;&#10;Description automatically generated">
            <a:extLst>
              <a:ext uri="{FF2B5EF4-FFF2-40B4-BE49-F238E27FC236}">
                <a16:creationId xmlns:a16="http://schemas.microsoft.com/office/drawing/2014/main" id="{01AF6242-9931-0E2D-60FE-A385FDA55D46}"/>
              </a:ext>
            </a:extLst>
          </p:cNvPr>
          <p:cNvPicPr>
            <a:picLocks noChangeAspect="1"/>
          </p:cNvPicPr>
          <p:nvPr/>
        </p:nvPicPr>
        <p:blipFill rotWithShape="1">
          <a:blip r:embed="rId7"/>
          <a:srcRect l="36121" t="4139" r="59827" b="84515"/>
          <a:stretch/>
        </p:blipFill>
        <p:spPr>
          <a:xfrm>
            <a:off x="5065984" y="5580994"/>
            <a:ext cx="493987" cy="777766"/>
          </a:xfrm>
          <a:prstGeom prst="rect">
            <a:avLst/>
          </a:prstGeom>
        </p:spPr>
      </p:pic>
      <p:pic>
        <p:nvPicPr>
          <p:cNvPr id="21" name="Picture 20" descr="A group of cell phones with orange pointers&#10;&#10;Description automatically generated">
            <a:extLst>
              <a:ext uri="{FF2B5EF4-FFF2-40B4-BE49-F238E27FC236}">
                <a16:creationId xmlns:a16="http://schemas.microsoft.com/office/drawing/2014/main" id="{3E70626A-B22C-7A51-5A11-78B8C6498DBD}"/>
              </a:ext>
            </a:extLst>
          </p:cNvPr>
          <p:cNvPicPr>
            <a:picLocks noChangeAspect="1"/>
          </p:cNvPicPr>
          <p:nvPr/>
        </p:nvPicPr>
        <p:blipFill rotWithShape="1">
          <a:blip r:embed="rId7"/>
          <a:srcRect l="36121" t="4139" r="59827" b="84515"/>
          <a:stretch/>
        </p:blipFill>
        <p:spPr>
          <a:xfrm>
            <a:off x="5707115" y="4288221"/>
            <a:ext cx="493987" cy="777766"/>
          </a:xfrm>
          <a:prstGeom prst="rect">
            <a:avLst/>
          </a:prstGeom>
        </p:spPr>
      </p:pic>
      <p:pic>
        <p:nvPicPr>
          <p:cNvPr id="22" name="Picture 21" descr="A group of cell phones with orange pointers&#10;&#10;Description automatically generated">
            <a:extLst>
              <a:ext uri="{FF2B5EF4-FFF2-40B4-BE49-F238E27FC236}">
                <a16:creationId xmlns:a16="http://schemas.microsoft.com/office/drawing/2014/main" id="{D68BA887-1B71-7C0B-D13E-05B91FF3D41B}"/>
              </a:ext>
            </a:extLst>
          </p:cNvPr>
          <p:cNvPicPr>
            <a:picLocks noChangeAspect="1"/>
          </p:cNvPicPr>
          <p:nvPr/>
        </p:nvPicPr>
        <p:blipFill rotWithShape="1">
          <a:blip r:embed="rId7"/>
          <a:srcRect l="36121" t="4139" r="59827" b="84515"/>
          <a:stretch/>
        </p:blipFill>
        <p:spPr>
          <a:xfrm>
            <a:off x="5255170" y="2921876"/>
            <a:ext cx="493987" cy="777766"/>
          </a:xfrm>
          <a:prstGeom prst="rect">
            <a:avLst/>
          </a:prstGeom>
        </p:spPr>
      </p:pic>
      <p:pic>
        <p:nvPicPr>
          <p:cNvPr id="23" name="Picture 22" descr="A group of cell phones with orange pointers&#10;&#10;Description automatically generated">
            <a:extLst>
              <a:ext uri="{FF2B5EF4-FFF2-40B4-BE49-F238E27FC236}">
                <a16:creationId xmlns:a16="http://schemas.microsoft.com/office/drawing/2014/main" id="{65CA0CC9-96E5-ACE2-572B-96BCBF95FC73}"/>
              </a:ext>
            </a:extLst>
          </p:cNvPr>
          <p:cNvPicPr>
            <a:picLocks noChangeAspect="1"/>
          </p:cNvPicPr>
          <p:nvPr/>
        </p:nvPicPr>
        <p:blipFill rotWithShape="1">
          <a:blip r:embed="rId7"/>
          <a:srcRect l="36121" t="4139" r="59827" b="84515"/>
          <a:stretch/>
        </p:blipFill>
        <p:spPr>
          <a:xfrm>
            <a:off x="4687611" y="2596056"/>
            <a:ext cx="493987" cy="777766"/>
          </a:xfrm>
          <a:prstGeom prst="rect">
            <a:avLst/>
          </a:prstGeom>
        </p:spPr>
      </p:pic>
      <p:pic>
        <p:nvPicPr>
          <p:cNvPr id="24" name="Picture 23" descr="A group of cell phones with orange pointers&#10;&#10;Description automatically generated">
            <a:extLst>
              <a:ext uri="{FF2B5EF4-FFF2-40B4-BE49-F238E27FC236}">
                <a16:creationId xmlns:a16="http://schemas.microsoft.com/office/drawing/2014/main" id="{0965CF9A-2CB3-5CC8-0A10-7834256B7029}"/>
              </a:ext>
            </a:extLst>
          </p:cNvPr>
          <p:cNvPicPr>
            <a:picLocks noChangeAspect="1"/>
          </p:cNvPicPr>
          <p:nvPr/>
        </p:nvPicPr>
        <p:blipFill rotWithShape="1">
          <a:blip r:embed="rId7"/>
          <a:srcRect l="36121" t="4139" r="59827" b="84515"/>
          <a:stretch/>
        </p:blipFill>
        <p:spPr>
          <a:xfrm>
            <a:off x="4004439" y="2732691"/>
            <a:ext cx="493987" cy="777766"/>
          </a:xfrm>
          <a:prstGeom prst="rect">
            <a:avLst/>
          </a:prstGeom>
        </p:spPr>
      </p:pic>
    </p:spTree>
    <p:extLst>
      <p:ext uri="{BB962C8B-B14F-4D97-AF65-F5344CB8AC3E}">
        <p14:creationId xmlns:p14="http://schemas.microsoft.com/office/powerpoint/2010/main" val="392027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1000"/>
                                        <p:tgtEl>
                                          <p:spTgt spid="22"/>
                                        </p:tgtEl>
                                      </p:cBhvr>
                                    </p:animEffect>
                                    <p:anim calcmode="lin" valueType="num">
                                      <p:cBhvr>
                                        <p:cTn id="43" dur="1000" fill="hold"/>
                                        <p:tgtEl>
                                          <p:spTgt spid="22"/>
                                        </p:tgtEl>
                                        <p:attrNameLst>
                                          <p:attrName>ppt_x</p:attrName>
                                        </p:attrNameLst>
                                      </p:cBhvr>
                                      <p:tavLst>
                                        <p:tav tm="0">
                                          <p:val>
                                            <p:strVal val="#ppt_x"/>
                                          </p:val>
                                        </p:tav>
                                        <p:tav tm="100000">
                                          <p:val>
                                            <p:strVal val="#ppt_x"/>
                                          </p:val>
                                        </p:tav>
                                      </p:tavLst>
                                    </p:anim>
                                    <p:anim calcmode="lin" valueType="num">
                                      <p:cBhvr>
                                        <p:cTn id="44" dur="1000" fill="hold"/>
                                        <p:tgtEl>
                                          <p:spTgt spid="22"/>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1000"/>
                                        <p:tgtEl>
                                          <p:spTgt spid="24"/>
                                        </p:tgtEl>
                                      </p:cBhvr>
                                    </p:animEffect>
                                    <p:anim calcmode="lin" valueType="num">
                                      <p:cBhvr>
                                        <p:cTn id="53" dur="1000" fill="hold"/>
                                        <p:tgtEl>
                                          <p:spTgt spid="24"/>
                                        </p:tgtEl>
                                        <p:attrNameLst>
                                          <p:attrName>ppt_x</p:attrName>
                                        </p:attrNameLst>
                                      </p:cBhvr>
                                      <p:tavLst>
                                        <p:tav tm="0">
                                          <p:val>
                                            <p:strVal val="#ppt_x"/>
                                          </p:val>
                                        </p:tav>
                                        <p:tav tm="100000">
                                          <p:val>
                                            <p:strVal val="#ppt_x"/>
                                          </p:val>
                                        </p:tav>
                                      </p:tavLst>
                                    </p:anim>
                                    <p:anim calcmode="lin" valueType="num">
                                      <p:cBhvr>
                                        <p:cTn id="54" dur="1000" fill="hold"/>
                                        <p:tgtEl>
                                          <p:spTgt spid="24"/>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1000"/>
                                        <p:tgtEl>
                                          <p:spTgt spid="21"/>
                                        </p:tgtEl>
                                      </p:cBhvr>
                                    </p:animEffect>
                                    <p:anim calcmode="lin" valueType="num">
                                      <p:cBhvr>
                                        <p:cTn id="58" dur="1000" fill="hold"/>
                                        <p:tgtEl>
                                          <p:spTgt spid="21"/>
                                        </p:tgtEl>
                                        <p:attrNameLst>
                                          <p:attrName>ppt_x</p:attrName>
                                        </p:attrNameLst>
                                      </p:cBhvr>
                                      <p:tavLst>
                                        <p:tav tm="0">
                                          <p:val>
                                            <p:strVal val="#ppt_x"/>
                                          </p:val>
                                        </p:tav>
                                        <p:tav tm="100000">
                                          <p:val>
                                            <p:strVal val="#ppt_x"/>
                                          </p:val>
                                        </p:tav>
                                      </p:tavLst>
                                    </p:anim>
                                    <p:anim calcmode="lin" valueType="num">
                                      <p:cBhvr>
                                        <p:cTn id="59" dur="1000" fill="hold"/>
                                        <p:tgtEl>
                                          <p:spTgt spid="21"/>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1000"/>
                                        <p:tgtEl>
                                          <p:spTgt spid="16"/>
                                        </p:tgtEl>
                                      </p:cBhvr>
                                    </p:animEffect>
                                    <p:anim calcmode="lin" valueType="num">
                                      <p:cBhvr>
                                        <p:cTn id="63" dur="1000" fill="hold"/>
                                        <p:tgtEl>
                                          <p:spTgt spid="16"/>
                                        </p:tgtEl>
                                        <p:attrNameLst>
                                          <p:attrName>ppt_x</p:attrName>
                                        </p:attrNameLst>
                                      </p:cBhvr>
                                      <p:tavLst>
                                        <p:tav tm="0">
                                          <p:val>
                                            <p:strVal val="#ppt_x"/>
                                          </p:val>
                                        </p:tav>
                                        <p:tav tm="100000">
                                          <p:val>
                                            <p:strVal val="#ppt_x"/>
                                          </p:val>
                                        </p:tav>
                                      </p:tavLst>
                                    </p:anim>
                                    <p:anim calcmode="lin" valueType="num">
                                      <p:cBhvr>
                                        <p:cTn id="64" dur="1000" fill="hold"/>
                                        <p:tgtEl>
                                          <p:spTgt spid="16"/>
                                        </p:tgtEl>
                                        <p:attrNameLst>
                                          <p:attrName>ppt_y</p:attrName>
                                        </p:attrNameLst>
                                      </p:cBhvr>
                                      <p:tavLst>
                                        <p:tav tm="0">
                                          <p:val>
                                            <p:strVal val="#ppt_y-.1"/>
                                          </p:val>
                                        </p:tav>
                                        <p:tav tm="100000">
                                          <p:val>
                                            <p:strVal val="#ppt_y"/>
                                          </p:val>
                                        </p:tav>
                                      </p:tavLst>
                                    </p:anim>
                                  </p:childTnLst>
                                </p:cTn>
                              </p:par>
                              <p:par>
                                <p:cTn id="65" presetID="47" presetClass="entr" presetSubtype="0"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1000"/>
                                        <p:tgtEl>
                                          <p:spTgt spid="17"/>
                                        </p:tgtEl>
                                      </p:cBhvr>
                                    </p:animEffect>
                                    <p:anim calcmode="lin" valueType="num">
                                      <p:cBhvr>
                                        <p:cTn id="68" dur="1000" fill="hold"/>
                                        <p:tgtEl>
                                          <p:spTgt spid="17"/>
                                        </p:tgtEl>
                                        <p:attrNameLst>
                                          <p:attrName>ppt_x</p:attrName>
                                        </p:attrNameLst>
                                      </p:cBhvr>
                                      <p:tavLst>
                                        <p:tav tm="0">
                                          <p:val>
                                            <p:strVal val="#ppt_x"/>
                                          </p:val>
                                        </p:tav>
                                        <p:tav tm="100000">
                                          <p:val>
                                            <p:strVal val="#ppt_x"/>
                                          </p:val>
                                        </p:tav>
                                      </p:tavLst>
                                    </p:anim>
                                    <p:anim calcmode="lin" valueType="num">
                                      <p:cBhvr>
                                        <p:cTn id="69" dur="1000" fill="hold"/>
                                        <p:tgtEl>
                                          <p:spTgt spid="17"/>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1000"/>
                                        <p:tgtEl>
                                          <p:spTgt spid="18"/>
                                        </p:tgtEl>
                                      </p:cBhvr>
                                    </p:animEffect>
                                    <p:anim calcmode="lin" valueType="num">
                                      <p:cBhvr>
                                        <p:cTn id="73" dur="1000" fill="hold"/>
                                        <p:tgtEl>
                                          <p:spTgt spid="18"/>
                                        </p:tgtEl>
                                        <p:attrNameLst>
                                          <p:attrName>ppt_x</p:attrName>
                                        </p:attrNameLst>
                                      </p:cBhvr>
                                      <p:tavLst>
                                        <p:tav tm="0">
                                          <p:val>
                                            <p:strVal val="#ppt_x"/>
                                          </p:val>
                                        </p:tav>
                                        <p:tav tm="100000">
                                          <p:val>
                                            <p:strVal val="#ppt_x"/>
                                          </p:val>
                                        </p:tav>
                                      </p:tavLst>
                                    </p:anim>
                                    <p:anim calcmode="lin" valueType="num">
                                      <p:cBhvr>
                                        <p:cTn id="74" dur="1000" fill="hold"/>
                                        <p:tgtEl>
                                          <p:spTgt spid="18"/>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1000"/>
                                        <p:tgtEl>
                                          <p:spTgt spid="19"/>
                                        </p:tgtEl>
                                      </p:cBhvr>
                                    </p:animEffect>
                                    <p:anim calcmode="lin" valueType="num">
                                      <p:cBhvr>
                                        <p:cTn id="78" dur="1000" fill="hold"/>
                                        <p:tgtEl>
                                          <p:spTgt spid="19"/>
                                        </p:tgtEl>
                                        <p:attrNameLst>
                                          <p:attrName>ppt_x</p:attrName>
                                        </p:attrNameLst>
                                      </p:cBhvr>
                                      <p:tavLst>
                                        <p:tav tm="0">
                                          <p:val>
                                            <p:strVal val="#ppt_x"/>
                                          </p:val>
                                        </p:tav>
                                        <p:tav tm="100000">
                                          <p:val>
                                            <p:strVal val="#ppt_x"/>
                                          </p:val>
                                        </p:tav>
                                      </p:tavLst>
                                    </p:anim>
                                    <p:anim calcmode="lin" valueType="num">
                                      <p:cBhvr>
                                        <p:cTn id="79" dur="1000" fill="hold"/>
                                        <p:tgtEl>
                                          <p:spTgt spid="19"/>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1000"/>
                                        <p:tgtEl>
                                          <p:spTgt spid="20"/>
                                        </p:tgtEl>
                                      </p:cBhvr>
                                    </p:animEffect>
                                    <p:anim calcmode="lin" valueType="num">
                                      <p:cBhvr>
                                        <p:cTn id="83" dur="1000" fill="hold"/>
                                        <p:tgtEl>
                                          <p:spTgt spid="20"/>
                                        </p:tgtEl>
                                        <p:attrNameLst>
                                          <p:attrName>ppt_x</p:attrName>
                                        </p:attrNameLst>
                                      </p:cBhvr>
                                      <p:tavLst>
                                        <p:tav tm="0">
                                          <p:val>
                                            <p:strVal val="#ppt_x"/>
                                          </p:val>
                                        </p:tav>
                                        <p:tav tm="100000">
                                          <p:val>
                                            <p:strVal val="#ppt_x"/>
                                          </p:val>
                                        </p:tav>
                                      </p:tavLst>
                                    </p:anim>
                                    <p:anim calcmode="lin" valueType="num">
                                      <p:cBhvr>
                                        <p:cTn id="84" dur="1000" fill="hold"/>
                                        <p:tgtEl>
                                          <p:spTgt spid="20"/>
                                        </p:tgtEl>
                                        <p:attrNameLst>
                                          <p:attrName>ppt_y</p:attrName>
                                        </p:attrNameLst>
                                      </p:cBhvr>
                                      <p:tavLst>
                                        <p:tav tm="0">
                                          <p:val>
                                            <p:strVal val="#ppt_y-.1"/>
                                          </p:val>
                                        </p:tav>
                                        <p:tav tm="100000">
                                          <p:val>
                                            <p:strVal val="#ppt_y"/>
                                          </p:val>
                                        </p:tav>
                                      </p:tavLst>
                                    </p:anim>
                                  </p:childTnLst>
                                </p:cTn>
                              </p:par>
                              <p:par>
                                <p:cTn id="85" presetID="16" presetClass="entr" presetSubtype="37"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Effect transition="in" filter="barn(outVertical)">
                                      <p:cBhvr>
                                        <p:cTn id="87" dur="2000"/>
                                        <p:tgtEl>
                                          <p:spTgt spid="7"/>
                                        </p:tgtEl>
                                      </p:cBhvr>
                                    </p:animEffect>
                                  </p:childTnLst>
                                </p:cTn>
                              </p:par>
                              <p:par>
                                <p:cTn id="88" presetID="10" presetClass="entr" presetSubtype="0" fill="hold" nodeType="withEffect">
                                  <p:stCondLst>
                                    <p:cond delay="1000"/>
                                  </p:stCondLst>
                                  <p:childTnLst>
                                    <p:set>
                                      <p:cBhvr>
                                        <p:cTn id="89" dur="1" fill="hold">
                                          <p:stCondLst>
                                            <p:cond delay="0"/>
                                          </p:stCondLst>
                                        </p:cTn>
                                        <p:tgtEl>
                                          <p:spTgt spid="5"/>
                                        </p:tgtEl>
                                        <p:attrNameLst>
                                          <p:attrName>style.visibility</p:attrName>
                                        </p:attrNameLst>
                                      </p:cBhvr>
                                      <p:to>
                                        <p:strVal val="visible"/>
                                      </p:to>
                                    </p:set>
                                    <p:animEffect transition="in" filter="fade">
                                      <p:cBhvr>
                                        <p:cTn id="9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C6160D66-D7F3-4EB4-DE8B-95A556545DF7}"/>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B2187679-EA9F-CA86-620F-37F33014F228}"/>
              </a:ext>
            </a:extLst>
          </p:cNvPr>
          <p:cNvPicPr>
            <a:picLocks noChangeAspect="1"/>
          </p:cNvPicPr>
          <p:nvPr/>
        </p:nvPicPr>
        <p:blipFill>
          <a:blip r:embed="rId4"/>
          <a:stretch>
            <a:fillRect/>
          </a:stretch>
        </p:blipFill>
        <p:spPr>
          <a:xfrm>
            <a:off x="-1" y="1260"/>
            <a:ext cx="12192001" cy="6855480"/>
          </a:xfrm>
          <a:prstGeom prst="rect">
            <a:avLst/>
          </a:prstGeom>
        </p:spPr>
      </p:pic>
      <p:pic>
        <p:nvPicPr>
          <p:cNvPr id="8" name="Picture 7" descr="A group of different electronic devices&#10;&#10;Description automatically generated">
            <a:extLst>
              <a:ext uri="{FF2B5EF4-FFF2-40B4-BE49-F238E27FC236}">
                <a16:creationId xmlns:a16="http://schemas.microsoft.com/office/drawing/2014/main" id="{675FB4FB-0F93-6594-124B-82D7FFA5CF48}"/>
              </a:ext>
            </a:extLst>
          </p:cNvPr>
          <p:cNvPicPr>
            <a:picLocks noChangeAspect="1"/>
          </p:cNvPicPr>
          <p:nvPr/>
        </p:nvPicPr>
        <p:blipFill rotWithShape="1">
          <a:blip r:embed="rId5"/>
          <a:srcRect l="2812" t="13318" r="70785" b="54453"/>
          <a:stretch/>
        </p:blipFill>
        <p:spPr>
          <a:xfrm>
            <a:off x="342900" y="914400"/>
            <a:ext cx="3219450" cy="2209800"/>
          </a:xfrm>
          <a:prstGeom prst="rect">
            <a:avLst/>
          </a:prstGeom>
        </p:spPr>
      </p:pic>
      <p:pic>
        <p:nvPicPr>
          <p:cNvPr id="9" name="Picture 8" descr="A group of different electronic devices&#10;&#10;Description automatically generated">
            <a:extLst>
              <a:ext uri="{FF2B5EF4-FFF2-40B4-BE49-F238E27FC236}">
                <a16:creationId xmlns:a16="http://schemas.microsoft.com/office/drawing/2014/main" id="{975D8525-3DB8-911B-42D4-629D2814E8D8}"/>
              </a:ext>
            </a:extLst>
          </p:cNvPr>
          <p:cNvPicPr>
            <a:picLocks noChangeAspect="1"/>
          </p:cNvPicPr>
          <p:nvPr/>
        </p:nvPicPr>
        <p:blipFill rotWithShape="1">
          <a:blip r:embed="rId5"/>
          <a:srcRect l="32027" t="5507" r="45753" b="62263"/>
          <a:stretch/>
        </p:blipFill>
        <p:spPr>
          <a:xfrm>
            <a:off x="3905250" y="378854"/>
            <a:ext cx="2709392" cy="2209800"/>
          </a:xfrm>
          <a:prstGeom prst="rect">
            <a:avLst/>
          </a:prstGeom>
        </p:spPr>
      </p:pic>
      <p:pic>
        <p:nvPicPr>
          <p:cNvPr id="10" name="Picture 9" descr="A group of different electronic devices&#10;&#10;Description automatically generated">
            <a:extLst>
              <a:ext uri="{FF2B5EF4-FFF2-40B4-BE49-F238E27FC236}">
                <a16:creationId xmlns:a16="http://schemas.microsoft.com/office/drawing/2014/main" id="{414DCA6E-F060-2FBB-BAB1-0F60A0F570A4}"/>
              </a:ext>
            </a:extLst>
          </p:cNvPr>
          <p:cNvPicPr>
            <a:picLocks noChangeAspect="1"/>
          </p:cNvPicPr>
          <p:nvPr/>
        </p:nvPicPr>
        <p:blipFill rotWithShape="1">
          <a:blip r:embed="rId5"/>
          <a:srcRect l="59523" t="2760" r="27123" b="65010"/>
          <a:stretch/>
        </p:blipFill>
        <p:spPr>
          <a:xfrm>
            <a:off x="7258050" y="190500"/>
            <a:ext cx="1628373" cy="2209800"/>
          </a:xfrm>
          <a:prstGeom prst="rect">
            <a:avLst/>
          </a:prstGeom>
        </p:spPr>
      </p:pic>
      <p:pic>
        <p:nvPicPr>
          <p:cNvPr id="11" name="Picture 10" descr="A group of different electronic devices&#10;&#10;Description automatically generated">
            <a:extLst>
              <a:ext uri="{FF2B5EF4-FFF2-40B4-BE49-F238E27FC236}">
                <a16:creationId xmlns:a16="http://schemas.microsoft.com/office/drawing/2014/main" id="{90A02C02-071B-FAB2-555D-727490CB859A}"/>
              </a:ext>
            </a:extLst>
          </p:cNvPr>
          <p:cNvPicPr>
            <a:picLocks noChangeAspect="1"/>
          </p:cNvPicPr>
          <p:nvPr/>
        </p:nvPicPr>
        <p:blipFill rotWithShape="1">
          <a:blip r:embed="rId5"/>
          <a:srcRect l="80457" t="8873" r="4904" b="50007"/>
          <a:stretch/>
        </p:blipFill>
        <p:spPr>
          <a:xfrm>
            <a:off x="9810750" y="609600"/>
            <a:ext cx="1785065" cy="2819400"/>
          </a:xfrm>
          <a:prstGeom prst="rect">
            <a:avLst/>
          </a:prstGeom>
        </p:spPr>
      </p:pic>
      <p:pic>
        <p:nvPicPr>
          <p:cNvPr id="12" name="Picture 11" descr="A group of different electronic devices&#10;&#10;Description automatically generated">
            <a:extLst>
              <a:ext uri="{FF2B5EF4-FFF2-40B4-BE49-F238E27FC236}">
                <a16:creationId xmlns:a16="http://schemas.microsoft.com/office/drawing/2014/main" id="{9315CC94-3FBC-76F5-D22E-AE753C76A8BD}"/>
              </a:ext>
            </a:extLst>
          </p:cNvPr>
          <p:cNvPicPr>
            <a:picLocks noChangeAspect="1"/>
          </p:cNvPicPr>
          <p:nvPr/>
        </p:nvPicPr>
        <p:blipFill rotWithShape="1">
          <a:blip r:embed="rId5"/>
          <a:srcRect l="4531" t="54438" r="70785" b="5803"/>
          <a:stretch/>
        </p:blipFill>
        <p:spPr>
          <a:xfrm>
            <a:off x="552450" y="3733801"/>
            <a:ext cx="3009900" cy="2726028"/>
          </a:xfrm>
          <a:prstGeom prst="rect">
            <a:avLst/>
          </a:prstGeom>
        </p:spPr>
      </p:pic>
      <p:pic>
        <p:nvPicPr>
          <p:cNvPr id="13" name="Picture 12" descr="A group of different electronic devices&#10;&#10;Description automatically generated">
            <a:extLst>
              <a:ext uri="{FF2B5EF4-FFF2-40B4-BE49-F238E27FC236}">
                <a16:creationId xmlns:a16="http://schemas.microsoft.com/office/drawing/2014/main" id="{BA090A35-0C90-C90A-2420-6510A7D2ECE9}"/>
              </a:ext>
            </a:extLst>
          </p:cNvPr>
          <p:cNvPicPr>
            <a:picLocks noChangeAspect="1"/>
          </p:cNvPicPr>
          <p:nvPr/>
        </p:nvPicPr>
        <p:blipFill rotWithShape="1">
          <a:blip r:embed="rId5"/>
          <a:srcRect l="33745" t="63294" r="50007" b="4383"/>
          <a:stretch/>
        </p:blipFill>
        <p:spPr>
          <a:xfrm>
            <a:off x="4114800" y="4340986"/>
            <a:ext cx="1981200" cy="2216238"/>
          </a:xfrm>
          <a:prstGeom prst="rect">
            <a:avLst/>
          </a:prstGeom>
        </p:spPr>
      </p:pic>
      <p:pic>
        <p:nvPicPr>
          <p:cNvPr id="14" name="Picture 13" descr="A group of different electronic devices&#10;&#10;Description automatically generated">
            <a:extLst>
              <a:ext uri="{FF2B5EF4-FFF2-40B4-BE49-F238E27FC236}">
                <a16:creationId xmlns:a16="http://schemas.microsoft.com/office/drawing/2014/main" id="{49D7B1BE-5A50-A35B-EC2C-4CC3A02C20AB}"/>
              </a:ext>
            </a:extLst>
          </p:cNvPr>
          <p:cNvPicPr>
            <a:picLocks noChangeAspect="1"/>
          </p:cNvPicPr>
          <p:nvPr/>
        </p:nvPicPr>
        <p:blipFill rotWithShape="1">
          <a:blip r:embed="rId5"/>
          <a:srcRect l="52154" t="60241" r="34541" b="2775"/>
          <a:stretch/>
        </p:blipFill>
        <p:spPr>
          <a:xfrm>
            <a:off x="6359612" y="4131692"/>
            <a:ext cx="1622338" cy="2535808"/>
          </a:xfrm>
          <a:prstGeom prst="rect">
            <a:avLst/>
          </a:prstGeom>
        </p:spPr>
      </p:pic>
      <p:pic>
        <p:nvPicPr>
          <p:cNvPr id="15" name="Picture 14" descr="A group of different electronic devices&#10;&#10;Description automatically generated">
            <a:extLst>
              <a:ext uri="{FF2B5EF4-FFF2-40B4-BE49-F238E27FC236}">
                <a16:creationId xmlns:a16="http://schemas.microsoft.com/office/drawing/2014/main" id="{3DC406CE-1C3E-FC91-6DF5-CA0C5365CFDB}"/>
              </a:ext>
            </a:extLst>
          </p:cNvPr>
          <p:cNvPicPr>
            <a:picLocks noChangeAspect="1"/>
          </p:cNvPicPr>
          <p:nvPr/>
        </p:nvPicPr>
        <p:blipFill rotWithShape="1">
          <a:blip r:embed="rId5"/>
          <a:srcRect l="70771" t="58880" r="4183" b="4136"/>
          <a:stretch/>
        </p:blipFill>
        <p:spPr>
          <a:xfrm>
            <a:off x="8629652" y="4038320"/>
            <a:ext cx="3054033" cy="2535808"/>
          </a:xfrm>
          <a:prstGeom prst="rect">
            <a:avLst/>
          </a:prstGeom>
        </p:spPr>
      </p:pic>
    </p:spTree>
    <p:extLst>
      <p:ext uri="{BB962C8B-B14F-4D97-AF65-F5344CB8AC3E}">
        <p14:creationId xmlns:p14="http://schemas.microsoft.com/office/powerpoint/2010/main" val="80467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8"/>
                                        </p:tgtEl>
                                        <p:attrNameLst>
                                          <p:attrName>r</p:attrName>
                                        </p:attrNameLst>
                                      </p:cBhvr>
                                    </p:animRot>
                                    <p:animRot by="-240000">
                                      <p:cBhvr>
                                        <p:cTn id="7" dur="200" fill="hold">
                                          <p:stCondLst>
                                            <p:cond delay="200"/>
                                          </p:stCondLst>
                                        </p:cTn>
                                        <p:tgtEl>
                                          <p:spTgt spid="8"/>
                                        </p:tgtEl>
                                        <p:attrNameLst>
                                          <p:attrName>r</p:attrName>
                                        </p:attrNameLst>
                                      </p:cBhvr>
                                    </p:animRot>
                                    <p:animRot by="240000">
                                      <p:cBhvr>
                                        <p:cTn id="8" dur="200" fill="hold">
                                          <p:stCondLst>
                                            <p:cond delay="400"/>
                                          </p:stCondLst>
                                        </p:cTn>
                                        <p:tgtEl>
                                          <p:spTgt spid="8"/>
                                        </p:tgtEl>
                                        <p:attrNameLst>
                                          <p:attrName>r</p:attrName>
                                        </p:attrNameLst>
                                      </p:cBhvr>
                                    </p:animRot>
                                    <p:animRot by="-240000">
                                      <p:cBhvr>
                                        <p:cTn id="9" dur="200" fill="hold">
                                          <p:stCondLst>
                                            <p:cond delay="600"/>
                                          </p:stCondLst>
                                        </p:cTn>
                                        <p:tgtEl>
                                          <p:spTgt spid="8"/>
                                        </p:tgtEl>
                                        <p:attrNameLst>
                                          <p:attrName>r</p:attrName>
                                        </p:attrNameLst>
                                      </p:cBhvr>
                                    </p:animRot>
                                    <p:animRot by="120000">
                                      <p:cBhvr>
                                        <p:cTn id="10" dur="200" fill="hold">
                                          <p:stCondLst>
                                            <p:cond delay="800"/>
                                          </p:stCondLst>
                                        </p:cTn>
                                        <p:tgtEl>
                                          <p:spTgt spid="8"/>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9"/>
                                        </p:tgtEl>
                                        <p:attrNameLst>
                                          <p:attrName>r</p:attrName>
                                        </p:attrNameLst>
                                      </p:cBhvr>
                                    </p:animRot>
                                    <p:animRot by="-240000">
                                      <p:cBhvr>
                                        <p:cTn id="13" dur="200" fill="hold">
                                          <p:stCondLst>
                                            <p:cond delay="200"/>
                                          </p:stCondLst>
                                        </p:cTn>
                                        <p:tgtEl>
                                          <p:spTgt spid="9"/>
                                        </p:tgtEl>
                                        <p:attrNameLst>
                                          <p:attrName>r</p:attrName>
                                        </p:attrNameLst>
                                      </p:cBhvr>
                                    </p:animRot>
                                    <p:animRot by="240000">
                                      <p:cBhvr>
                                        <p:cTn id="14" dur="200" fill="hold">
                                          <p:stCondLst>
                                            <p:cond delay="400"/>
                                          </p:stCondLst>
                                        </p:cTn>
                                        <p:tgtEl>
                                          <p:spTgt spid="9"/>
                                        </p:tgtEl>
                                        <p:attrNameLst>
                                          <p:attrName>r</p:attrName>
                                        </p:attrNameLst>
                                      </p:cBhvr>
                                    </p:animRot>
                                    <p:animRot by="-240000">
                                      <p:cBhvr>
                                        <p:cTn id="15" dur="200" fill="hold">
                                          <p:stCondLst>
                                            <p:cond delay="600"/>
                                          </p:stCondLst>
                                        </p:cTn>
                                        <p:tgtEl>
                                          <p:spTgt spid="9"/>
                                        </p:tgtEl>
                                        <p:attrNameLst>
                                          <p:attrName>r</p:attrName>
                                        </p:attrNameLst>
                                      </p:cBhvr>
                                    </p:animRot>
                                    <p:animRot by="120000">
                                      <p:cBhvr>
                                        <p:cTn id="16" dur="200" fill="hold">
                                          <p:stCondLst>
                                            <p:cond delay="800"/>
                                          </p:stCondLst>
                                        </p:cTn>
                                        <p:tgtEl>
                                          <p:spTgt spid="9"/>
                                        </p:tgtEl>
                                        <p:attrNameLst>
                                          <p:attrName>r</p:attrName>
                                        </p:attrNameLst>
                                      </p:cBhvr>
                                    </p:animRot>
                                  </p:childTnLst>
                                </p:cTn>
                              </p:par>
                              <p:par>
                                <p:cTn id="17" presetID="32" presetClass="emph" presetSubtype="0" fill="hold" nodeType="withEffect">
                                  <p:stCondLst>
                                    <p:cond delay="0"/>
                                  </p:stCondLst>
                                  <p:childTnLst>
                                    <p:animRot by="120000">
                                      <p:cBhvr>
                                        <p:cTn id="18" dur="100" fill="hold">
                                          <p:stCondLst>
                                            <p:cond delay="0"/>
                                          </p:stCondLst>
                                        </p:cTn>
                                        <p:tgtEl>
                                          <p:spTgt spid="10"/>
                                        </p:tgtEl>
                                        <p:attrNameLst>
                                          <p:attrName>r</p:attrName>
                                        </p:attrNameLst>
                                      </p:cBhvr>
                                    </p:animRot>
                                    <p:animRot by="-240000">
                                      <p:cBhvr>
                                        <p:cTn id="19" dur="200" fill="hold">
                                          <p:stCondLst>
                                            <p:cond delay="200"/>
                                          </p:stCondLst>
                                        </p:cTn>
                                        <p:tgtEl>
                                          <p:spTgt spid="10"/>
                                        </p:tgtEl>
                                        <p:attrNameLst>
                                          <p:attrName>r</p:attrName>
                                        </p:attrNameLst>
                                      </p:cBhvr>
                                    </p:animRot>
                                    <p:animRot by="240000">
                                      <p:cBhvr>
                                        <p:cTn id="20" dur="200" fill="hold">
                                          <p:stCondLst>
                                            <p:cond delay="400"/>
                                          </p:stCondLst>
                                        </p:cTn>
                                        <p:tgtEl>
                                          <p:spTgt spid="10"/>
                                        </p:tgtEl>
                                        <p:attrNameLst>
                                          <p:attrName>r</p:attrName>
                                        </p:attrNameLst>
                                      </p:cBhvr>
                                    </p:animRot>
                                    <p:animRot by="-240000">
                                      <p:cBhvr>
                                        <p:cTn id="21" dur="200" fill="hold">
                                          <p:stCondLst>
                                            <p:cond delay="600"/>
                                          </p:stCondLst>
                                        </p:cTn>
                                        <p:tgtEl>
                                          <p:spTgt spid="10"/>
                                        </p:tgtEl>
                                        <p:attrNameLst>
                                          <p:attrName>r</p:attrName>
                                        </p:attrNameLst>
                                      </p:cBhvr>
                                    </p:animRot>
                                    <p:animRot by="120000">
                                      <p:cBhvr>
                                        <p:cTn id="22" dur="200" fill="hold">
                                          <p:stCondLst>
                                            <p:cond delay="800"/>
                                          </p:stCondLst>
                                        </p:cTn>
                                        <p:tgtEl>
                                          <p:spTgt spid="10"/>
                                        </p:tgtEl>
                                        <p:attrNameLst>
                                          <p:attrName>r</p:attrName>
                                        </p:attrNameLst>
                                      </p:cBhvr>
                                    </p:animRot>
                                  </p:childTnLst>
                                </p:cTn>
                              </p:par>
                              <p:par>
                                <p:cTn id="23" presetID="32" presetClass="emph" presetSubtype="0" fill="hold" nodeType="withEffect">
                                  <p:stCondLst>
                                    <p:cond delay="0"/>
                                  </p:stCondLst>
                                  <p:childTnLst>
                                    <p:animRot by="120000">
                                      <p:cBhvr>
                                        <p:cTn id="24" dur="100" fill="hold">
                                          <p:stCondLst>
                                            <p:cond delay="0"/>
                                          </p:stCondLst>
                                        </p:cTn>
                                        <p:tgtEl>
                                          <p:spTgt spid="11"/>
                                        </p:tgtEl>
                                        <p:attrNameLst>
                                          <p:attrName>r</p:attrName>
                                        </p:attrNameLst>
                                      </p:cBhvr>
                                    </p:animRot>
                                    <p:animRot by="-240000">
                                      <p:cBhvr>
                                        <p:cTn id="25" dur="200" fill="hold">
                                          <p:stCondLst>
                                            <p:cond delay="200"/>
                                          </p:stCondLst>
                                        </p:cTn>
                                        <p:tgtEl>
                                          <p:spTgt spid="11"/>
                                        </p:tgtEl>
                                        <p:attrNameLst>
                                          <p:attrName>r</p:attrName>
                                        </p:attrNameLst>
                                      </p:cBhvr>
                                    </p:animRot>
                                    <p:animRot by="240000">
                                      <p:cBhvr>
                                        <p:cTn id="26" dur="200" fill="hold">
                                          <p:stCondLst>
                                            <p:cond delay="400"/>
                                          </p:stCondLst>
                                        </p:cTn>
                                        <p:tgtEl>
                                          <p:spTgt spid="11"/>
                                        </p:tgtEl>
                                        <p:attrNameLst>
                                          <p:attrName>r</p:attrName>
                                        </p:attrNameLst>
                                      </p:cBhvr>
                                    </p:animRot>
                                    <p:animRot by="-240000">
                                      <p:cBhvr>
                                        <p:cTn id="27" dur="200" fill="hold">
                                          <p:stCondLst>
                                            <p:cond delay="600"/>
                                          </p:stCondLst>
                                        </p:cTn>
                                        <p:tgtEl>
                                          <p:spTgt spid="11"/>
                                        </p:tgtEl>
                                        <p:attrNameLst>
                                          <p:attrName>r</p:attrName>
                                        </p:attrNameLst>
                                      </p:cBhvr>
                                    </p:animRot>
                                    <p:animRot by="120000">
                                      <p:cBhvr>
                                        <p:cTn id="28" dur="200" fill="hold">
                                          <p:stCondLst>
                                            <p:cond delay="800"/>
                                          </p:stCondLst>
                                        </p:cTn>
                                        <p:tgtEl>
                                          <p:spTgt spid="11"/>
                                        </p:tgtEl>
                                        <p:attrNameLst>
                                          <p:attrName>r</p:attrName>
                                        </p:attrNameLst>
                                      </p:cBhvr>
                                    </p:animRot>
                                  </p:childTnLst>
                                </p:cTn>
                              </p:par>
                              <p:par>
                                <p:cTn id="29" presetID="32" presetClass="emph" presetSubtype="0" fill="hold" nodeType="withEffect">
                                  <p:stCondLst>
                                    <p:cond delay="0"/>
                                  </p:stCondLst>
                                  <p:childTnLst>
                                    <p:animRot by="120000">
                                      <p:cBhvr>
                                        <p:cTn id="30" dur="100" fill="hold">
                                          <p:stCondLst>
                                            <p:cond delay="0"/>
                                          </p:stCondLst>
                                        </p:cTn>
                                        <p:tgtEl>
                                          <p:spTgt spid="15"/>
                                        </p:tgtEl>
                                        <p:attrNameLst>
                                          <p:attrName>r</p:attrName>
                                        </p:attrNameLst>
                                      </p:cBhvr>
                                    </p:animRot>
                                    <p:animRot by="-240000">
                                      <p:cBhvr>
                                        <p:cTn id="31" dur="200" fill="hold">
                                          <p:stCondLst>
                                            <p:cond delay="200"/>
                                          </p:stCondLst>
                                        </p:cTn>
                                        <p:tgtEl>
                                          <p:spTgt spid="15"/>
                                        </p:tgtEl>
                                        <p:attrNameLst>
                                          <p:attrName>r</p:attrName>
                                        </p:attrNameLst>
                                      </p:cBhvr>
                                    </p:animRot>
                                    <p:animRot by="240000">
                                      <p:cBhvr>
                                        <p:cTn id="32" dur="200" fill="hold">
                                          <p:stCondLst>
                                            <p:cond delay="400"/>
                                          </p:stCondLst>
                                        </p:cTn>
                                        <p:tgtEl>
                                          <p:spTgt spid="15"/>
                                        </p:tgtEl>
                                        <p:attrNameLst>
                                          <p:attrName>r</p:attrName>
                                        </p:attrNameLst>
                                      </p:cBhvr>
                                    </p:animRot>
                                    <p:animRot by="-240000">
                                      <p:cBhvr>
                                        <p:cTn id="33" dur="200" fill="hold">
                                          <p:stCondLst>
                                            <p:cond delay="600"/>
                                          </p:stCondLst>
                                        </p:cTn>
                                        <p:tgtEl>
                                          <p:spTgt spid="15"/>
                                        </p:tgtEl>
                                        <p:attrNameLst>
                                          <p:attrName>r</p:attrName>
                                        </p:attrNameLst>
                                      </p:cBhvr>
                                    </p:animRot>
                                    <p:animRot by="120000">
                                      <p:cBhvr>
                                        <p:cTn id="34" dur="200" fill="hold">
                                          <p:stCondLst>
                                            <p:cond delay="800"/>
                                          </p:stCondLst>
                                        </p:cTn>
                                        <p:tgtEl>
                                          <p:spTgt spid="15"/>
                                        </p:tgtEl>
                                        <p:attrNameLst>
                                          <p:attrName>r</p:attrName>
                                        </p:attrNameLst>
                                      </p:cBhvr>
                                    </p:animRot>
                                  </p:childTnLst>
                                </p:cTn>
                              </p:par>
                              <p:par>
                                <p:cTn id="35" presetID="32" presetClass="emph" presetSubtype="0" fill="hold" nodeType="withEffect">
                                  <p:stCondLst>
                                    <p:cond delay="0"/>
                                  </p:stCondLst>
                                  <p:childTnLst>
                                    <p:animRot by="120000">
                                      <p:cBhvr>
                                        <p:cTn id="36" dur="100" fill="hold">
                                          <p:stCondLst>
                                            <p:cond delay="0"/>
                                          </p:stCondLst>
                                        </p:cTn>
                                        <p:tgtEl>
                                          <p:spTgt spid="14"/>
                                        </p:tgtEl>
                                        <p:attrNameLst>
                                          <p:attrName>r</p:attrName>
                                        </p:attrNameLst>
                                      </p:cBhvr>
                                    </p:animRot>
                                    <p:animRot by="-240000">
                                      <p:cBhvr>
                                        <p:cTn id="37" dur="200" fill="hold">
                                          <p:stCondLst>
                                            <p:cond delay="200"/>
                                          </p:stCondLst>
                                        </p:cTn>
                                        <p:tgtEl>
                                          <p:spTgt spid="14"/>
                                        </p:tgtEl>
                                        <p:attrNameLst>
                                          <p:attrName>r</p:attrName>
                                        </p:attrNameLst>
                                      </p:cBhvr>
                                    </p:animRot>
                                    <p:animRot by="240000">
                                      <p:cBhvr>
                                        <p:cTn id="38" dur="200" fill="hold">
                                          <p:stCondLst>
                                            <p:cond delay="400"/>
                                          </p:stCondLst>
                                        </p:cTn>
                                        <p:tgtEl>
                                          <p:spTgt spid="14"/>
                                        </p:tgtEl>
                                        <p:attrNameLst>
                                          <p:attrName>r</p:attrName>
                                        </p:attrNameLst>
                                      </p:cBhvr>
                                    </p:animRot>
                                    <p:animRot by="-240000">
                                      <p:cBhvr>
                                        <p:cTn id="39" dur="200" fill="hold">
                                          <p:stCondLst>
                                            <p:cond delay="600"/>
                                          </p:stCondLst>
                                        </p:cTn>
                                        <p:tgtEl>
                                          <p:spTgt spid="14"/>
                                        </p:tgtEl>
                                        <p:attrNameLst>
                                          <p:attrName>r</p:attrName>
                                        </p:attrNameLst>
                                      </p:cBhvr>
                                    </p:animRot>
                                    <p:animRot by="120000">
                                      <p:cBhvr>
                                        <p:cTn id="40" dur="200" fill="hold">
                                          <p:stCondLst>
                                            <p:cond delay="800"/>
                                          </p:stCondLst>
                                        </p:cTn>
                                        <p:tgtEl>
                                          <p:spTgt spid="14"/>
                                        </p:tgtEl>
                                        <p:attrNameLst>
                                          <p:attrName>r</p:attrName>
                                        </p:attrNameLst>
                                      </p:cBhvr>
                                    </p:animRot>
                                  </p:childTnLst>
                                </p:cTn>
                              </p:par>
                              <p:par>
                                <p:cTn id="41" presetID="32" presetClass="emph" presetSubtype="0" fill="hold" nodeType="withEffect">
                                  <p:stCondLst>
                                    <p:cond delay="0"/>
                                  </p:stCondLst>
                                  <p:childTnLst>
                                    <p:animRot by="120000">
                                      <p:cBhvr>
                                        <p:cTn id="42" dur="100" fill="hold">
                                          <p:stCondLst>
                                            <p:cond delay="0"/>
                                          </p:stCondLst>
                                        </p:cTn>
                                        <p:tgtEl>
                                          <p:spTgt spid="13"/>
                                        </p:tgtEl>
                                        <p:attrNameLst>
                                          <p:attrName>r</p:attrName>
                                        </p:attrNameLst>
                                      </p:cBhvr>
                                    </p:animRot>
                                    <p:animRot by="-240000">
                                      <p:cBhvr>
                                        <p:cTn id="43" dur="200" fill="hold">
                                          <p:stCondLst>
                                            <p:cond delay="200"/>
                                          </p:stCondLst>
                                        </p:cTn>
                                        <p:tgtEl>
                                          <p:spTgt spid="13"/>
                                        </p:tgtEl>
                                        <p:attrNameLst>
                                          <p:attrName>r</p:attrName>
                                        </p:attrNameLst>
                                      </p:cBhvr>
                                    </p:animRot>
                                    <p:animRot by="240000">
                                      <p:cBhvr>
                                        <p:cTn id="44" dur="200" fill="hold">
                                          <p:stCondLst>
                                            <p:cond delay="400"/>
                                          </p:stCondLst>
                                        </p:cTn>
                                        <p:tgtEl>
                                          <p:spTgt spid="13"/>
                                        </p:tgtEl>
                                        <p:attrNameLst>
                                          <p:attrName>r</p:attrName>
                                        </p:attrNameLst>
                                      </p:cBhvr>
                                    </p:animRot>
                                    <p:animRot by="-240000">
                                      <p:cBhvr>
                                        <p:cTn id="45" dur="200" fill="hold">
                                          <p:stCondLst>
                                            <p:cond delay="600"/>
                                          </p:stCondLst>
                                        </p:cTn>
                                        <p:tgtEl>
                                          <p:spTgt spid="13"/>
                                        </p:tgtEl>
                                        <p:attrNameLst>
                                          <p:attrName>r</p:attrName>
                                        </p:attrNameLst>
                                      </p:cBhvr>
                                    </p:animRot>
                                    <p:animRot by="120000">
                                      <p:cBhvr>
                                        <p:cTn id="46" dur="200" fill="hold">
                                          <p:stCondLst>
                                            <p:cond delay="800"/>
                                          </p:stCondLst>
                                        </p:cTn>
                                        <p:tgtEl>
                                          <p:spTgt spid="13"/>
                                        </p:tgtEl>
                                        <p:attrNameLst>
                                          <p:attrName>r</p:attrName>
                                        </p:attrNameLst>
                                      </p:cBhvr>
                                    </p:animRot>
                                  </p:childTnLst>
                                </p:cTn>
                              </p:par>
                              <p:par>
                                <p:cTn id="47" presetID="32" presetClass="emph" presetSubtype="0" fill="hold" nodeType="withEffect">
                                  <p:stCondLst>
                                    <p:cond delay="0"/>
                                  </p:stCondLst>
                                  <p:childTnLst>
                                    <p:animRot by="120000">
                                      <p:cBhvr>
                                        <p:cTn id="48" dur="100" fill="hold">
                                          <p:stCondLst>
                                            <p:cond delay="0"/>
                                          </p:stCondLst>
                                        </p:cTn>
                                        <p:tgtEl>
                                          <p:spTgt spid="12"/>
                                        </p:tgtEl>
                                        <p:attrNameLst>
                                          <p:attrName>r</p:attrName>
                                        </p:attrNameLst>
                                      </p:cBhvr>
                                    </p:animRot>
                                    <p:animRot by="-240000">
                                      <p:cBhvr>
                                        <p:cTn id="49" dur="200" fill="hold">
                                          <p:stCondLst>
                                            <p:cond delay="200"/>
                                          </p:stCondLst>
                                        </p:cTn>
                                        <p:tgtEl>
                                          <p:spTgt spid="12"/>
                                        </p:tgtEl>
                                        <p:attrNameLst>
                                          <p:attrName>r</p:attrName>
                                        </p:attrNameLst>
                                      </p:cBhvr>
                                    </p:animRot>
                                    <p:animRot by="240000">
                                      <p:cBhvr>
                                        <p:cTn id="50" dur="200" fill="hold">
                                          <p:stCondLst>
                                            <p:cond delay="400"/>
                                          </p:stCondLst>
                                        </p:cTn>
                                        <p:tgtEl>
                                          <p:spTgt spid="12"/>
                                        </p:tgtEl>
                                        <p:attrNameLst>
                                          <p:attrName>r</p:attrName>
                                        </p:attrNameLst>
                                      </p:cBhvr>
                                    </p:animRot>
                                    <p:animRot by="-240000">
                                      <p:cBhvr>
                                        <p:cTn id="51" dur="200" fill="hold">
                                          <p:stCondLst>
                                            <p:cond delay="600"/>
                                          </p:stCondLst>
                                        </p:cTn>
                                        <p:tgtEl>
                                          <p:spTgt spid="12"/>
                                        </p:tgtEl>
                                        <p:attrNameLst>
                                          <p:attrName>r</p:attrName>
                                        </p:attrNameLst>
                                      </p:cBhvr>
                                    </p:animRot>
                                    <p:animRot by="120000">
                                      <p:cBhvr>
                                        <p:cTn id="52" dur="200" fill="hold">
                                          <p:stCondLst>
                                            <p:cond delay="80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0DB6E58F-1762-1A5F-D04F-9DBA53BD2C70}"/>
              </a:ext>
            </a:extLst>
          </p:cNvPr>
          <p:cNvPicPr>
            <a:picLocks noChangeAspect="1"/>
          </p:cNvPicPr>
          <p:nvPr/>
        </p:nvPicPr>
        <p:blipFill>
          <a:blip r:embed="rId3"/>
          <a:stretch>
            <a:fillRect/>
          </a:stretch>
        </p:blipFill>
        <p:spPr>
          <a:xfrm>
            <a:off x="0" y="1260"/>
            <a:ext cx="12194242" cy="6856740"/>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57EC43EF-C96F-53E4-2DE3-FE82E0B328E0}"/>
              </a:ext>
            </a:extLst>
          </p:cNvPr>
          <p:cNvPicPr>
            <a:picLocks noChangeAspect="1"/>
          </p:cNvPicPr>
          <p:nvPr/>
        </p:nvPicPr>
        <p:blipFill>
          <a:blip r:embed="rId4"/>
          <a:stretch>
            <a:fillRect/>
          </a:stretch>
        </p:blipFill>
        <p:spPr>
          <a:xfrm>
            <a:off x="-1" y="1260"/>
            <a:ext cx="12192001" cy="6855480"/>
          </a:xfrm>
          <a:prstGeom prst="rect">
            <a:avLst/>
          </a:prstGeom>
        </p:spPr>
      </p:pic>
      <p:pic>
        <p:nvPicPr>
          <p:cNvPr id="6" name="Picture 5" descr="A white squares with black text&#10;&#10;Description automatically generated">
            <a:extLst>
              <a:ext uri="{FF2B5EF4-FFF2-40B4-BE49-F238E27FC236}">
                <a16:creationId xmlns:a16="http://schemas.microsoft.com/office/drawing/2014/main" id="{67A426B8-899C-8488-072D-F4909631283C}"/>
              </a:ext>
            </a:extLst>
          </p:cNvPr>
          <p:cNvPicPr>
            <a:picLocks noChangeAspect="1"/>
          </p:cNvPicPr>
          <p:nvPr/>
        </p:nvPicPr>
        <p:blipFill rotWithShape="1">
          <a:blip r:embed="rId5"/>
          <a:srcRect l="22932" t="25632" r="58894" b="43331"/>
          <a:stretch/>
        </p:blipFill>
        <p:spPr>
          <a:xfrm>
            <a:off x="2795954" y="1758462"/>
            <a:ext cx="2215662" cy="2127738"/>
          </a:xfrm>
          <a:prstGeom prst="rect">
            <a:avLst/>
          </a:prstGeom>
        </p:spPr>
      </p:pic>
      <p:pic>
        <p:nvPicPr>
          <p:cNvPr id="7" name="Picture 6" descr="A white squares with black text&#10;&#10;Description automatically generated">
            <a:extLst>
              <a:ext uri="{FF2B5EF4-FFF2-40B4-BE49-F238E27FC236}">
                <a16:creationId xmlns:a16="http://schemas.microsoft.com/office/drawing/2014/main" id="{6870F437-2870-616F-F955-430E0BC034A2}"/>
              </a:ext>
            </a:extLst>
          </p:cNvPr>
          <p:cNvPicPr>
            <a:picLocks noChangeAspect="1"/>
          </p:cNvPicPr>
          <p:nvPr/>
        </p:nvPicPr>
        <p:blipFill rotWithShape="1">
          <a:blip r:embed="rId5"/>
          <a:srcRect l="41106" t="25632" r="41105" b="43331"/>
          <a:stretch/>
        </p:blipFill>
        <p:spPr>
          <a:xfrm>
            <a:off x="5011616" y="1758462"/>
            <a:ext cx="2168770" cy="2127738"/>
          </a:xfrm>
          <a:prstGeom prst="rect">
            <a:avLst/>
          </a:prstGeom>
        </p:spPr>
      </p:pic>
      <p:pic>
        <p:nvPicPr>
          <p:cNvPr id="8" name="Picture 7" descr="A white squares with black text&#10;&#10;Description automatically generated">
            <a:extLst>
              <a:ext uri="{FF2B5EF4-FFF2-40B4-BE49-F238E27FC236}">
                <a16:creationId xmlns:a16="http://schemas.microsoft.com/office/drawing/2014/main" id="{7F1596DA-426B-186A-63EB-862E97436DA8}"/>
              </a:ext>
            </a:extLst>
          </p:cNvPr>
          <p:cNvPicPr>
            <a:picLocks noChangeAspect="1"/>
          </p:cNvPicPr>
          <p:nvPr/>
        </p:nvPicPr>
        <p:blipFill rotWithShape="1">
          <a:blip r:embed="rId5"/>
          <a:srcRect l="58894" t="25632" r="22932" b="43331"/>
          <a:stretch/>
        </p:blipFill>
        <p:spPr>
          <a:xfrm>
            <a:off x="7180386" y="1758460"/>
            <a:ext cx="2215660" cy="2127739"/>
          </a:xfrm>
          <a:prstGeom prst="rect">
            <a:avLst/>
          </a:prstGeom>
        </p:spPr>
      </p:pic>
      <p:pic>
        <p:nvPicPr>
          <p:cNvPr id="9" name="Picture 8" descr="A white squares with black text&#10;&#10;Description automatically generated">
            <a:extLst>
              <a:ext uri="{FF2B5EF4-FFF2-40B4-BE49-F238E27FC236}">
                <a16:creationId xmlns:a16="http://schemas.microsoft.com/office/drawing/2014/main" id="{92726679-AB28-991D-BDF7-81CBF5962C8E}"/>
              </a:ext>
            </a:extLst>
          </p:cNvPr>
          <p:cNvPicPr>
            <a:picLocks noChangeAspect="1"/>
          </p:cNvPicPr>
          <p:nvPr/>
        </p:nvPicPr>
        <p:blipFill rotWithShape="1">
          <a:blip r:embed="rId5"/>
          <a:srcRect l="31827" t="56670" r="50000" b="12293"/>
          <a:stretch/>
        </p:blipFill>
        <p:spPr>
          <a:xfrm>
            <a:off x="3880338" y="3886199"/>
            <a:ext cx="2215662" cy="2127738"/>
          </a:xfrm>
          <a:prstGeom prst="rect">
            <a:avLst/>
          </a:prstGeom>
        </p:spPr>
      </p:pic>
      <p:pic>
        <p:nvPicPr>
          <p:cNvPr id="10" name="Picture 9" descr="A white squares with black text&#10;&#10;Description automatically generated">
            <a:extLst>
              <a:ext uri="{FF2B5EF4-FFF2-40B4-BE49-F238E27FC236}">
                <a16:creationId xmlns:a16="http://schemas.microsoft.com/office/drawing/2014/main" id="{456649AC-7EC0-E2CA-174E-2FA1CA4414BF}"/>
              </a:ext>
            </a:extLst>
          </p:cNvPr>
          <p:cNvPicPr>
            <a:picLocks noChangeAspect="1"/>
          </p:cNvPicPr>
          <p:nvPr/>
        </p:nvPicPr>
        <p:blipFill rotWithShape="1">
          <a:blip r:embed="rId5"/>
          <a:srcRect l="50000" t="56670" r="31827" b="12293"/>
          <a:stretch/>
        </p:blipFill>
        <p:spPr>
          <a:xfrm>
            <a:off x="6096000" y="3886198"/>
            <a:ext cx="2215660" cy="2127738"/>
          </a:xfrm>
          <a:prstGeom prst="rect">
            <a:avLst/>
          </a:prstGeom>
        </p:spPr>
      </p:pic>
      <p:pic>
        <p:nvPicPr>
          <p:cNvPr id="11" name="Picture 10" descr="A group of objects on a black background&#10;&#10;Description automatically generated">
            <a:extLst>
              <a:ext uri="{FF2B5EF4-FFF2-40B4-BE49-F238E27FC236}">
                <a16:creationId xmlns:a16="http://schemas.microsoft.com/office/drawing/2014/main" id="{3F479883-4DBB-6AC5-44DB-654580770EF9}"/>
              </a:ext>
            </a:extLst>
          </p:cNvPr>
          <p:cNvPicPr>
            <a:picLocks noChangeAspect="1"/>
          </p:cNvPicPr>
          <p:nvPr/>
        </p:nvPicPr>
        <p:blipFill rotWithShape="1">
          <a:blip r:embed="rId6"/>
          <a:srcRect l="22932" t="26145" r="58894" b="42818"/>
          <a:stretch/>
        </p:blipFill>
        <p:spPr>
          <a:xfrm>
            <a:off x="2795954" y="1793630"/>
            <a:ext cx="2215662" cy="2127739"/>
          </a:xfrm>
          <a:prstGeom prst="rect">
            <a:avLst/>
          </a:prstGeom>
        </p:spPr>
      </p:pic>
      <p:pic>
        <p:nvPicPr>
          <p:cNvPr id="12" name="Picture 11" descr="A group of objects on a black background&#10;&#10;Description automatically generated">
            <a:extLst>
              <a:ext uri="{FF2B5EF4-FFF2-40B4-BE49-F238E27FC236}">
                <a16:creationId xmlns:a16="http://schemas.microsoft.com/office/drawing/2014/main" id="{D5165360-BFCA-BC0E-14A3-EF004D96A6DD}"/>
              </a:ext>
            </a:extLst>
          </p:cNvPr>
          <p:cNvPicPr>
            <a:picLocks noChangeAspect="1"/>
          </p:cNvPicPr>
          <p:nvPr/>
        </p:nvPicPr>
        <p:blipFill rotWithShape="1">
          <a:blip r:embed="rId6"/>
          <a:srcRect l="41106" t="26145" r="41106" b="42818"/>
          <a:stretch/>
        </p:blipFill>
        <p:spPr>
          <a:xfrm>
            <a:off x="5011616" y="1793630"/>
            <a:ext cx="2168770" cy="2127739"/>
          </a:xfrm>
          <a:prstGeom prst="rect">
            <a:avLst/>
          </a:prstGeom>
        </p:spPr>
      </p:pic>
      <p:pic>
        <p:nvPicPr>
          <p:cNvPr id="13" name="Picture 12" descr="A group of objects on a black background&#10;&#10;Description automatically generated">
            <a:extLst>
              <a:ext uri="{FF2B5EF4-FFF2-40B4-BE49-F238E27FC236}">
                <a16:creationId xmlns:a16="http://schemas.microsoft.com/office/drawing/2014/main" id="{FBF2BF92-EF2D-8685-B0DB-FE799E5DCD13}"/>
              </a:ext>
            </a:extLst>
          </p:cNvPr>
          <p:cNvPicPr>
            <a:picLocks noChangeAspect="1"/>
          </p:cNvPicPr>
          <p:nvPr/>
        </p:nvPicPr>
        <p:blipFill rotWithShape="1">
          <a:blip r:embed="rId6"/>
          <a:srcRect l="58894" t="26145" r="22932" b="42818"/>
          <a:stretch/>
        </p:blipFill>
        <p:spPr>
          <a:xfrm>
            <a:off x="7180386" y="1793630"/>
            <a:ext cx="2215660" cy="2127740"/>
          </a:xfrm>
          <a:prstGeom prst="rect">
            <a:avLst/>
          </a:prstGeom>
        </p:spPr>
      </p:pic>
      <p:pic>
        <p:nvPicPr>
          <p:cNvPr id="14" name="Picture 13" descr="A group of objects on a black background&#10;&#10;Description automatically generated">
            <a:extLst>
              <a:ext uri="{FF2B5EF4-FFF2-40B4-BE49-F238E27FC236}">
                <a16:creationId xmlns:a16="http://schemas.microsoft.com/office/drawing/2014/main" id="{817B3F64-7DB9-0A3F-D580-1A66B677F3D1}"/>
              </a:ext>
            </a:extLst>
          </p:cNvPr>
          <p:cNvPicPr>
            <a:picLocks noChangeAspect="1"/>
          </p:cNvPicPr>
          <p:nvPr/>
        </p:nvPicPr>
        <p:blipFill rotWithShape="1">
          <a:blip r:embed="rId6"/>
          <a:srcRect l="31827" t="57182" r="50000" b="11781"/>
          <a:stretch/>
        </p:blipFill>
        <p:spPr>
          <a:xfrm>
            <a:off x="3880338" y="3921370"/>
            <a:ext cx="2215662" cy="2127740"/>
          </a:xfrm>
          <a:prstGeom prst="rect">
            <a:avLst/>
          </a:prstGeom>
        </p:spPr>
      </p:pic>
      <p:pic>
        <p:nvPicPr>
          <p:cNvPr id="15" name="Picture 14" descr="A group of objects on a black background&#10;&#10;Description automatically generated">
            <a:extLst>
              <a:ext uri="{FF2B5EF4-FFF2-40B4-BE49-F238E27FC236}">
                <a16:creationId xmlns:a16="http://schemas.microsoft.com/office/drawing/2014/main" id="{02A45FDF-2BF0-8066-6E6B-F5CD658740FD}"/>
              </a:ext>
            </a:extLst>
          </p:cNvPr>
          <p:cNvPicPr>
            <a:picLocks noChangeAspect="1"/>
          </p:cNvPicPr>
          <p:nvPr/>
        </p:nvPicPr>
        <p:blipFill rotWithShape="1">
          <a:blip r:embed="rId6"/>
          <a:srcRect l="50000" t="57182" r="31827" b="11781"/>
          <a:stretch/>
        </p:blipFill>
        <p:spPr>
          <a:xfrm>
            <a:off x="6096000" y="3921370"/>
            <a:ext cx="2215660" cy="2127740"/>
          </a:xfrm>
          <a:prstGeom prst="rect">
            <a:avLst/>
          </a:prstGeom>
        </p:spPr>
      </p:pic>
    </p:spTree>
    <p:extLst>
      <p:ext uri="{BB962C8B-B14F-4D97-AF65-F5344CB8AC3E}">
        <p14:creationId xmlns:p14="http://schemas.microsoft.com/office/powerpoint/2010/main" val="2190267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down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trips(down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strips(down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strips(downLeft)">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strips(down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rectangular object with black border&#10;&#10;Description automatically generated">
            <a:extLst>
              <a:ext uri="{FF2B5EF4-FFF2-40B4-BE49-F238E27FC236}">
                <a16:creationId xmlns:a16="http://schemas.microsoft.com/office/drawing/2014/main" id="{83D3A37D-522F-9ED5-B8D6-FB0ED134166E}"/>
              </a:ext>
            </a:extLst>
          </p:cNvPr>
          <p:cNvPicPr>
            <a:picLocks noChangeAspect="1"/>
          </p:cNvPicPr>
          <p:nvPr/>
        </p:nvPicPr>
        <p:blipFill>
          <a:blip r:embed="rId3"/>
          <a:stretch>
            <a:fillRect/>
          </a:stretch>
        </p:blipFill>
        <p:spPr>
          <a:xfrm>
            <a:off x="0" y="1260"/>
            <a:ext cx="12194242" cy="6856740"/>
          </a:xfrm>
          <a:prstGeom prst="rect">
            <a:avLst/>
          </a:prstGeom>
        </p:spPr>
      </p:pic>
      <p:pic>
        <p:nvPicPr>
          <p:cNvPr id="9" name="Picture 8" descr="A cartoon of a child with a sad expression&#10;&#10;Description automatically generated">
            <a:extLst>
              <a:ext uri="{FF2B5EF4-FFF2-40B4-BE49-F238E27FC236}">
                <a16:creationId xmlns:a16="http://schemas.microsoft.com/office/drawing/2014/main" id="{E8682FA2-67E4-222D-7F33-45E52602923A}"/>
              </a:ext>
            </a:extLst>
          </p:cNvPr>
          <p:cNvPicPr>
            <a:picLocks noChangeAspect="1"/>
          </p:cNvPicPr>
          <p:nvPr/>
        </p:nvPicPr>
        <p:blipFill>
          <a:blip r:embed="rId4"/>
          <a:stretch>
            <a:fillRect/>
          </a:stretch>
        </p:blipFill>
        <p:spPr>
          <a:xfrm>
            <a:off x="0" y="1259"/>
            <a:ext cx="12192000" cy="6855479"/>
          </a:xfrm>
          <a:prstGeom prst="rect">
            <a:avLst/>
          </a:prstGeom>
        </p:spPr>
      </p:pic>
      <p:pic>
        <p:nvPicPr>
          <p:cNvPr id="11" name="Picture 10" descr="Cartoon of a child and a child&#10;&#10;Description automatically generated">
            <a:extLst>
              <a:ext uri="{FF2B5EF4-FFF2-40B4-BE49-F238E27FC236}">
                <a16:creationId xmlns:a16="http://schemas.microsoft.com/office/drawing/2014/main" id="{C29B050A-B9F2-3474-8508-328540A0A8C8}"/>
              </a:ext>
            </a:extLst>
          </p:cNvPr>
          <p:cNvPicPr>
            <a:picLocks noChangeAspect="1"/>
          </p:cNvPicPr>
          <p:nvPr/>
        </p:nvPicPr>
        <p:blipFill>
          <a:blip r:embed="rId5"/>
          <a:stretch>
            <a:fillRect/>
          </a:stretch>
        </p:blipFill>
        <p:spPr>
          <a:xfrm>
            <a:off x="0" y="1260"/>
            <a:ext cx="12194242" cy="6856740"/>
          </a:xfrm>
          <a:prstGeom prst="rect">
            <a:avLst/>
          </a:prstGeom>
        </p:spPr>
      </p:pic>
      <p:pic>
        <p:nvPicPr>
          <p:cNvPr id="5" name="Picture 4" descr="A group of white rectangular objects with black text&#10;&#10;Description automatically generated">
            <a:extLst>
              <a:ext uri="{FF2B5EF4-FFF2-40B4-BE49-F238E27FC236}">
                <a16:creationId xmlns:a16="http://schemas.microsoft.com/office/drawing/2014/main" id="{7B13C727-A2D4-5239-3F1D-52C11C0E2FA2}"/>
              </a:ext>
            </a:extLst>
          </p:cNvPr>
          <p:cNvPicPr>
            <a:picLocks noChangeAspect="1"/>
          </p:cNvPicPr>
          <p:nvPr/>
        </p:nvPicPr>
        <p:blipFill rotWithShape="1">
          <a:blip r:embed="rId6"/>
          <a:srcRect l="1544" t="28810" r="76512" b="38438"/>
          <a:stretch/>
        </p:blipFill>
        <p:spPr>
          <a:xfrm>
            <a:off x="188258" y="1976718"/>
            <a:ext cx="2675966" cy="2245658"/>
          </a:xfrm>
          <a:prstGeom prst="rect">
            <a:avLst/>
          </a:prstGeom>
        </p:spPr>
      </p:pic>
      <p:pic>
        <p:nvPicPr>
          <p:cNvPr id="7" name="Picture 6" descr="A black background with white speech bubbles&#10;&#10;Description automatically generated">
            <a:extLst>
              <a:ext uri="{FF2B5EF4-FFF2-40B4-BE49-F238E27FC236}">
                <a16:creationId xmlns:a16="http://schemas.microsoft.com/office/drawing/2014/main" id="{D935D466-987B-91C4-9129-9785876300B7}"/>
              </a:ext>
            </a:extLst>
          </p:cNvPr>
          <p:cNvPicPr>
            <a:picLocks noChangeAspect="1"/>
          </p:cNvPicPr>
          <p:nvPr/>
        </p:nvPicPr>
        <p:blipFill rotWithShape="1">
          <a:blip r:embed="rId7"/>
          <a:srcRect l="20291" t="11160" r="57764" b="58442"/>
          <a:stretch/>
        </p:blipFill>
        <p:spPr>
          <a:xfrm>
            <a:off x="2474258" y="766482"/>
            <a:ext cx="2675965" cy="2084294"/>
          </a:xfrm>
          <a:prstGeom prst="rect">
            <a:avLst/>
          </a:prstGeom>
        </p:spPr>
      </p:pic>
      <p:pic>
        <p:nvPicPr>
          <p:cNvPr id="15" name="Picture 14" descr="A group of white rectangular objects with black text&#10;&#10;Description automatically generated">
            <a:extLst>
              <a:ext uri="{FF2B5EF4-FFF2-40B4-BE49-F238E27FC236}">
                <a16:creationId xmlns:a16="http://schemas.microsoft.com/office/drawing/2014/main" id="{0DA63C2D-90B9-84D2-7B6E-58AA4C1E772E}"/>
              </a:ext>
            </a:extLst>
          </p:cNvPr>
          <p:cNvPicPr>
            <a:picLocks noChangeAspect="1"/>
          </p:cNvPicPr>
          <p:nvPr/>
        </p:nvPicPr>
        <p:blipFill rotWithShape="1">
          <a:blip r:embed="rId6"/>
          <a:srcRect l="39037" t="31163" r="39019" b="38438"/>
          <a:stretch/>
        </p:blipFill>
        <p:spPr>
          <a:xfrm>
            <a:off x="7046258" y="886876"/>
            <a:ext cx="2675962" cy="2084294"/>
          </a:xfrm>
          <a:prstGeom prst="rect">
            <a:avLst/>
          </a:prstGeom>
        </p:spPr>
      </p:pic>
      <p:pic>
        <p:nvPicPr>
          <p:cNvPr id="12" name="Picture 11" descr="A black background with white speech bubbles&#10;&#10;Description automatically generated">
            <a:extLst>
              <a:ext uri="{FF2B5EF4-FFF2-40B4-BE49-F238E27FC236}">
                <a16:creationId xmlns:a16="http://schemas.microsoft.com/office/drawing/2014/main" id="{E9B826E3-156C-72DA-730F-45608D54B708}"/>
              </a:ext>
            </a:extLst>
          </p:cNvPr>
          <p:cNvPicPr>
            <a:picLocks noChangeAspect="1"/>
          </p:cNvPicPr>
          <p:nvPr/>
        </p:nvPicPr>
        <p:blipFill rotWithShape="1">
          <a:blip r:embed="rId7"/>
          <a:srcRect l="57747" t="12550" r="20308" b="57052"/>
          <a:stretch/>
        </p:blipFill>
        <p:spPr>
          <a:xfrm>
            <a:off x="4755777" y="2083663"/>
            <a:ext cx="2675964" cy="2084294"/>
          </a:xfrm>
          <a:prstGeom prst="rect">
            <a:avLst/>
          </a:prstGeom>
        </p:spPr>
      </p:pic>
      <p:pic>
        <p:nvPicPr>
          <p:cNvPr id="13" name="Picture 12" descr="A group of white rectangular objects with black text&#10;&#10;Description automatically generated">
            <a:extLst>
              <a:ext uri="{FF2B5EF4-FFF2-40B4-BE49-F238E27FC236}">
                <a16:creationId xmlns:a16="http://schemas.microsoft.com/office/drawing/2014/main" id="{0725D64B-07CF-CC4E-4DD8-17305D620579}"/>
              </a:ext>
            </a:extLst>
          </p:cNvPr>
          <p:cNvPicPr>
            <a:picLocks noChangeAspect="1"/>
          </p:cNvPicPr>
          <p:nvPr/>
        </p:nvPicPr>
        <p:blipFill rotWithShape="1">
          <a:blip r:embed="rId6"/>
          <a:srcRect l="76492" t="28810" r="1563" b="38438"/>
          <a:stretch/>
        </p:blipFill>
        <p:spPr>
          <a:xfrm>
            <a:off x="9327776" y="1976718"/>
            <a:ext cx="2675966" cy="2245658"/>
          </a:xfrm>
          <a:prstGeom prst="rect">
            <a:avLst/>
          </a:prstGeom>
        </p:spPr>
      </p:pic>
    </p:spTree>
    <p:extLst>
      <p:ext uri="{BB962C8B-B14F-4D97-AF65-F5344CB8AC3E}">
        <p14:creationId xmlns:p14="http://schemas.microsoft.com/office/powerpoint/2010/main" val="183745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42"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le with black text&#10;&#10;Description automatically generated">
            <a:extLst>
              <a:ext uri="{FF2B5EF4-FFF2-40B4-BE49-F238E27FC236}">
                <a16:creationId xmlns:a16="http://schemas.microsoft.com/office/drawing/2014/main" id="{5059A528-5689-6C17-015A-EC6381828682}"/>
              </a:ext>
            </a:extLst>
          </p:cNvPr>
          <p:cNvPicPr>
            <a:picLocks noChangeAspect="1"/>
          </p:cNvPicPr>
          <p:nvPr/>
        </p:nvPicPr>
        <p:blipFill>
          <a:blip r:embed="rId3"/>
          <a:stretch>
            <a:fillRect/>
          </a:stretch>
        </p:blipFill>
        <p:spPr>
          <a:xfrm>
            <a:off x="0" y="1260"/>
            <a:ext cx="12194242" cy="6856740"/>
          </a:xfrm>
          <a:prstGeom prst="rect">
            <a:avLst/>
          </a:prstGeom>
        </p:spPr>
      </p:pic>
      <p:pic>
        <p:nvPicPr>
          <p:cNvPr id="12" name="Picture 11" descr="A cartoon of a child with a sad expression&#10;&#10;Description automatically generated">
            <a:extLst>
              <a:ext uri="{FF2B5EF4-FFF2-40B4-BE49-F238E27FC236}">
                <a16:creationId xmlns:a16="http://schemas.microsoft.com/office/drawing/2014/main" id="{08EF49C5-9C1E-7BC6-4072-596E450F4EBD}"/>
              </a:ext>
            </a:extLst>
          </p:cNvPr>
          <p:cNvPicPr>
            <a:picLocks noChangeAspect="1"/>
          </p:cNvPicPr>
          <p:nvPr/>
        </p:nvPicPr>
        <p:blipFill>
          <a:blip r:embed="rId4"/>
          <a:stretch>
            <a:fillRect/>
          </a:stretch>
        </p:blipFill>
        <p:spPr>
          <a:xfrm>
            <a:off x="0" y="1260"/>
            <a:ext cx="12191998" cy="6855478"/>
          </a:xfrm>
          <a:prstGeom prst="rect">
            <a:avLst/>
          </a:prstGeom>
        </p:spPr>
      </p:pic>
      <p:pic>
        <p:nvPicPr>
          <p:cNvPr id="14" name="Picture 13" descr="Cartoon of a child and a child&#10;&#10;Description automatically generated">
            <a:extLst>
              <a:ext uri="{FF2B5EF4-FFF2-40B4-BE49-F238E27FC236}">
                <a16:creationId xmlns:a16="http://schemas.microsoft.com/office/drawing/2014/main" id="{68ADA4A3-204D-F820-9793-CA39F728EDB4}"/>
              </a:ext>
            </a:extLst>
          </p:cNvPr>
          <p:cNvPicPr>
            <a:picLocks noChangeAspect="1"/>
          </p:cNvPicPr>
          <p:nvPr/>
        </p:nvPicPr>
        <p:blipFill>
          <a:blip r:embed="rId5"/>
          <a:stretch>
            <a:fillRect/>
          </a:stretch>
        </p:blipFill>
        <p:spPr>
          <a:xfrm>
            <a:off x="0" y="1259"/>
            <a:ext cx="12192000" cy="6855479"/>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E0C76346-D0DA-DCA2-25C1-E6EE1E6DCD8E}"/>
              </a:ext>
            </a:extLst>
          </p:cNvPr>
          <p:cNvPicPr>
            <a:picLocks noChangeAspect="1"/>
          </p:cNvPicPr>
          <p:nvPr/>
        </p:nvPicPr>
        <p:blipFill rotWithShape="1">
          <a:blip r:embed="rId6"/>
          <a:srcRect l="1287" t="20951" r="76949" b="38035"/>
          <a:stretch/>
        </p:blipFill>
        <p:spPr>
          <a:xfrm>
            <a:off x="156883" y="1437572"/>
            <a:ext cx="2653552" cy="2811699"/>
          </a:xfrm>
          <a:prstGeom prst="rect">
            <a:avLst/>
          </a:prstGeom>
        </p:spPr>
      </p:pic>
      <p:pic>
        <p:nvPicPr>
          <p:cNvPr id="16" name="Picture 15" descr="A group of white rectangular objects with black text&#10;&#10;Description automatically generated">
            <a:extLst>
              <a:ext uri="{FF2B5EF4-FFF2-40B4-BE49-F238E27FC236}">
                <a16:creationId xmlns:a16="http://schemas.microsoft.com/office/drawing/2014/main" id="{FB773A9D-C28A-DEC3-3920-5DA094A28221}"/>
              </a:ext>
            </a:extLst>
          </p:cNvPr>
          <p:cNvPicPr>
            <a:picLocks noChangeAspect="1"/>
          </p:cNvPicPr>
          <p:nvPr/>
        </p:nvPicPr>
        <p:blipFill rotWithShape="1">
          <a:blip r:embed="rId6"/>
          <a:srcRect l="39044" t="20951" r="39192" b="38035"/>
          <a:stretch/>
        </p:blipFill>
        <p:spPr>
          <a:xfrm>
            <a:off x="4760258" y="1437572"/>
            <a:ext cx="2653553" cy="2811699"/>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7772B501-8F27-491A-730C-9EE6D12E06AA}"/>
              </a:ext>
            </a:extLst>
          </p:cNvPr>
          <p:cNvPicPr>
            <a:picLocks noChangeAspect="1"/>
          </p:cNvPicPr>
          <p:nvPr/>
        </p:nvPicPr>
        <p:blipFill rotWithShape="1">
          <a:blip r:embed="rId6"/>
          <a:srcRect l="76801" t="20951" r="1433" b="38035"/>
          <a:stretch/>
        </p:blipFill>
        <p:spPr>
          <a:xfrm>
            <a:off x="9363634" y="1437572"/>
            <a:ext cx="2653553" cy="2811699"/>
          </a:xfrm>
          <a:prstGeom prst="rect">
            <a:avLst/>
          </a:prstGeom>
        </p:spPr>
      </p:pic>
      <p:pic>
        <p:nvPicPr>
          <p:cNvPr id="10" name="Picture 9" descr="A couple of white speech bubbles&#10;&#10;Description automatically generated">
            <a:extLst>
              <a:ext uri="{FF2B5EF4-FFF2-40B4-BE49-F238E27FC236}">
                <a16:creationId xmlns:a16="http://schemas.microsoft.com/office/drawing/2014/main" id="{DF2FE244-2D5D-937C-F64E-30189D67B811}"/>
              </a:ext>
            </a:extLst>
          </p:cNvPr>
          <p:cNvPicPr>
            <a:picLocks noChangeAspect="1"/>
          </p:cNvPicPr>
          <p:nvPr/>
        </p:nvPicPr>
        <p:blipFill rotWithShape="1">
          <a:blip r:embed="rId7"/>
          <a:srcRect l="20180" t="20966" r="58096" b="48440"/>
          <a:stretch/>
        </p:blipFill>
        <p:spPr>
          <a:xfrm>
            <a:off x="2460813" y="1438835"/>
            <a:ext cx="2649070" cy="2097742"/>
          </a:xfrm>
          <a:prstGeom prst="rect">
            <a:avLst/>
          </a:prstGeom>
        </p:spPr>
      </p:pic>
      <p:pic>
        <p:nvPicPr>
          <p:cNvPr id="15" name="Picture 14" descr="A couple of white speech bubbles&#10;&#10;Description automatically generated">
            <a:extLst>
              <a:ext uri="{FF2B5EF4-FFF2-40B4-BE49-F238E27FC236}">
                <a16:creationId xmlns:a16="http://schemas.microsoft.com/office/drawing/2014/main" id="{4BF71350-5078-0838-D557-8408014C823E}"/>
              </a:ext>
            </a:extLst>
          </p:cNvPr>
          <p:cNvPicPr>
            <a:picLocks noChangeAspect="1"/>
          </p:cNvPicPr>
          <p:nvPr/>
        </p:nvPicPr>
        <p:blipFill rotWithShape="1">
          <a:blip r:embed="rId7"/>
          <a:srcRect l="58077" t="29987" r="20162" b="41380"/>
          <a:stretch/>
        </p:blipFill>
        <p:spPr>
          <a:xfrm>
            <a:off x="7082119" y="2057400"/>
            <a:ext cx="2653552" cy="1963271"/>
          </a:xfrm>
          <a:prstGeom prst="rect">
            <a:avLst/>
          </a:prstGeom>
        </p:spPr>
      </p:pic>
    </p:spTree>
    <p:extLst>
      <p:ext uri="{BB962C8B-B14F-4D97-AF65-F5344CB8AC3E}">
        <p14:creationId xmlns:p14="http://schemas.microsoft.com/office/powerpoint/2010/main" val="170231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nk rectangular object with black text&#10;&#10;Description automatically generated">
            <a:extLst>
              <a:ext uri="{FF2B5EF4-FFF2-40B4-BE49-F238E27FC236}">
                <a16:creationId xmlns:a16="http://schemas.microsoft.com/office/drawing/2014/main" id="{566AC59D-5277-C0CB-D754-DAAEAFA5606A}"/>
              </a:ext>
            </a:extLst>
          </p:cNvPr>
          <p:cNvPicPr>
            <a:picLocks noChangeAspect="1"/>
          </p:cNvPicPr>
          <p:nvPr/>
        </p:nvPicPr>
        <p:blipFill>
          <a:blip r:embed="rId3"/>
          <a:stretch>
            <a:fillRect/>
          </a:stretch>
        </p:blipFill>
        <p:spPr>
          <a:xfrm>
            <a:off x="0" y="1260"/>
            <a:ext cx="12194242" cy="6856740"/>
          </a:xfrm>
          <a:prstGeom prst="rect">
            <a:avLst/>
          </a:prstGeom>
        </p:spPr>
      </p:pic>
      <p:pic>
        <p:nvPicPr>
          <p:cNvPr id="11" name="Picture 10" descr="A cartoon of women wearing headscarves&#10;&#10;Description automatically generated">
            <a:extLst>
              <a:ext uri="{FF2B5EF4-FFF2-40B4-BE49-F238E27FC236}">
                <a16:creationId xmlns:a16="http://schemas.microsoft.com/office/drawing/2014/main" id="{03849681-52AA-667B-08B9-7BAD4B670FAF}"/>
              </a:ext>
            </a:extLst>
          </p:cNvPr>
          <p:cNvPicPr>
            <a:picLocks noChangeAspect="1"/>
          </p:cNvPicPr>
          <p:nvPr/>
        </p:nvPicPr>
        <p:blipFill>
          <a:blip r:embed="rId4"/>
          <a:stretch>
            <a:fillRect/>
          </a:stretch>
        </p:blipFill>
        <p:spPr>
          <a:xfrm>
            <a:off x="0" y="1259"/>
            <a:ext cx="12192000" cy="6855479"/>
          </a:xfrm>
          <a:prstGeom prst="rect">
            <a:avLst/>
          </a:prstGeom>
        </p:spPr>
      </p:pic>
      <p:pic>
        <p:nvPicPr>
          <p:cNvPr id="15" name="Picture 14" descr="A cartoon of two people&#10;&#10;Description automatically generated">
            <a:extLst>
              <a:ext uri="{FF2B5EF4-FFF2-40B4-BE49-F238E27FC236}">
                <a16:creationId xmlns:a16="http://schemas.microsoft.com/office/drawing/2014/main" id="{0A584382-A64B-C302-75C7-BF6DB583CDCD}"/>
              </a:ext>
            </a:extLst>
          </p:cNvPr>
          <p:cNvPicPr>
            <a:picLocks noChangeAspect="1"/>
          </p:cNvPicPr>
          <p:nvPr/>
        </p:nvPicPr>
        <p:blipFill>
          <a:blip r:embed="rId5"/>
          <a:stretch>
            <a:fillRect/>
          </a:stretch>
        </p:blipFill>
        <p:spPr>
          <a:xfrm>
            <a:off x="0" y="1260"/>
            <a:ext cx="12191998" cy="6855478"/>
          </a:xfrm>
          <a:prstGeom prst="rect">
            <a:avLst/>
          </a:prstGeom>
        </p:spPr>
      </p:pic>
      <p:pic>
        <p:nvPicPr>
          <p:cNvPr id="17" name="Picture 16" descr="A group of white rectangular objects with black text&#10;&#10;Description automatically generated">
            <a:extLst>
              <a:ext uri="{FF2B5EF4-FFF2-40B4-BE49-F238E27FC236}">
                <a16:creationId xmlns:a16="http://schemas.microsoft.com/office/drawing/2014/main" id="{87B738F5-ADAC-065B-3F74-5AFED14E65C2}"/>
              </a:ext>
            </a:extLst>
          </p:cNvPr>
          <p:cNvPicPr>
            <a:picLocks noChangeAspect="1"/>
          </p:cNvPicPr>
          <p:nvPr/>
        </p:nvPicPr>
        <p:blipFill rotWithShape="1">
          <a:blip r:embed="rId6"/>
          <a:srcRect l="40250" t="19593" r="38247" b="50009"/>
          <a:stretch/>
        </p:blipFill>
        <p:spPr>
          <a:xfrm>
            <a:off x="4908178" y="1344704"/>
            <a:ext cx="2622176" cy="2084295"/>
          </a:xfrm>
          <a:prstGeom prst="rect">
            <a:avLst/>
          </a:prstGeom>
        </p:spPr>
      </p:pic>
      <p:pic>
        <p:nvPicPr>
          <p:cNvPr id="9" name="Picture 8" descr="A couple of white rectangular speech bubbles&#10;&#10;Description automatically generated">
            <a:extLst>
              <a:ext uri="{FF2B5EF4-FFF2-40B4-BE49-F238E27FC236}">
                <a16:creationId xmlns:a16="http://schemas.microsoft.com/office/drawing/2014/main" id="{31F0B7A3-DC27-F2B1-16E4-FB5B225EACD9}"/>
              </a:ext>
            </a:extLst>
          </p:cNvPr>
          <p:cNvPicPr>
            <a:picLocks noChangeAspect="1"/>
          </p:cNvPicPr>
          <p:nvPr/>
        </p:nvPicPr>
        <p:blipFill rotWithShape="1">
          <a:blip r:embed="rId7"/>
          <a:srcRect l="21833" t="29202" r="56663" b="40400"/>
          <a:stretch/>
        </p:blipFill>
        <p:spPr>
          <a:xfrm>
            <a:off x="2662518" y="2003612"/>
            <a:ext cx="2622177" cy="2084294"/>
          </a:xfrm>
          <a:prstGeom prst="rect">
            <a:avLst/>
          </a:prstGeom>
        </p:spPr>
      </p:pic>
      <p:pic>
        <p:nvPicPr>
          <p:cNvPr id="18" name="Picture 17" descr="A couple of white rectangular speech bubbles&#10;&#10;Description automatically generated">
            <a:extLst>
              <a:ext uri="{FF2B5EF4-FFF2-40B4-BE49-F238E27FC236}">
                <a16:creationId xmlns:a16="http://schemas.microsoft.com/office/drawing/2014/main" id="{BE1AD569-84CA-8C60-A258-3634EE8E4FC8}"/>
              </a:ext>
            </a:extLst>
          </p:cNvPr>
          <p:cNvPicPr>
            <a:picLocks noChangeAspect="1"/>
          </p:cNvPicPr>
          <p:nvPr/>
        </p:nvPicPr>
        <p:blipFill rotWithShape="1">
          <a:blip r:embed="rId7"/>
          <a:srcRect l="58004" t="29202" r="20493" b="40400"/>
          <a:stretch/>
        </p:blipFill>
        <p:spPr>
          <a:xfrm>
            <a:off x="7073152" y="2003612"/>
            <a:ext cx="2622177" cy="2084294"/>
          </a:xfrm>
          <a:prstGeom prst="rect">
            <a:avLst/>
          </a:prstGeom>
        </p:spPr>
      </p:pic>
      <p:pic>
        <p:nvPicPr>
          <p:cNvPr id="8" name="Picture 7" descr="A group of white rectangular objects with black text&#10;&#10;Description automatically generated">
            <a:extLst>
              <a:ext uri="{FF2B5EF4-FFF2-40B4-BE49-F238E27FC236}">
                <a16:creationId xmlns:a16="http://schemas.microsoft.com/office/drawing/2014/main" id="{AC730992-6141-A6F8-7691-B15B29AC208D}"/>
              </a:ext>
            </a:extLst>
          </p:cNvPr>
          <p:cNvPicPr>
            <a:picLocks noChangeAspect="1"/>
          </p:cNvPicPr>
          <p:nvPr/>
        </p:nvPicPr>
        <p:blipFill rotWithShape="1">
          <a:blip r:embed="rId6"/>
          <a:srcRect l="3198" t="19593" r="75298" b="50009"/>
          <a:stretch/>
        </p:blipFill>
        <p:spPr>
          <a:xfrm>
            <a:off x="9318812" y="1344704"/>
            <a:ext cx="2622176" cy="2084295"/>
          </a:xfrm>
          <a:prstGeom prst="rect">
            <a:avLst/>
          </a:prstGeom>
        </p:spPr>
      </p:pic>
      <p:pic>
        <p:nvPicPr>
          <p:cNvPr id="10" name="Picture 9" descr="A group of white rectangular objects with black text&#10;&#10;Description automatically generated">
            <a:extLst>
              <a:ext uri="{FF2B5EF4-FFF2-40B4-BE49-F238E27FC236}">
                <a16:creationId xmlns:a16="http://schemas.microsoft.com/office/drawing/2014/main" id="{BD5FC967-2583-4889-49E5-D7879667CD59}"/>
              </a:ext>
            </a:extLst>
          </p:cNvPr>
          <p:cNvPicPr>
            <a:picLocks noChangeAspect="1"/>
          </p:cNvPicPr>
          <p:nvPr/>
        </p:nvPicPr>
        <p:blipFill rotWithShape="1">
          <a:blip r:embed="rId6"/>
          <a:srcRect l="76420" t="19593" r="2077" b="50009"/>
          <a:stretch/>
        </p:blipFill>
        <p:spPr>
          <a:xfrm>
            <a:off x="389964" y="1343441"/>
            <a:ext cx="2622177" cy="2084295"/>
          </a:xfrm>
          <a:prstGeom prst="rect">
            <a:avLst/>
          </a:prstGeom>
        </p:spPr>
      </p:pic>
    </p:spTree>
    <p:extLst>
      <p:ext uri="{BB962C8B-B14F-4D97-AF65-F5344CB8AC3E}">
        <p14:creationId xmlns:p14="http://schemas.microsoft.com/office/powerpoint/2010/main" val="420310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and black rectangle frame&#10;&#10;Description automatically generated">
            <a:extLst>
              <a:ext uri="{FF2B5EF4-FFF2-40B4-BE49-F238E27FC236}">
                <a16:creationId xmlns:a16="http://schemas.microsoft.com/office/drawing/2014/main" id="{B3973A06-DB80-492D-FCBE-2B8FDD488701}"/>
              </a:ext>
            </a:extLst>
          </p:cNvPr>
          <p:cNvPicPr>
            <a:picLocks noChangeAspect="1"/>
          </p:cNvPicPr>
          <p:nvPr/>
        </p:nvPicPr>
        <p:blipFill>
          <a:blip r:embed="rId3"/>
          <a:stretch>
            <a:fillRect/>
          </a:stretch>
        </p:blipFill>
        <p:spPr>
          <a:xfrm>
            <a:off x="0" y="1259"/>
            <a:ext cx="12192000" cy="6855479"/>
          </a:xfrm>
          <a:prstGeom prst="rect">
            <a:avLst/>
          </a:prstGeom>
        </p:spPr>
      </p:pic>
      <p:pic>
        <p:nvPicPr>
          <p:cNvPr id="4" name="Picture 3" descr="A black background with a black square&#10;&#10;Description automatically generated with medium confidence">
            <a:extLst>
              <a:ext uri="{FF2B5EF4-FFF2-40B4-BE49-F238E27FC236}">
                <a16:creationId xmlns:a16="http://schemas.microsoft.com/office/drawing/2014/main" id="{EA4A808F-3BC4-B10F-5E5C-9DECCDB8FB1E}"/>
              </a:ext>
            </a:extLst>
          </p:cNvPr>
          <p:cNvPicPr>
            <a:picLocks noChangeAspect="1"/>
          </p:cNvPicPr>
          <p:nvPr/>
        </p:nvPicPr>
        <p:blipFill rotWithShape="1">
          <a:blip r:embed="rId4"/>
          <a:srcRect l="39695" t="25194" r="38994" b="66185"/>
          <a:stretch/>
        </p:blipFill>
        <p:spPr>
          <a:xfrm>
            <a:off x="4796883" y="1091356"/>
            <a:ext cx="2598234" cy="591015"/>
          </a:xfrm>
          <a:prstGeom prst="rect">
            <a:avLst/>
          </a:prstGeom>
        </p:spPr>
      </p:pic>
      <p:pic>
        <p:nvPicPr>
          <p:cNvPr id="2" name="Picture 1">
            <a:extLst>
              <a:ext uri="{FF2B5EF4-FFF2-40B4-BE49-F238E27FC236}">
                <a16:creationId xmlns:a16="http://schemas.microsoft.com/office/drawing/2014/main" id="{D1494AF0-30B8-D284-615F-5C0B5C9565B5}"/>
              </a:ext>
            </a:extLst>
          </p:cNvPr>
          <p:cNvPicPr>
            <a:picLocks noChangeAspect="1"/>
          </p:cNvPicPr>
          <p:nvPr/>
        </p:nvPicPr>
        <p:blipFill rotWithShape="1">
          <a:blip r:embed="rId5"/>
          <a:srcRect l="8812" r="18327"/>
          <a:stretch/>
        </p:blipFill>
        <p:spPr>
          <a:xfrm>
            <a:off x="1502427" y="1825394"/>
            <a:ext cx="1568179" cy="1419815"/>
          </a:xfrm>
          <a:prstGeom prst="rect">
            <a:avLst/>
          </a:prstGeom>
        </p:spPr>
      </p:pic>
      <p:pic>
        <p:nvPicPr>
          <p:cNvPr id="17" name="Picture 16">
            <a:extLst>
              <a:ext uri="{FF2B5EF4-FFF2-40B4-BE49-F238E27FC236}">
                <a16:creationId xmlns:a16="http://schemas.microsoft.com/office/drawing/2014/main" id="{6B8F4926-6444-F5A2-0C80-5DBD415B587D}"/>
              </a:ext>
            </a:extLst>
          </p:cNvPr>
          <p:cNvPicPr>
            <a:picLocks noChangeAspect="1"/>
          </p:cNvPicPr>
          <p:nvPr/>
        </p:nvPicPr>
        <p:blipFill>
          <a:blip r:embed="rId6"/>
          <a:stretch>
            <a:fillRect/>
          </a:stretch>
        </p:blipFill>
        <p:spPr>
          <a:xfrm>
            <a:off x="3230381" y="1839714"/>
            <a:ext cx="5996065" cy="1444965"/>
          </a:xfrm>
          <a:prstGeom prst="rect">
            <a:avLst/>
          </a:prstGeom>
        </p:spPr>
      </p:pic>
      <p:pic>
        <p:nvPicPr>
          <p:cNvPr id="19" name="Picture 18">
            <a:extLst>
              <a:ext uri="{FF2B5EF4-FFF2-40B4-BE49-F238E27FC236}">
                <a16:creationId xmlns:a16="http://schemas.microsoft.com/office/drawing/2014/main" id="{93BB2486-B38D-575A-1AEE-8C74D1B91B05}"/>
              </a:ext>
            </a:extLst>
          </p:cNvPr>
          <p:cNvPicPr>
            <a:picLocks noChangeAspect="1"/>
          </p:cNvPicPr>
          <p:nvPr/>
        </p:nvPicPr>
        <p:blipFill>
          <a:blip r:embed="rId7"/>
          <a:stretch>
            <a:fillRect/>
          </a:stretch>
        </p:blipFill>
        <p:spPr>
          <a:xfrm>
            <a:off x="1502428" y="3337280"/>
            <a:ext cx="4668398" cy="1419815"/>
          </a:xfrm>
          <a:prstGeom prst="rect">
            <a:avLst/>
          </a:prstGeom>
        </p:spPr>
      </p:pic>
      <p:pic>
        <p:nvPicPr>
          <p:cNvPr id="21" name="Picture 20">
            <a:extLst>
              <a:ext uri="{FF2B5EF4-FFF2-40B4-BE49-F238E27FC236}">
                <a16:creationId xmlns:a16="http://schemas.microsoft.com/office/drawing/2014/main" id="{0C5C9D66-B94D-0CAE-DD42-01B4A9A23A7D}"/>
              </a:ext>
            </a:extLst>
          </p:cNvPr>
          <p:cNvPicPr>
            <a:picLocks noChangeAspect="1"/>
          </p:cNvPicPr>
          <p:nvPr/>
        </p:nvPicPr>
        <p:blipFill rotWithShape="1">
          <a:blip r:embed="rId8"/>
          <a:srcRect r="24593"/>
          <a:stretch/>
        </p:blipFill>
        <p:spPr>
          <a:xfrm>
            <a:off x="6228414" y="3318696"/>
            <a:ext cx="4668398" cy="1463549"/>
          </a:xfrm>
          <a:prstGeom prst="rect">
            <a:avLst/>
          </a:prstGeom>
        </p:spPr>
      </p:pic>
      <p:pic>
        <p:nvPicPr>
          <p:cNvPr id="22" name="Picture 21">
            <a:extLst>
              <a:ext uri="{FF2B5EF4-FFF2-40B4-BE49-F238E27FC236}">
                <a16:creationId xmlns:a16="http://schemas.microsoft.com/office/drawing/2014/main" id="{33DA8095-7DBE-4FE0-3AF4-79F9ABF77B1C}"/>
              </a:ext>
            </a:extLst>
          </p:cNvPr>
          <p:cNvPicPr>
            <a:picLocks noChangeAspect="1"/>
          </p:cNvPicPr>
          <p:nvPr/>
        </p:nvPicPr>
        <p:blipFill rotWithShape="1">
          <a:blip r:embed="rId8"/>
          <a:srcRect l="75866" r="525"/>
          <a:stretch/>
        </p:blipFill>
        <p:spPr>
          <a:xfrm>
            <a:off x="9386221" y="1821130"/>
            <a:ext cx="1461541" cy="1463549"/>
          </a:xfrm>
          <a:prstGeom prst="rect">
            <a:avLst/>
          </a:prstGeom>
        </p:spPr>
      </p:pic>
      <p:pic>
        <p:nvPicPr>
          <p:cNvPr id="24" name="Picture 23">
            <a:extLst>
              <a:ext uri="{FF2B5EF4-FFF2-40B4-BE49-F238E27FC236}">
                <a16:creationId xmlns:a16="http://schemas.microsoft.com/office/drawing/2014/main" id="{213BD27F-8A8B-5972-49B1-3D214AFCD7C2}"/>
              </a:ext>
            </a:extLst>
          </p:cNvPr>
          <p:cNvPicPr>
            <a:picLocks noChangeAspect="1"/>
          </p:cNvPicPr>
          <p:nvPr/>
        </p:nvPicPr>
        <p:blipFill>
          <a:blip r:embed="rId9"/>
          <a:stretch>
            <a:fillRect/>
          </a:stretch>
        </p:blipFill>
        <p:spPr>
          <a:xfrm>
            <a:off x="3932909" y="4874316"/>
            <a:ext cx="4475833" cy="1419815"/>
          </a:xfrm>
          <a:prstGeom prst="rect">
            <a:avLst/>
          </a:prstGeom>
        </p:spPr>
      </p:pic>
    </p:spTree>
    <p:extLst>
      <p:ext uri="{BB962C8B-B14F-4D97-AF65-F5344CB8AC3E}">
        <p14:creationId xmlns:p14="http://schemas.microsoft.com/office/powerpoint/2010/main" val="1381397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nk and black rectangle frame&#10;&#10;Description automatically generated">
            <a:extLst>
              <a:ext uri="{FF2B5EF4-FFF2-40B4-BE49-F238E27FC236}">
                <a16:creationId xmlns:a16="http://schemas.microsoft.com/office/drawing/2014/main" id="{B3973A06-DB80-492D-FCBE-2B8FDD488701}"/>
              </a:ext>
            </a:extLst>
          </p:cNvPr>
          <p:cNvPicPr>
            <a:picLocks noChangeAspect="1"/>
          </p:cNvPicPr>
          <p:nvPr/>
        </p:nvPicPr>
        <p:blipFill>
          <a:blip r:embed="rId3"/>
          <a:stretch>
            <a:fillRect/>
          </a:stretch>
        </p:blipFill>
        <p:spPr>
          <a:xfrm>
            <a:off x="0" y="0"/>
            <a:ext cx="12192000" cy="6855479"/>
          </a:xfrm>
          <a:prstGeom prst="rect">
            <a:avLst/>
          </a:prstGeom>
        </p:spPr>
      </p:pic>
      <p:sp>
        <p:nvSpPr>
          <p:cNvPr id="5" name="Title 1">
            <a:extLst>
              <a:ext uri="{FF2B5EF4-FFF2-40B4-BE49-F238E27FC236}">
                <a16:creationId xmlns:a16="http://schemas.microsoft.com/office/drawing/2014/main" id="{E75E1C30-6A03-90EA-B95E-FBFE6271814A}"/>
              </a:ext>
            </a:extLst>
          </p:cNvPr>
          <p:cNvSpPr txBox="1">
            <a:spLocks/>
          </p:cNvSpPr>
          <p:nvPr/>
        </p:nvSpPr>
        <p:spPr>
          <a:xfrm>
            <a:off x="2361752" y="982587"/>
            <a:ext cx="7468495" cy="846326"/>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t>COMPETITION TIME!</a:t>
            </a:r>
          </a:p>
        </p:txBody>
      </p:sp>
      <p:sp>
        <p:nvSpPr>
          <p:cNvPr id="6" name="Text Placeholder 2">
            <a:extLst>
              <a:ext uri="{FF2B5EF4-FFF2-40B4-BE49-F238E27FC236}">
                <a16:creationId xmlns:a16="http://schemas.microsoft.com/office/drawing/2014/main" id="{6FF0933E-9D61-490B-7B95-F4D1ACD2DACC}"/>
              </a:ext>
            </a:extLst>
          </p:cNvPr>
          <p:cNvSpPr txBox="1">
            <a:spLocks/>
          </p:cNvSpPr>
          <p:nvPr/>
        </p:nvSpPr>
        <p:spPr>
          <a:xfrm>
            <a:off x="924907" y="1938646"/>
            <a:ext cx="5820984" cy="3935949"/>
          </a:xfrm>
          <a:prstGeom prst="rect">
            <a:avLst/>
          </a:prstGeom>
        </p:spPr>
        <p:txBody>
          <a:bodyPr vert="horz" wrap="square" lIns="0" tIns="0" rIns="0" bIns="0" rtlCol="0" anchor="t">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t>We have set a digital competition on teams.</a:t>
            </a:r>
          </a:p>
          <a:p>
            <a:r>
              <a:rPr lang="en-GB" sz="2789" dirty="0"/>
              <a:t>Your task is to create something that will educate others on how to stay safe online. </a:t>
            </a:r>
          </a:p>
          <a:p>
            <a:r>
              <a:rPr lang="en-GB" sz="2789" dirty="0"/>
              <a:t>You can use any digital platform to create your entry. </a:t>
            </a:r>
          </a:p>
          <a:p>
            <a:r>
              <a:rPr lang="en-GB" sz="2789" dirty="0"/>
              <a:t>E.g. online poster using Paint, stop motion film, video, PowerPoint.</a:t>
            </a:r>
          </a:p>
          <a:p>
            <a:r>
              <a:rPr lang="en-GB" sz="2789" dirty="0"/>
              <a:t>There will be a prize for the winner!</a:t>
            </a:r>
          </a:p>
        </p:txBody>
      </p:sp>
      <p:pic>
        <p:nvPicPr>
          <p:cNvPr id="4" name="Picture 3" descr="A screenshot of a cellphone&#10;&#10;Description automatically generated">
            <a:extLst>
              <a:ext uri="{FF2B5EF4-FFF2-40B4-BE49-F238E27FC236}">
                <a16:creationId xmlns:a16="http://schemas.microsoft.com/office/drawing/2014/main" id="{31FD9D9C-EF94-96C8-66F6-A063F8633667}"/>
              </a:ext>
            </a:extLst>
          </p:cNvPr>
          <p:cNvPicPr>
            <a:picLocks noChangeAspect="1"/>
          </p:cNvPicPr>
          <p:nvPr/>
        </p:nvPicPr>
        <p:blipFill>
          <a:blip r:embed="rId4"/>
          <a:stretch>
            <a:fillRect/>
          </a:stretch>
        </p:blipFill>
        <p:spPr>
          <a:xfrm>
            <a:off x="7344455" y="1714046"/>
            <a:ext cx="3860346" cy="4162878"/>
          </a:xfrm>
          <a:prstGeom prst="rect">
            <a:avLst/>
          </a:prstGeom>
        </p:spPr>
      </p:pic>
    </p:spTree>
    <p:extLst>
      <p:ext uri="{BB962C8B-B14F-4D97-AF65-F5344CB8AC3E}">
        <p14:creationId xmlns:p14="http://schemas.microsoft.com/office/powerpoint/2010/main" val="35594154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oard with blue and orange lines and dots&#10;&#10;Description automatically generated">
            <a:extLst>
              <a:ext uri="{FF2B5EF4-FFF2-40B4-BE49-F238E27FC236}">
                <a16:creationId xmlns:a16="http://schemas.microsoft.com/office/drawing/2014/main" id="{FBD5882B-586D-EFCE-83C7-1FFD410B6A53}"/>
              </a:ext>
            </a:extLst>
          </p:cNvPr>
          <p:cNvPicPr>
            <a:picLocks noChangeAspect="1"/>
          </p:cNvPicPr>
          <p:nvPr/>
        </p:nvPicPr>
        <p:blipFill>
          <a:blip r:embed="rId3"/>
          <a:stretch>
            <a:fillRect/>
          </a:stretch>
        </p:blipFill>
        <p:spPr>
          <a:xfrm>
            <a:off x="0" y="1259"/>
            <a:ext cx="12192000" cy="6855479"/>
          </a:xfrm>
          <a:prstGeom prst="rect">
            <a:avLst/>
          </a:prstGeom>
        </p:spPr>
      </p:pic>
      <p:pic>
        <p:nvPicPr>
          <p:cNvPr id="5" name="Picture 4" descr="A black background with a black square&#10;&#10;Description automatically generated with medium confidence">
            <a:extLst>
              <a:ext uri="{FF2B5EF4-FFF2-40B4-BE49-F238E27FC236}">
                <a16:creationId xmlns:a16="http://schemas.microsoft.com/office/drawing/2014/main" id="{9B9BCE03-87DD-90C2-679E-1B3898A3D23B}"/>
              </a:ext>
            </a:extLst>
          </p:cNvPr>
          <p:cNvPicPr>
            <a:picLocks noChangeAspect="1"/>
          </p:cNvPicPr>
          <p:nvPr/>
        </p:nvPicPr>
        <p:blipFill>
          <a:blip r:embed="rId4"/>
          <a:stretch>
            <a:fillRect/>
          </a:stretch>
        </p:blipFill>
        <p:spPr>
          <a:xfrm>
            <a:off x="-1" y="1259"/>
            <a:ext cx="12191999" cy="6855479"/>
          </a:xfrm>
          <a:prstGeom prst="rect">
            <a:avLst/>
          </a:prstGeom>
        </p:spPr>
      </p:pic>
      <p:pic>
        <p:nvPicPr>
          <p:cNvPr id="7" name="Picture 6" descr="A screenshot of a video game&#10;&#10;Description automatically generated">
            <a:extLst>
              <a:ext uri="{FF2B5EF4-FFF2-40B4-BE49-F238E27FC236}">
                <a16:creationId xmlns:a16="http://schemas.microsoft.com/office/drawing/2014/main" id="{6CD45A88-5B7B-C26D-70F3-1AB8559D1730}"/>
              </a:ext>
            </a:extLst>
          </p:cNvPr>
          <p:cNvPicPr>
            <a:picLocks noChangeAspect="1"/>
          </p:cNvPicPr>
          <p:nvPr/>
        </p:nvPicPr>
        <p:blipFill rotWithShape="1">
          <a:blip r:embed="rId5"/>
          <a:srcRect l="28897" t="11947" r="28419"/>
          <a:stretch/>
        </p:blipFill>
        <p:spPr>
          <a:xfrm>
            <a:off x="3523128" y="820270"/>
            <a:ext cx="5204013" cy="6036467"/>
          </a:xfrm>
          <a:prstGeom prst="rect">
            <a:avLst/>
          </a:prstGeom>
        </p:spPr>
      </p:pic>
    </p:spTree>
    <p:extLst>
      <p:ext uri="{BB962C8B-B14F-4D97-AF65-F5344CB8AC3E}">
        <p14:creationId xmlns:p14="http://schemas.microsoft.com/office/powerpoint/2010/main" val="140981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C19DC78AEBC41418D573F590B252E20" ma:contentTypeVersion="23" ma:contentTypeDescription="Create a new document." ma:contentTypeScope="" ma:versionID="9056086d30ada19a2ca6fb654f02e469">
  <xsd:schema xmlns:xsd="http://www.w3.org/2001/XMLSchema" xmlns:xs="http://www.w3.org/2001/XMLSchema" xmlns:p="http://schemas.microsoft.com/office/2006/metadata/properties" xmlns:ns2="8abeb096-2ed2-4b2b-a379-baedaf50a72c" xmlns:ns3="1821949e-1667-46a2-9a21-5d4d82f3fbff" targetNamespace="http://schemas.microsoft.com/office/2006/metadata/properties" ma:root="true" ma:fieldsID="9050a5781deeb534834809248ad74632" ns2:_="" ns3:_="">
    <xsd:import namespace="8abeb096-2ed2-4b2b-a379-baedaf50a72c"/>
    <xsd:import namespace="1821949e-1667-46a2-9a21-5d4d82f3fbf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tjph" minOccurs="0"/>
                <xsd:element ref="ns2:MediaLengthInSeconds" minOccurs="0"/>
                <xsd:element ref="ns2:time" minOccurs="0"/>
                <xsd:element ref="ns2:lcf76f155ced4ddcb4097134ff3c332f" minOccurs="0"/>
                <xsd:element ref="ns3:TaxCatchAll" minOccurs="0"/>
                <xsd:element ref="ns2:Date" minOccurs="0"/>
                <xsd:element ref="ns2:DateandTime" minOccurs="0"/>
                <xsd:element ref="ns2:MediaServiceObjectDetectorVersions" minOccurs="0"/>
                <xsd:element ref="ns2:date0"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abeb096-2ed2-4b2b-a379-baedaf50a72c"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tjph" ma:index="20" nillable="true" ma:displayName="Person or Group" ma:list="UserInfo" ma:internalName="tjph">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LengthInSeconds" ma:index="21" nillable="true" ma:displayName="Length (seconds)" ma:internalName="MediaLengthInSeconds" ma:readOnly="true">
      <xsd:simpleType>
        <xsd:restriction base="dms:Unknown"/>
      </xsd:simpleType>
    </xsd:element>
    <xsd:element name="time" ma:index="22" nillable="true" ma:displayName="time" ma:format="DateOnly" ma:internalName="time">
      <xsd:simpleType>
        <xsd:restriction base="dms:DateTime"/>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b5a340a3-a53d-46cf-bc88-e13b67bce385" ma:termSetId="09814cd3-568e-fe90-9814-8d621ff8fb84" ma:anchorId="fba54fb3-c3e1-fe81-a776-ca4b69148c4d" ma:open="true" ma:isKeyword="false">
      <xsd:complexType>
        <xsd:sequence>
          <xsd:element ref="pc:Terms" minOccurs="0" maxOccurs="1"/>
        </xsd:sequence>
      </xsd:complexType>
    </xsd:element>
    <xsd:element name="Date" ma:index="26" nillable="true" ma:displayName="Date" ma:format="DateOnly" ma:internalName="Date">
      <xsd:simpleType>
        <xsd:restriction base="dms:DateTime"/>
      </xsd:simpleType>
    </xsd:element>
    <xsd:element name="DateandTime" ma:index="27" nillable="true" ma:displayName="Date and Time" ma:format="DateOnly" ma:internalName="DateandTime">
      <xsd:simpleType>
        <xsd:restriction base="dms:DateTime"/>
      </xsd:simple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date0" ma:index="29" nillable="true" ma:displayName="date" ma:format="DateOnly" ma:internalName="date0">
      <xsd:simpleType>
        <xsd:restriction base="dms:DateTime"/>
      </xsd:simpleType>
    </xsd:element>
    <xsd:element name="MediaServiceSearchProperties" ma:index="3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21949e-1667-46a2-9a21-5d4d82f3fbff" elementFormDefault="qualified">
    <xsd:import namespace="http://schemas.microsoft.com/office/2006/documentManagement/types"/>
    <xsd:import namespace="http://schemas.microsoft.com/office/infopath/2007/PartnerControls"/>
    <xsd:element name="SharedWithUsers" ma:index="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7"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8a234599-6976-4299-9b6a-9e6632399fe4}" ma:internalName="TaxCatchAll" ma:showField="CatchAllData" ma:web="1821949e-1667-46a2-9a21-5d4d82f3fb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jph xmlns="8abeb096-2ed2-4b2b-a379-baedaf50a72c">
      <UserInfo>
        <DisplayName/>
        <AccountId xsi:nil="true"/>
        <AccountType/>
      </UserInfo>
    </tjph>
    <Date xmlns="8abeb096-2ed2-4b2b-a379-baedaf50a72c" xsi:nil="true"/>
    <TaxCatchAll xmlns="1821949e-1667-46a2-9a21-5d4d82f3fbff" xsi:nil="true"/>
    <time xmlns="8abeb096-2ed2-4b2b-a379-baedaf50a72c" xsi:nil="true"/>
    <DateandTime xmlns="8abeb096-2ed2-4b2b-a379-baedaf50a72c" xsi:nil="true"/>
    <date0 xmlns="8abeb096-2ed2-4b2b-a379-baedaf50a72c" xsi:nil="true"/>
    <lcf76f155ced4ddcb4097134ff3c332f xmlns="8abeb096-2ed2-4b2b-a379-baedaf50a72c">
      <Terms xmlns="http://schemas.microsoft.com/office/infopath/2007/PartnerControls"/>
    </lcf76f155ced4ddcb4097134ff3c332f>
    <SharedWithUsers xmlns="1821949e-1667-46a2-9a21-5d4d82f3fbff">
      <UserInfo>
        <DisplayName>Kate Huntington</DisplayName>
        <AccountId>20</AccountId>
        <AccountType/>
      </UserInfo>
      <UserInfo>
        <DisplayName>Sarah Chadwick</DisplayName>
        <AccountId>4713</AccountId>
        <AccountType/>
      </UserInfo>
      <UserInfo>
        <DisplayName>Anthony Wood</DisplayName>
        <AccountId>21</AccountId>
        <AccountType/>
      </UserInfo>
    </SharedWithUsers>
  </documentManagement>
</p:properties>
</file>

<file path=customXml/itemProps1.xml><?xml version="1.0" encoding="utf-8"?>
<ds:datastoreItem xmlns:ds="http://schemas.openxmlformats.org/officeDocument/2006/customXml" ds:itemID="{466FCA64-883F-42FF-84CD-E27BAD3A69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abeb096-2ed2-4b2b-a379-baedaf50a72c"/>
    <ds:schemaRef ds:uri="1821949e-1667-46a2-9a21-5d4d82f3fb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EA090E5-4E35-425B-9915-8FF822EAA94F}">
  <ds:schemaRefs>
    <ds:schemaRef ds:uri="http://schemas.microsoft.com/sharepoint/v3/contenttype/forms"/>
  </ds:schemaRefs>
</ds:datastoreItem>
</file>

<file path=customXml/itemProps3.xml><?xml version="1.0" encoding="utf-8"?>
<ds:datastoreItem xmlns:ds="http://schemas.openxmlformats.org/officeDocument/2006/customXml" ds:itemID="{B9336CF3-3D1B-40DD-8890-6E9F4D10CB40}">
  <ds:schemaRefs>
    <ds:schemaRef ds:uri="http://schemas.microsoft.com/office/2006/metadata/properties"/>
    <ds:schemaRef ds:uri="http://schemas.microsoft.com/office/infopath/2007/PartnerControls"/>
    <ds:schemaRef ds:uri="8abeb096-2ed2-4b2b-a379-baedaf50a72c"/>
    <ds:schemaRef ds:uri="1821949e-1667-46a2-9a21-5d4d82f3fbff"/>
  </ds:schemaRefs>
</ds:datastoreItem>
</file>

<file path=docProps/app.xml><?xml version="1.0" encoding="utf-8"?>
<Properties xmlns="http://schemas.openxmlformats.org/officeDocument/2006/extended-properties" xmlns:vt="http://schemas.openxmlformats.org/officeDocument/2006/docPropsVTypes">
  <TotalTime>462</TotalTime>
  <Words>980</Words>
  <Application>Microsoft Office PowerPoint</Application>
  <PresentationFormat>Widescreen</PresentationFormat>
  <Paragraphs>85</Paragraphs>
  <Slides>16</Slides>
  <Notes>11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IMOGEN MORRIS-LEY</dc:creator>
  <cp:lastModifiedBy>Sian Wyn-Jones (Student)</cp:lastModifiedBy>
  <cp:revision>18</cp:revision>
  <dcterms:created xsi:type="dcterms:W3CDTF">2023-10-04T21:40:17Z</dcterms:created>
  <dcterms:modified xsi:type="dcterms:W3CDTF">2024-02-01T18:36:04Z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0x010100AC19DC78AEBC41418D573F590B252E20</vt:lpwstr>
  </property>
  <property fmtid="{D5CDD505-2E9C-101B-9397-08002B2CF9AE}" pid="3" name="MediaServiceImageTags">
    <vt:lpwstr/>
  </property>
</Properties>
</file>