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6858000" type="screen4x3"/>
  <p:notesSz cx="6797675" cy="9926638"/>
  <p:embeddedFontLst>
    <p:embeddedFont>
      <p:font typeface="Century Gothic" panose="020B0502020202020204" pitchFamily="34" charset="0"/>
      <p:regular r:id="rId38"/>
      <p:bold r:id="rId39"/>
      <p:italic r:id="rId40"/>
      <p:boldItalic r:id="rId41"/>
    </p:embeddedFont>
    <p:embeddedFont>
      <p:font typeface="Comic Sans MS" panose="030F0702030302020204" pitchFamily="66" charset="0"/>
      <p:regular r:id="rId42"/>
      <p:bold r:id="rId43"/>
      <p:italic r:id="rId44"/>
      <p:boldItalic r:id="rId45"/>
    </p:embeddedFont>
    <p:embeddedFont>
      <p:font typeface="Playwrite GB S" panose="020B0604020202020204" charset="0"/>
      <p:regular r:id="rId46"/>
      <p:italic r:id="rId47"/>
    </p:embeddedFont>
    <p:embeddedFont>
      <p:font typeface="Tahoma" panose="020B0604030504040204" pitchFamily="34"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Cbq80MHCvgot5ZUTxcqp4GOQk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EAE4D3-ADDA-4C03-88B0-6CB52DB40FAD}">
  <a:tblStyle styleId="{2BEAE4D3-ADDA-4C03-88B0-6CB52DB40FAD}"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2E6EA"/>
          </a:solidFill>
        </a:fill>
      </a:tcStyle>
    </a:wholeTbl>
    <a:band1H>
      <a:tcTxStyle b="off" i="off"/>
      <a:tcStyle>
        <a:tcBdr/>
        <a:fill>
          <a:solidFill>
            <a:srgbClr val="E4CAD2"/>
          </a:solidFill>
        </a:fill>
      </a:tcStyle>
    </a:band1H>
    <a:band2H>
      <a:tcTxStyle b="off" i="off"/>
      <a:tcStyle>
        <a:tcBdr/>
      </a:tcStyle>
    </a:band2H>
    <a:band1V>
      <a:tcTxStyle b="off" i="off"/>
      <a:tcStyle>
        <a:tcBdr/>
        <a:fill>
          <a:solidFill>
            <a:srgbClr val="E4CAD2"/>
          </a:solidFill>
        </a:fill>
      </a:tcStyle>
    </a:band1V>
    <a:band2V>
      <a:tcTxStyle b="off" i="off"/>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015E516D-DEBE-4587-82AD-94AA02E894DA}" styleName="Table_1">
    <a:wholeTbl>
      <a:tcTxStyle b="off" i="off">
        <a:font>
          <a:latin typeface="Century Gothic"/>
          <a:ea typeface="Century Gothic"/>
          <a:cs typeface="Century Gothic"/>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1">
              <a:alpha val="20000"/>
            </a:schemeClr>
          </a:solidFill>
        </a:fill>
      </a:tcStyle>
    </a:band1H>
    <a:band2H>
      <a:tcTxStyle b="off" i="off"/>
      <a:tcStyle>
        <a:tcBdr/>
      </a:tcStyle>
    </a:band2H>
    <a:band1V>
      <a:tcTxStyle b="off" i="off"/>
      <a:tcStyle>
        <a:tcBdr/>
        <a:fill>
          <a:solidFill>
            <a:schemeClr val="accent1">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570" y="7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9pPr>
          </a:lstStyle>
          <a:p>
            <a:endParaRPr/>
          </a:p>
        </p:txBody>
      </p:sp>
      <p:sp>
        <p:nvSpPr>
          <p:cNvPr id="8" name="Google Shape;8;n"/>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Tahoma"/>
                <a:ea typeface="Tahoma"/>
                <a:cs typeface="Tahoma"/>
                <a:sym typeface="Tahoma"/>
              </a:rPr>
              <a:t>‹#›</a:t>
            </a:fld>
            <a:endParaRPr sz="1200" b="0" i="0" u="none" strike="noStrike" cap="none">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91" name="Google Shape;291;p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7ba5872375_7_0: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g37ba5872375_7_0: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0" name="Google Shape;420;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7ba5872375_2_7: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g37ba5872375_2_7: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37ba5872375_18_0: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g37ba5872375_18_0: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7ba5872375_2_17: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g37ba5872375_2_17: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37ba5872375_20_0: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g37ba5872375_20_0: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37ba5872375_2_27: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g37ba5872375_2_27: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37ba5872375_22_0: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g37ba5872375_22_0: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37ba5872375_16_11: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g37ba5872375_16_11: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7ba5872375_16_23: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g37ba5872375_16_23: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7ba5872375_2_37: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1" name="Google Shape;521;g37ba5872375_2_37: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37ba5872375_2_47: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g37ba5872375_2_47: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7ba5872375_12_0: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g37ba5872375_12_0: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Jon</a:t>
            </a:r>
            <a:endParaRPr/>
          </a:p>
        </p:txBody>
      </p:sp>
      <p:sp>
        <p:nvSpPr>
          <p:cNvPr id="546" name="Google Shape;546;g37ba5872375_12_0: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37ba5872375_16_291: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8" name="Google Shape;558;g37ba5872375_16_291: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37ba5872375_2_59: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9" name="Google Shape;569;g37ba5872375_2_59: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37ba5872375_16_3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g37ba5872375_16_34: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Natasha</a:t>
            </a:r>
            <a:endParaRPr/>
          </a:p>
        </p:txBody>
      </p:sp>
      <p:sp>
        <p:nvSpPr>
          <p:cNvPr id="581" name="Google Shape;581;g37ba5872375_16_34: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37ba5872375_2_6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g37ba5872375_2_69: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Natasha</a:t>
            </a:r>
            <a:endParaRPr/>
          </a:p>
        </p:txBody>
      </p:sp>
      <p:sp>
        <p:nvSpPr>
          <p:cNvPr id="592" name="Google Shape;592;g37ba5872375_2_69: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37ba5872375_6_801: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g37ba5872375_6_801: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Jon</a:t>
            </a:r>
            <a:endParaRPr/>
          </a:p>
        </p:txBody>
      </p:sp>
      <p:sp>
        <p:nvSpPr>
          <p:cNvPr id="603" name="Google Shape;603;g37ba5872375_6_801: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37ba5872375_23_6: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g37ba5872375_23_6: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Jon</a:t>
            </a:r>
            <a:endParaRPr/>
          </a:p>
        </p:txBody>
      </p:sp>
      <p:sp>
        <p:nvSpPr>
          <p:cNvPr id="615" name="Google Shape;615;g37ba5872375_23_6: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19: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19: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Jon</a:t>
            </a:r>
            <a:endParaRPr/>
          </a:p>
        </p:txBody>
      </p:sp>
      <p:sp>
        <p:nvSpPr>
          <p:cNvPr id="627" name="Google Shape;627;p19: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28" name="Google Shape;328;p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2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27: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Jon</a:t>
            </a:r>
            <a:endParaRPr/>
          </a:p>
        </p:txBody>
      </p:sp>
      <p:sp>
        <p:nvSpPr>
          <p:cNvPr id="639" name="Google Shape;639;p27: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2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2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Jon</a:t>
            </a:r>
            <a:endParaRPr/>
          </a:p>
        </p:txBody>
      </p:sp>
      <p:sp>
        <p:nvSpPr>
          <p:cNvPr id="651" name="Google Shape;651;p28: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37ba5872375_6_252: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3" name="Google Shape;673;g37ba5872375_6_252: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37ba5872375_6_0: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9" name="Google Shape;679;g37ba5872375_6_0: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2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5" name="Google Shape;685;p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Jon</a:t>
            </a:r>
            <a:endParaRPr/>
          </a:p>
        </p:txBody>
      </p:sp>
      <p:sp>
        <p:nvSpPr>
          <p:cNvPr id="343" name="Google Shape;343;p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5: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David</a:t>
            </a:r>
            <a:endParaRPr/>
          </a:p>
        </p:txBody>
      </p:sp>
      <p:sp>
        <p:nvSpPr>
          <p:cNvPr id="362" name="Google Shape;362;p5: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David</a:t>
            </a:r>
            <a:endParaRPr/>
          </a:p>
        </p:txBody>
      </p:sp>
      <p:sp>
        <p:nvSpPr>
          <p:cNvPr id="373" name="Google Shape;373;p6: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7: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7ba5872375_6_504: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g37ba5872375_6_504: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31"/>
          <p:cNvSpPr/>
          <p:nvPr/>
        </p:nvSpPr>
        <p:spPr>
          <a:xfrm>
            <a:off x="7745644" y="0"/>
            <a:ext cx="685800" cy="1099458"/>
          </a:xfrm>
          <a:prstGeom prst="rect">
            <a:avLst/>
          </a:prstGeom>
          <a:solidFill>
            <a:schemeClr val="accent1"/>
          </a:solidFill>
          <a:ln>
            <a:noFill/>
          </a:ln>
          <a:effectLst>
            <a:outerShdw blurRad="38100" dist="25400" dir="5400000" rotWithShape="0">
              <a:srgbClr val="000000">
                <a:alpha val="4392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1"/>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1"/>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anoramic Picture with Caption">
  <p:cSld name="Panoramic Picture with Caption">
    <p:spTree>
      <p:nvGrpSpPr>
        <p:cNvPr id="1" name="Shape 129"/>
        <p:cNvGrpSpPr/>
        <p:nvPr/>
      </p:nvGrpSpPr>
      <p:grpSpPr>
        <a:xfrm>
          <a:off x="0" y="0"/>
          <a:ext cx="0" cy="0"/>
          <a:chOff x="0" y="0"/>
          <a:chExt cx="0" cy="0"/>
        </a:xfrm>
      </p:grpSpPr>
      <p:grpSp>
        <p:nvGrpSpPr>
          <p:cNvPr id="130" name="Google Shape;130;p42"/>
          <p:cNvGrpSpPr/>
          <p:nvPr/>
        </p:nvGrpSpPr>
        <p:grpSpPr>
          <a:xfrm>
            <a:off x="-1588" y="0"/>
            <a:ext cx="9145588" cy="6860798"/>
            <a:chOff x="-1588" y="0"/>
            <a:chExt cx="9145588" cy="6860798"/>
          </a:xfrm>
        </p:grpSpPr>
        <p:sp>
          <p:nvSpPr>
            <p:cNvPr id="131" name="Google Shape;131;p42"/>
            <p:cNvSpPr/>
            <p:nvPr/>
          </p:nvSpPr>
          <p:spPr>
            <a:xfrm>
              <a:off x="0" y="0"/>
              <a:ext cx="9118832" cy="6858000"/>
            </a:xfrm>
            <a:prstGeom prst="rect">
              <a:avLst/>
            </a:prstGeom>
            <a:blipFill rotWithShape="1">
              <a:blip r:embed="rId2">
                <a:alphaModFix/>
              </a:blip>
              <a:stretch>
                <a:fillRect l="-16708" r="-16981"/>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42"/>
            <p:cNvSpPr/>
            <p:nvPr/>
          </p:nvSpPr>
          <p:spPr>
            <a:xfrm>
              <a:off x="0" y="2895600"/>
              <a:ext cx="2362200" cy="2362200"/>
            </a:xfrm>
            <a:prstGeom prst="ellipse">
              <a:avLst/>
            </a:prstGeom>
            <a:gradFill>
              <a:gsLst>
                <a:gs pos="0">
                  <a:srgbClr val="9B6BF2">
                    <a:alpha val="7058"/>
                  </a:srgbClr>
                </a:gs>
                <a:gs pos="36000">
                  <a:srgbClr val="9B6BF2">
                    <a:alpha val="7058"/>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42"/>
            <p:cNvSpPr/>
            <p:nvPr/>
          </p:nvSpPr>
          <p:spPr>
            <a:xfrm>
              <a:off x="6299432" y="1676400"/>
              <a:ext cx="2819400" cy="2819400"/>
            </a:xfrm>
            <a:prstGeom prst="ellipse">
              <a:avLst/>
            </a:prstGeom>
            <a:gradFill>
              <a:gsLst>
                <a:gs pos="0">
                  <a:srgbClr val="9B6BF2">
                    <a:alpha val="5882"/>
                  </a:srgbClr>
                </a:gs>
                <a:gs pos="36000">
                  <a:srgbClr val="9B6BF2">
                    <a:alpha val="5098"/>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42"/>
            <p:cNvSpPr/>
            <p:nvPr/>
          </p:nvSpPr>
          <p:spPr>
            <a:xfrm>
              <a:off x="5689832" y="0"/>
              <a:ext cx="1600200" cy="1600200"/>
            </a:xfrm>
            <a:prstGeom prst="ellipse">
              <a:avLst/>
            </a:prstGeom>
            <a:gradFill>
              <a:gsLst>
                <a:gs pos="0">
                  <a:srgbClr val="9B6BF2">
                    <a:alpha val="12941"/>
                  </a:srgbClr>
                </a:gs>
                <a:gs pos="36000">
                  <a:srgbClr val="9B6BF2">
                    <a:alpha val="5882"/>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42"/>
            <p:cNvSpPr/>
            <p:nvPr/>
          </p:nvSpPr>
          <p:spPr>
            <a:xfrm>
              <a:off x="6299432" y="5870198"/>
              <a:ext cx="990600" cy="990600"/>
            </a:xfrm>
            <a:prstGeom prst="ellipse">
              <a:avLst/>
            </a:prstGeom>
            <a:gradFill>
              <a:gsLst>
                <a:gs pos="0">
                  <a:srgbClr val="9B6BF2">
                    <a:alpha val="12941"/>
                  </a:srgbClr>
                </a:gs>
                <a:gs pos="36000">
                  <a:srgbClr val="9B6BF2">
                    <a:alpha val="5882"/>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42"/>
            <p:cNvSpPr/>
            <p:nvPr/>
          </p:nvSpPr>
          <p:spPr>
            <a:xfrm>
              <a:off x="-1588" y="2667000"/>
              <a:ext cx="4191000" cy="4191000"/>
            </a:xfrm>
            <a:prstGeom prst="ellipse">
              <a:avLst/>
            </a:prstGeom>
            <a:gradFill>
              <a:gsLst>
                <a:gs pos="0">
                  <a:srgbClr val="9B6BF2">
                    <a:alpha val="10196"/>
                  </a:srgbClr>
                </a:gs>
                <a:gs pos="36000">
                  <a:srgbClr val="9B6BF2">
                    <a:alpha val="9019"/>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42"/>
            <p:cNvSpPr/>
            <p:nvPr/>
          </p:nvSpPr>
          <p:spPr>
            <a:xfrm rot="10204164">
              <a:off x="426788" y="4564241"/>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42"/>
            <p:cNvSpPr/>
            <p:nvPr/>
          </p:nvSpPr>
          <p:spPr>
            <a:xfrm>
              <a:off x="421503" y="402165"/>
              <a:ext cx="8327939" cy="3141135"/>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42"/>
            <p:cNvSpPr/>
            <p:nvPr/>
          </p:nvSpPr>
          <p:spPr>
            <a:xfrm rot="10800000">
              <a:off x="485023" y="2670079"/>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42"/>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41" name="Google Shape;141;p42"/>
          <p:cNvSpPr txBox="1">
            <a:spLocks noGrp="1"/>
          </p:cNvSpPr>
          <p:nvPr>
            <p:ph type="title"/>
          </p:nvPr>
        </p:nvSpPr>
        <p:spPr>
          <a:xfrm>
            <a:off x="866441" y="4961454"/>
            <a:ext cx="6422004"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42"/>
          <p:cNvSpPr>
            <a:spLocks noGrp="1"/>
          </p:cNvSpPr>
          <p:nvPr>
            <p:ph type="pic" idx="2"/>
          </p:nvPr>
        </p:nvSpPr>
        <p:spPr>
          <a:xfrm>
            <a:off x="866441" y="685800"/>
            <a:ext cx="6422004" cy="3429000"/>
          </a:xfrm>
          <a:prstGeom prst="roundRect">
            <a:avLst>
              <a:gd name="adj" fmla="val 1858"/>
            </a:avLst>
          </a:prstGeom>
          <a:noFill/>
          <a:ln>
            <a:noFill/>
          </a:ln>
          <a:effectLst>
            <a:outerShdw blurRad="50800" dist="50800" dir="5400000" algn="tl" rotWithShape="0">
              <a:srgbClr val="000000">
                <a:alpha val="41960"/>
              </a:srgbClr>
            </a:outerShdw>
          </a:effectLst>
        </p:spPr>
      </p:sp>
      <p:sp>
        <p:nvSpPr>
          <p:cNvPr id="143" name="Google Shape;143;p42"/>
          <p:cNvSpPr txBox="1">
            <a:spLocks noGrp="1"/>
          </p:cNvSpPr>
          <p:nvPr>
            <p:ph type="body" idx="1"/>
          </p:nvPr>
        </p:nvSpPr>
        <p:spPr>
          <a:xfrm>
            <a:off x="866440" y="5528192"/>
            <a:ext cx="6422004" cy="4937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solidFill>
                  <a:srgbClr val="EE52A4"/>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44" name="Google Shape;144;p42"/>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42"/>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42"/>
          <p:cNvSpPr/>
          <p:nvPr/>
        </p:nvSpPr>
        <p:spPr>
          <a:xfrm>
            <a:off x="7745644" y="0"/>
            <a:ext cx="685800" cy="1099458"/>
          </a:xfrm>
          <a:prstGeom prst="rect">
            <a:avLst/>
          </a:prstGeom>
          <a:solidFill>
            <a:schemeClr val="accent1"/>
          </a:solidFill>
          <a:ln>
            <a:noFill/>
          </a:ln>
          <a:effectLst>
            <a:outerShdw blurRad="38100" dist="25400" dir="5400000" rotWithShape="0">
              <a:srgbClr val="000000">
                <a:alpha val="4392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42"/>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48"/>
        <p:cNvGrpSpPr/>
        <p:nvPr/>
      </p:nvGrpSpPr>
      <p:grpSpPr>
        <a:xfrm>
          <a:off x="0" y="0"/>
          <a:ext cx="0" cy="0"/>
          <a:chOff x="0" y="0"/>
          <a:chExt cx="0" cy="0"/>
        </a:xfrm>
      </p:grpSpPr>
      <p:grpSp>
        <p:nvGrpSpPr>
          <p:cNvPr id="149" name="Google Shape;149;p43"/>
          <p:cNvGrpSpPr/>
          <p:nvPr/>
        </p:nvGrpSpPr>
        <p:grpSpPr>
          <a:xfrm>
            <a:off x="-1588" y="0"/>
            <a:ext cx="9145588" cy="6860798"/>
            <a:chOff x="-1588" y="0"/>
            <a:chExt cx="9145588" cy="6860798"/>
          </a:xfrm>
        </p:grpSpPr>
        <p:sp>
          <p:nvSpPr>
            <p:cNvPr id="150" name="Google Shape;150;p43"/>
            <p:cNvSpPr/>
            <p:nvPr/>
          </p:nvSpPr>
          <p:spPr>
            <a:xfrm>
              <a:off x="0" y="0"/>
              <a:ext cx="9118832" cy="6858000"/>
            </a:xfrm>
            <a:prstGeom prst="rect">
              <a:avLst/>
            </a:prstGeom>
            <a:blipFill rotWithShape="1">
              <a:blip r:embed="rId2">
                <a:alphaModFix/>
              </a:blip>
              <a:stretch>
                <a:fillRect l="-16708" r="-16981"/>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43"/>
            <p:cNvSpPr/>
            <p:nvPr/>
          </p:nvSpPr>
          <p:spPr>
            <a:xfrm>
              <a:off x="0" y="2895600"/>
              <a:ext cx="2362200" cy="2362200"/>
            </a:xfrm>
            <a:prstGeom prst="ellipse">
              <a:avLst/>
            </a:prstGeom>
            <a:gradFill>
              <a:gsLst>
                <a:gs pos="0">
                  <a:srgbClr val="9B6BF2">
                    <a:alpha val="7058"/>
                  </a:srgbClr>
                </a:gs>
                <a:gs pos="36000">
                  <a:srgbClr val="9B6BF2">
                    <a:alpha val="7058"/>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43"/>
            <p:cNvSpPr/>
            <p:nvPr/>
          </p:nvSpPr>
          <p:spPr>
            <a:xfrm>
              <a:off x="6299432" y="1676400"/>
              <a:ext cx="2819400" cy="2819400"/>
            </a:xfrm>
            <a:prstGeom prst="ellipse">
              <a:avLst/>
            </a:prstGeom>
            <a:gradFill>
              <a:gsLst>
                <a:gs pos="0">
                  <a:srgbClr val="9B6BF2">
                    <a:alpha val="5882"/>
                  </a:srgbClr>
                </a:gs>
                <a:gs pos="36000">
                  <a:srgbClr val="9B6BF2">
                    <a:alpha val="5098"/>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43"/>
            <p:cNvSpPr/>
            <p:nvPr/>
          </p:nvSpPr>
          <p:spPr>
            <a:xfrm>
              <a:off x="5689832" y="0"/>
              <a:ext cx="1600200" cy="1600200"/>
            </a:xfrm>
            <a:prstGeom prst="ellipse">
              <a:avLst/>
            </a:prstGeom>
            <a:gradFill>
              <a:gsLst>
                <a:gs pos="0">
                  <a:srgbClr val="9B6BF2">
                    <a:alpha val="12941"/>
                  </a:srgbClr>
                </a:gs>
                <a:gs pos="36000">
                  <a:srgbClr val="9B6BF2">
                    <a:alpha val="5882"/>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43"/>
            <p:cNvSpPr/>
            <p:nvPr/>
          </p:nvSpPr>
          <p:spPr>
            <a:xfrm>
              <a:off x="6299432" y="5870198"/>
              <a:ext cx="990600" cy="990600"/>
            </a:xfrm>
            <a:prstGeom prst="ellipse">
              <a:avLst/>
            </a:prstGeom>
            <a:gradFill>
              <a:gsLst>
                <a:gs pos="0">
                  <a:srgbClr val="9B6BF2">
                    <a:alpha val="12941"/>
                  </a:srgbClr>
                </a:gs>
                <a:gs pos="36000">
                  <a:srgbClr val="9B6BF2">
                    <a:alpha val="5882"/>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3"/>
            <p:cNvSpPr/>
            <p:nvPr/>
          </p:nvSpPr>
          <p:spPr>
            <a:xfrm>
              <a:off x="-1588" y="2667000"/>
              <a:ext cx="4191000" cy="4191000"/>
            </a:xfrm>
            <a:prstGeom prst="ellipse">
              <a:avLst/>
            </a:prstGeom>
            <a:gradFill>
              <a:gsLst>
                <a:gs pos="0">
                  <a:srgbClr val="9B6BF2">
                    <a:alpha val="10196"/>
                  </a:srgbClr>
                </a:gs>
                <a:gs pos="36000">
                  <a:srgbClr val="9B6BF2">
                    <a:alpha val="9019"/>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43"/>
            <p:cNvSpPr/>
            <p:nvPr/>
          </p:nvSpPr>
          <p:spPr>
            <a:xfrm rot="-589932">
              <a:off x="6359946" y="2780895"/>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43"/>
            <p:cNvSpPr/>
            <p:nvPr/>
          </p:nvSpPr>
          <p:spPr>
            <a:xfrm>
              <a:off x="485023" y="4343399"/>
              <a:ext cx="8182128" cy="2112436"/>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43"/>
            <p:cNvSpPr/>
            <p:nvPr/>
          </p:nvSpPr>
          <p:spPr>
            <a:xfrm>
              <a:off x="485023" y="2854646"/>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43"/>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60" name="Google Shape;160;p43"/>
          <p:cNvSpPr txBox="1">
            <a:spLocks noGrp="1"/>
          </p:cNvSpPr>
          <p:nvPr>
            <p:ph type="title"/>
          </p:nvPr>
        </p:nvSpPr>
        <p:spPr>
          <a:xfrm>
            <a:off x="866440" y="927100"/>
            <a:ext cx="6422005" cy="16927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entury Gothic"/>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43"/>
          <p:cNvSpPr txBox="1">
            <a:spLocks noGrp="1"/>
          </p:cNvSpPr>
          <p:nvPr>
            <p:ph type="body" idx="1"/>
          </p:nvPr>
        </p:nvSpPr>
        <p:spPr>
          <a:xfrm>
            <a:off x="866440" y="3488023"/>
            <a:ext cx="6422005" cy="2536857"/>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62" name="Google Shape;162;p43"/>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43"/>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43"/>
          <p:cNvSpPr/>
          <p:nvPr/>
        </p:nvSpPr>
        <p:spPr>
          <a:xfrm>
            <a:off x="7745644" y="0"/>
            <a:ext cx="685800" cy="1099458"/>
          </a:xfrm>
          <a:prstGeom prst="rect">
            <a:avLst/>
          </a:prstGeom>
          <a:solidFill>
            <a:schemeClr val="accent1"/>
          </a:solidFill>
          <a:ln>
            <a:noFill/>
          </a:ln>
          <a:effectLst>
            <a:outerShdw blurRad="38100" dist="25400" dir="5400000" rotWithShape="0">
              <a:srgbClr val="000000">
                <a:alpha val="4392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43"/>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166"/>
        <p:cNvGrpSpPr/>
        <p:nvPr/>
      </p:nvGrpSpPr>
      <p:grpSpPr>
        <a:xfrm>
          <a:off x="0" y="0"/>
          <a:ext cx="0" cy="0"/>
          <a:chOff x="0" y="0"/>
          <a:chExt cx="0" cy="0"/>
        </a:xfrm>
      </p:grpSpPr>
      <p:grpSp>
        <p:nvGrpSpPr>
          <p:cNvPr id="167" name="Google Shape;167;p44"/>
          <p:cNvGrpSpPr/>
          <p:nvPr/>
        </p:nvGrpSpPr>
        <p:grpSpPr>
          <a:xfrm>
            <a:off x="-1588" y="0"/>
            <a:ext cx="9145588" cy="6860798"/>
            <a:chOff x="-1588" y="0"/>
            <a:chExt cx="9145588" cy="6860798"/>
          </a:xfrm>
        </p:grpSpPr>
        <p:sp>
          <p:nvSpPr>
            <p:cNvPr id="168" name="Google Shape;168;p44"/>
            <p:cNvSpPr/>
            <p:nvPr/>
          </p:nvSpPr>
          <p:spPr>
            <a:xfrm>
              <a:off x="0" y="0"/>
              <a:ext cx="9118832" cy="6858000"/>
            </a:xfrm>
            <a:prstGeom prst="rect">
              <a:avLst/>
            </a:prstGeom>
            <a:blipFill rotWithShape="1">
              <a:blip r:embed="rId2">
                <a:alphaModFix/>
              </a:blip>
              <a:stretch>
                <a:fillRect l="-16708" r="-16981"/>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44"/>
            <p:cNvSpPr/>
            <p:nvPr/>
          </p:nvSpPr>
          <p:spPr>
            <a:xfrm>
              <a:off x="0" y="2895600"/>
              <a:ext cx="2362200" cy="2362200"/>
            </a:xfrm>
            <a:prstGeom prst="ellipse">
              <a:avLst/>
            </a:prstGeom>
            <a:gradFill>
              <a:gsLst>
                <a:gs pos="0">
                  <a:srgbClr val="9B6BF2">
                    <a:alpha val="7058"/>
                  </a:srgbClr>
                </a:gs>
                <a:gs pos="36000">
                  <a:srgbClr val="9B6BF2">
                    <a:alpha val="7058"/>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44"/>
            <p:cNvSpPr/>
            <p:nvPr/>
          </p:nvSpPr>
          <p:spPr>
            <a:xfrm>
              <a:off x="6299432" y="1676400"/>
              <a:ext cx="2819400" cy="2819400"/>
            </a:xfrm>
            <a:prstGeom prst="ellipse">
              <a:avLst/>
            </a:prstGeom>
            <a:gradFill>
              <a:gsLst>
                <a:gs pos="0">
                  <a:srgbClr val="9B6BF2">
                    <a:alpha val="5882"/>
                  </a:srgbClr>
                </a:gs>
                <a:gs pos="36000">
                  <a:srgbClr val="9B6BF2">
                    <a:alpha val="5098"/>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44"/>
            <p:cNvSpPr/>
            <p:nvPr/>
          </p:nvSpPr>
          <p:spPr>
            <a:xfrm>
              <a:off x="5689832" y="0"/>
              <a:ext cx="1600200" cy="1600200"/>
            </a:xfrm>
            <a:prstGeom prst="ellipse">
              <a:avLst/>
            </a:prstGeom>
            <a:gradFill>
              <a:gsLst>
                <a:gs pos="0">
                  <a:srgbClr val="9B6BF2">
                    <a:alpha val="12941"/>
                  </a:srgbClr>
                </a:gs>
                <a:gs pos="36000">
                  <a:srgbClr val="9B6BF2">
                    <a:alpha val="5882"/>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44"/>
            <p:cNvSpPr/>
            <p:nvPr/>
          </p:nvSpPr>
          <p:spPr>
            <a:xfrm>
              <a:off x="6299432" y="5870198"/>
              <a:ext cx="990600" cy="990600"/>
            </a:xfrm>
            <a:prstGeom prst="ellipse">
              <a:avLst/>
            </a:prstGeom>
            <a:gradFill>
              <a:gsLst>
                <a:gs pos="0">
                  <a:srgbClr val="9B6BF2">
                    <a:alpha val="12941"/>
                  </a:srgbClr>
                </a:gs>
                <a:gs pos="36000">
                  <a:srgbClr val="9B6BF2">
                    <a:alpha val="5882"/>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4"/>
            <p:cNvSpPr/>
            <p:nvPr/>
          </p:nvSpPr>
          <p:spPr>
            <a:xfrm>
              <a:off x="-1588" y="2667000"/>
              <a:ext cx="4191000" cy="4191000"/>
            </a:xfrm>
            <a:prstGeom prst="ellipse">
              <a:avLst/>
            </a:prstGeom>
            <a:gradFill>
              <a:gsLst>
                <a:gs pos="0">
                  <a:srgbClr val="9B6BF2">
                    <a:alpha val="10196"/>
                  </a:srgbClr>
                </a:gs>
                <a:gs pos="36000">
                  <a:srgbClr val="9B6BF2">
                    <a:alpha val="9019"/>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44"/>
            <p:cNvSpPr/>
            <p:nvPr/>
          </p:nvSpPr>
          <p:spPr>
            <a:xfrm rot="-589932">
              <a:off x="6359946" y="4309201"/>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44"/>
            <p:cNvSpPr/>
            <p:nvPr/>
          </p:nvSpPr>
          <p:spPr>
            <a:xfrm>
              <a:off x="485023" y="4381500"/>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4"/>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77" name="Google Shape;177;p44"/>
          <p:cNvSpPr txBox="1"/>
          <p:nvPr/>
        </p:nvSpPr>
        <p:spPr>
          <a:xfrm>
            <a:off x="647430" y="651690"/>
            <a:ext cx="601591" cy="132343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0"/>
              <a:buFont typeface="Arial"/>
              <a:buNone/>
            </a:pPr>
            <a:r>
              <a:rPr lang="en-GB" sz="8000" b="0" i="0" u="none" strike="noStrike" cap="none">
                <a:solidFill>
                  <a:srgbClr val="EE52A4"/>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78" name="Google Shape;178;p44"/>
          <p:cNvSpPr txBox="1"/>
          <p:nvPr/>
        </p:nvSpPr>
        <p:spPr>
          <a:xfrm>
            <a:off x="7069418" y="2900292"/>
            <a:ext cx="619063" cy="132343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0"/>
              <a:buFont typeface="Arial"/>
              <a:buNone/>
            </a:pPr>
            <a:r>
              <a:rPr lang="en-GB" sz="8000" b="0" i="0" u="none" strike="noStrike" cap="none">
                <a:solidFill>
                  <a:srgbClr val="EE52A4"/>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79" name="Google Shape;179;p44"/>
          <p:cNvSpPr txBox="1">
            <a:spLocks noGrp="1"/>
          </p:cNvSpPr>
          <p:nvPr>
            <p:ph type="title"/>
          </p:nvPr>
        </p:nvSpPr>
        <p:spPr>
          <a:xfrm>
            <a:off x="1128060" y="927099"/>
            <a:ext cx="6160385" cy="288217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entury Gothic"/>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44"/>
          <p:cNvSpPr txBox="1">
            <a:spLocks noGrp="1"/>
          </p:cNvSpPr>
          <p:nvPr>
            <p:ph type="body" idx="1"/>
          </p:nvPr>
        </p:nvSpPr>
        <p:spPr>
          <a:xfrm>
            <a:off x="1387278" y="3809278"/>
            <a:ext cx="5646143" cy="33311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b="0" i="0" cap="small">
                <a:solidFill>
                  <a:srgbClr val="EE52A4"/>
                </a:solidFill>
                <a:latin typeface="Century Gothic"/>
                <a:ea typeface="Century Gothic"/>
                <a:cs typeface="Century Gothic"/>
                <a:sym typeface="Century Gothic"/>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81" name="Google Shape;181;p44"/>
          <p:cNvSpPr txBox="1">
            <a:spLocks noGrp="1"/>
          </p:cNvSpPr>
          <p:nvPr>
            <p:ph type="body" idx="2"/>
          </p:nvPr>
        </p:nvSpPr>
        <p:spPr>
          <a:xfrm>
            <a:off x="866440" y="5000816"/>
            <a:ext cx="6343673" cy="1010619"/>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82" name="Google Shape;182;p44"/>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44"/>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44"/>
          <p:cNvSpPr/>
          <p:nvPr/>
        </p:nvSpPr>
        <p:spPr>
          <a:xfrm>
            <a:off x="7745644" y="0"/>
            <a:ext cx="685800" cy="1099458"/>
          </a:xfrm>
          <a:prstGeom prst="rect">
            <a:avLst/>
          </a:prstGeom>
          <a:solidFill>
            <a:schemeClr val="accent1"/>
          </a:solidFill>
          <a:ln>
            <a:noFill/>
          </a:ln>
          <a:effectLst>
            <a:outerShdw blurRad="38100" dist="25400" dir="5400000" rotWithShape="0">
              <a:srgbClr val="000000">
                <a:alpha val="4392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44"/>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86"/>
        <p:cNvGrpSpPr/>
        <p:nvPr/>
      </p:nvGrpSpPr>
      <p:grpSpPr>
        <a:xfrm>
          <a:off x="0" y="0"/>
          <a:ext cx="0" cy="0"/>
          <a:chOff x="0" y="0"/>
          <a:chExt cx="0" cy="0"/>
        </a:xfrm>
      </p:grpSpPr>
      <p:grpSp>
        <p:nvGrpSpPr>
          <p:cNvPr id="187" name="Google Shape;187;p45"/>
          <p:cNvGrpSpPr/>
          <p:nvPr/>
        </p:nvGrpSpPr>
        <p:grpSpPr>
          <a:xfrm>
            <a:off x="-1588" y="0"/>
            <a:ext cx="9145588" cy="6860798"/>
            <a:chOff x="-1588" y="0"/>
            <a:chExt cx="9145588" cy="6860798"/>
          </a:xfrm>
        </p:grpSpPr>
        <p:sp>
          <p:nvSpPr>
            <p:cNvPr id="188" name="Google Shape;188;p45"/>
            <p:cNvSpPr/>
            <p:nvPr/>
          </p:nvSpPr>
          <p:spPr>
            <a:xfrm>
              <a:off x="0" y="0"/>
              <a:ext cx="9118832" cy="6858000"/>
            </a:xfrm>
            <a:prstGeom prst="rect">
              <a:avLst/>
            </a:prstGeom>
            <a:blipFill rotWithShape="1">
              <a:blip r:embed="rId2">
                <a:alphaModFix/>
              </a:blip>
              <a:stretch>
                <a:fillRect l="-16708" r="-16981"/>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45"/>
            <p:cNvSpPr/>
            <p:nvPr/>
          </p:nvSpPr>
          <p:spPr>
            <a:xfrm>
              <a:off x="0" y="2895600"/>
              <a:ext cx="2362200" cy="2362200"/>
            </a:xfrm>
            <a:prstGeom prst="ellipse">
              <a:avLst/>
            </a:prstGeom>
            <a:gradFill>
              <a:gsLst>
                <a:gs pos="0">
                  <a:srgbClr val="9B6BF2">
                    <a:alpha val="7058"/>
                  </a:srgbClr>
                </a:gs>
                <a:gs pos="36000">
                  <a:srgbClr val="9B6BF2">
                    <a:alpha val="7058"/>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45"/>
            <p:cNvSpPr/>
            <p:nvPr/>
          </p:nvSpPr>
          <p:spPr>
            <a:xfrm>
              <a:off x="6299432" y="1676400"/>
              <a:ext cx="2819400" cy="2819400"/>
            </a:xfrm>
            <a:prstGeom prst="ellipse">
              <a:avLst/>
            </a:prstGeom>
            <a:gradFill>
              <a:gsLst>
                <a:gs pos="0">
                  <a:srgbClr val="9B6BF2">
                    <a:alpha val="5882"/>
                  </a:srgbClr>
                </a:gs>
                <a:gs pos="36000">
                  <a:srgbClr val="9B6BF2">
                    <a:alpha val="5098"/>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45"/>
            <p:cNvSpPr/>
            <p:nvPr/>
          </p:nvSpPr>
          <p:spPr>
            <a:xfrm>
              <a:off x="5689832" y="0"/>
              <a:ext cx="1600200" cy="1600200"/>
            </a:xfrm>
            <a:prstGeom prst="ellipse">
              <a:avLst/>
            </a:prstGeom>
            <a:gradFill>
              <a:gsLst>
                <a:gs pos="0">
                  <a:srgbClr val="9B6BF2">
                    <a:alpha val="12941"/>
                  </a:srgbClr>
                </a:gs>
                <a:gs pos="36000">
                  <a:srgbClr val="9B6BF2">
                    <a:alpha val="5882"/>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45"/>
            <p:cNvSpPr/>
            <p:nvPr/>
          </p:nvSpPr>
          <p:spPr>
            <a:xfrm>
              <a:off x="6299432" y="5870198"/>
              <a:ext cx="990600" cy="990600"/>
            </a:xfrm>
            <a:prstGeom prst="ellipse">
              <a:avLst/>
            </a:prstGeom>
            <a:gradFill>
              <a:gsLst>
                <a:gs pos="0">
                  <a:srgbClr val="9B6BF2">
                    <a:alpha val="12941"/>
                  </a:srgbClr>
                </a:gs>
                <a:gs pos="36000">
                  <a:srgbClr val="9B6BF2">
                    <a:alpha val="5882"/>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45"/>
            <p:cNvSpPr/>
            <p:nvPr/>
          </p:nvSpPr>
          <p:spPr>
            <a:xfrm>
              <a:off x="-1588" y="2667000"/>
              <a:ext cx="4191000" cy="4191000"/>
            </a:xfrm>
            <a:prstGeom prst="ellipse">
              <a:avLst/>
            </a:prstGeom>
            <a:gradFill>
              <a:gsLst>
                <a:gs pos="0">
                  <a:srgbClr val="9B6BF2">
                    <a:alpha val="10196"/>
                  </a:srgbClr>
                </a:gs>
                <a:gs pos="36000">
                  <a:srgbClr val="9B6BF2">
                    <a:alpha val="9019"/>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45"/>
            <p:cNvSpPr/>
            <p:nvPr/>
          </p:nvSpPr>
          <p:spPr>
            <a:xfrm rot="-589932">
              <a:off x="6359946" y="431124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45"/>
            <p:cNvSpPr/>
            <p:nvPr/>
          </p:nvSpPr>
          <p:spPr>
            <a:xfrm>
              <a:off x="485023" y="4381500"/>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45"/>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97" name="Google Shape;197;p45"/>
          <p:cNvSpPr txBox="1">
            <a:spLocks noGrp="1"/>
          </p:cNvSpPr>
          <p:nvPr>
            <p:ph type="title"/>
          </p:nvPr>
        </p:nvSpPr>
        <p:spPr>
          <a:xfrm>
            <a:off x="866440" y="2057400"/>
            <a:ext cx="6422005" cy="20955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45"/>
          <p:cNvSpPr txBox="1">
            <a:spLocks noGrp="1"/>
          </p:cNvSpPr>
          <p:nvPr>
            <p:ph type="body" idx="1"/>
          </p:nvPr>
        </p:nvSpPr>
        <p:spPr>
          <a:xfrm>
            <a:off x="866441" y="5024908"/>
            <a:ext cx="6422004" cy="99489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cap="none">
                <a:solidFill>
                  <a:srgbClr val="EE52A4"/>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99" name="Google Shape;199;p45"/>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45"/>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45"/>
          <p:cNvSpPr/>
          <p:nvPr/>
        </p:nvSpPr>
        <p:spPr>
          <a:xfrm>
            <a:off x="7745644" y="0"/>
            <a:ext cx="685800" cy="1099458"/>
          </a:xfrm>
          <a:prstGeom prst="rect">
            <a:avLst/>
          </a:prstGeom>
          <a:solidFill>
            <a:schemeClr val="accent1"/>
          </a:solidFill>
          <a:ln>
            <a:noFill/>
          </a:ln>
          <a:effectLst>
            <a:outerShdw blurRad="38100" dist="25400" dir="5400000" rotWithShape="0">
              <a:srgbClr val="000000">
                <a:alpha val="4392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45"/>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03"/>
        <p:cNvGrpSpPr/>
        <p:nvPr/>
      </p:nvGrpSpPr>
      <p:grpSpPr>
        <a:xfrm>
          <a:off x="0" y="0"/>
          <a:ext cx="0" cy="0"/>
          <a:chOff x="0" y="0"/>
          <a:chExt cx="0" cy="0"/>
        </a:xfrm>
      </p:grpSpPr>
      <p:sp>
        <p:nvSpPr>
          <p:cNvPr id="204" name="Google Shape;204;p46"/>
          <p:cNvSpPr txBox="1">
            <a:spLocks noGrp="1"/>
          </p:cNvSpPr>
          <p:nvPr>
            <p:ph type="title"/>
          </p:nvPr>
        </p:nvSpPr>
        <p:spPr>
          <a:xfrm>
            <a:off x="866440" y="927100"/>
            <a:ext cx="6423593" cy="7098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46"/>
          <p:cNvSpPr txBox="1">
            <a:spLocks noGrp="1"/>
          </p:cNvSpPr>
          <p:nvPr>
            <p:ph type="body" idx="1"/>
          </p:nvPr>
        </p:nvSpPr>
        <p:spPr>
          <a:xfrm>
            <a:off x="866440" y="2489200"/>
            <a:ext cx="2313432" cy="6579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600"/>
              <a:buNone/>
              <a:defRPr sz="20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06" name="Google Shape;206;p46"/>
          <p:cNvSpPr txBox="1">
            <a:spLocks noGrp="1"/>
          </p:cNvSpPr>
          <p:nvPr>
            <p:ph type="body" idx="2"/>
          </p:nvPr>
        </p:nvSpPr>
        <p:spPr>
          <a:xfrm>
            <a:off x="866440" y="3147164"/>
            <a:ext cx="2313432" cy="288836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07" name="Google Shape;207;p46"/>
          <p:cNvSpPr txBox="1">
            <a:spLocks noGrp="1"/>
          </p:cNvSpPr>
          <p:nvPr>
            <p:ph type="body" idx="3"/>
          </p:nvPr>
        </p:nvSpPr>
        <p:spPr>
          <a:xfrm>
            <a:off x="3405614" y="2489200"/>
            <a:ext cx="2318918" cy="6579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600"/>
              <a:buNone/>
              <a:defRPr sz="20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08" name="Google Shape;208;p46"/>
          <p:cNvSpPr txBox="1">
            <a:spLocks noGrp="1"/>
          </p:cNvSpPr>
          <p:nvPr>
            <p:ph type="body" idx="4"/>
          </p:nvPr>
        </p:nvSpPr>
        <p:spPr>
          <a:xfrm>
            <a:off x="3408471" y="3147164"/>
            <a:ext cx="2318918" cy="288836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09" name="Google Shape;209;p46"/>
          <p:cNvSpPr txBox="1">
            <a:spLocks noGrp="1"/>
          </p:cNvSpPr>
          <p:nvPr>
            <p:ph type="body" idx="5"/>
          </p:nvPr>
        </p:nvSpPr>
        <p:spPr>
          <a:xfrm>
            <a:off x="5958642" y="2489200"/>
            <a:ext cx="2318918" cy="6579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600"/>
              <a:buNone/>
              <a:defRPr sz="20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10" name="Google Shape;210;p46"/>
          <p:cNvSpPr txBox="1">
            <a:spLocks noGrp="1"/>
          </p:cNvSpPr>
          <p:nvPr>
            <p:ph type="body" idx="6"/>
          </p:nvPr>
        </p:nvSpPr>
        <p:spPr>
          <a:xfrm>
            <a:off x="5960935" y="3147164"/>
            <a:ext cx="2316625" cy="288836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211" name="Google Shape;211;p46"/>
          <p:cNvCxnSpPr/>
          <p:nvPr/>
        </p:nvCxnSpPr>
        <p:spPr>
          <a:xfrm>
            <a:off x="3294530" y="2489201"/>
            <a:ext cx="0" cy="3546328"/>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12" name="Google Shape;212;p46"/>
          <p:cNvCxnSpPr/>
          <p:nvPr/>
        </p:nvCxnSpPr>
        <p:spPr>
          <a:xfrm>
            <a:off x="5849521" y="2489201"/>
            <a:ext cx="0" cy="3546328"/>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13" name="Google Shape;213;p46"/>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46"/>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46"/>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16"/>
        <p:cNvGrpSpPr/>
        <p:nvPr/>
      </p:nvGrpSpPr>
      <p:grpSpPr>
        <a:xfrm>
          <a:off x="0" y="0"/>
          <a:ext cx="0" cy="0"/>
          <a:chOff x="0" y="0"/>
          <a:chExt cx="0" cy="0"/>
        </a:xfrm>
      </p:grpSpPr>
      <p:sp>
        <p:nvSpPr>
          <p:cNvPr id="217" name="Google Shape;217;p47"/>
          <p:cNvSpPr txBox="1">
            <a:spLocks noGrp="1"/>
          </p:cNvSpPr>
          <p:nvPr>
            <p:ph type="title"/>
          </p:nvPr>
        </p:nvSpPr>
        <p:spPr>
          <a:xfrm>
            <a:off x="866440" y="927100"/>
            <a:ext cx="6345260" cy="7098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47"/>
          <p:cNvSpPr txBox="1">
            <a:spLocks noGrp="1"/>
          </p:cNvSpPr>
          <p:nvPr>
            <p:ph type="body" idx="1"/>
          </p:nvPr>
        </p:nvSpPr>
        <p:spPr>
          <a:xfrm>
            <a:off x="866440" y="4179596"/>
            <a:ext cx="2313432" cy="6579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600"/>
              <a:buNone/>
              <a:defRPr sz="20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19" name="Google Shape;219;p47"/>
          <p:cNvSpPr>
            <a:spLocks noGrp="1"/>
          </p:cNvSpPr>
          <p:nvPr>
            <p:ph type="pic" idx="2"/>
          </p:nvPr>
        </p:nvSpPr>
        <p:spPr>
          <a:xfrm>
            <a:off x="1019055" y="2489200"/>
            <a:ext cx="2015144" cy="1447342"/>
          </a:xfrm>
          <a:prstGeom prst="roundRect">
            <a:avLst>
              <a:gd name="adj" fmla="val 1858"/>
            </a:avLst>
          </a:prstGeom>
          <a:noFill/>
          <a:ln>
            <a:noFill/>
          </a:ln>
          <a:effectLst>
            <a:outerShdw blurRad="50800" dist="50800" dir="5400000" algn="tl" rotWithShape="0">
              <a:srgbClr val="000000">
                <a:alpha val="41960"/>
              </a:srgbClr>
            </a:outerShdw>
          </a:effectLst>
        </p:spPr>
      </p:sp>
      <p:sp>
        <p:nvSpPr>
          <p:cNvPr id="220" name="Google Shape;220;p47"/>
          <p:cNvSpPr txBox="1">
            <a:spLocks noGrp="1"/>
          </p:cNvSpPr>
          <p:nvPr>
            <p:ph type="body" idx="3"/>
          </p:nvPr>
        </p:nvSpPr>
        <p:spPr>
          <a:xfrm>
            <a:off x="866439" y="4837558"/>
            <a:ext cx="2313432" cy="118732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21" name="Google Shape;221;p47"/>
          <p:cNvSpPr txBox="1">
            <a:spLocks noGrp="1"/>
          </p:cNvSpPr>
          <p:nvPr>
            <p:ph type="body" idx="4"/>
          </p:nvPr>
        </p:nvSpPr>
        <p:spPr>
          <a:xfrm>
            <a:off x="3411125" y="4179595"/>
            <a:ext cx="2318918" cy="6579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600"/>
              <a:buNone/>
              <a:defRPr sz="20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22" name="Google Shape;222;p47"/>
          <p:cNvSpPr>
            <a:spLocks noGrp="1"/>
          </p:cNvSpPr>
          <p:nvPr>
            <p:ph type="pic" idx="5"/>
          </p:nvPr>
        </p:nvSpPr>
        <p:spPr>
          <a:xfrm>
            <a:off x="3553189" y="2489200"/>
            <a:ext cx="2015144" cy="1447342"/>
          </a:xfrm>
          <a:prstGeom prst="roundRect">
            <a:avLst>
              <a:gd name="adj" fmla="val 1858"/>
            </a:avLst>
          </a:prstGeom>
          <a:noFill/>
          <a:ln>
            <a:noFill/>
          </a:ln>
          <a:effectLst>
            <a:outerShdw blurRad="50800" dist="50800" dir="5400000" algn="tl" rotWithShape="0">
              <a:srgbClr val="000000">
                <a:alpha val="41960"/>
              </a:srgbClr>
            </a:outerShdw>
          </a:effectLst>
        </p:spPr>
      </p:sp>
      <p:sp>
        <p:nvSpPr>
          <p:cNvPr id="223" name="Google Shape;223;p47"/>
          <p:cNvSpPr txBox="1">
            <a:spLocks noGrp="1"/>
          </p:cNvSpPr>
          <p:nvPr>
            <p:ph type="body" idx="6"/>
          </p:nvPr>
        </p:nvSpPr>
        <p:spPr>
          <a:xfrm>
            <a:off x="3411125" y="4848208"/>
            <a:ext cx="2318918" cy="118732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24" name="Google Shape;224;p47"/>
          <p:cNvSpPr txBox="1">
            <a:spLocks noGrp="1"/>
          </p:cNvSpPr>
          <p:nvPr>
            <p:ph type="body" idx="7"/>
          </p:nvPr>
        </p:nvSpPr>
        <p:spPr>
          <a:xfrm>
            <a:off x="5958642" y="4179596"/>
            <a:ext cx="2318918" cy="6579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600"/>
              <a:buNone/>
              <a:defRPr sz="20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25" name="Google Shape;225;p47"/>
          <p:cNvSpPr>
            <a:spLocks noGrp="1"/>
          </p:cNvSpPr>
          <p:nvPr>
            <p:ph type="pic" idx="8"/>
          </p:nvPr>
        </p:nvSpPr>
        <p:spPr>
          <a:xfrm>
            <a:off x="6108641" y="2489200"/>
            <a:ext cx="2015144" cy="1447342"/>
          </a:xfrm>
          <a:prstGeom prst="roundRect">
            <a:avLst>
              <a:gd name="adj" fmla="val 1858"/>
            </a:avLst>
          </a:prstGeom>
          <a:noFill/>
          <a:ln>
            <a:noFill/>
          </a:ln>
          <a:effectLst>
            <a:outerShdw blurRad="50800" dist="50800" dir="5400000" algn="tl" rotWithShape="0">
              <a:srgbClr val="000000">
                <a:alpha val="41960"/>
              </a:srgbClr>
            </a:outerShdw>
          </a:effectLst>
        </p:spPr>
      </p:sp>
      <p:sp>
        <p:nvSpPr>
          <p:cNvPr id="226" name="Google Shape;226;p47"/>
          <p:cNvSpPr txBox="1">
            <a:spLocks noGrp="1"/>
          </p:cNvSpPr>
          <p:nvPr>
            <p:ph type="body" idx="9"/>
          </p:nvPr>
        </p:nvSpPr>
        <p:spPr>
          <a:xfrm>
            <a:off x="5958642" y="4837558"/>
            <a:ext cx="2318918" cy="118732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227" name="Google Shape;227;p47"/>
          <p:cNvCxnSpPr/>
          <p:nvPr/>
        </p:nvCxnSpPr>
        <p:spPr>
          <a:xfrm>
            <a:off x="3290019" y="2489201"/>
            <a:ext cx="0" cy="3546328"/>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28" name="Google Shape;228;p47"/>
          <p:cNvCxnSpPr/>
          <p:nvPr/>
        </p:nvCxnSpPr>
        <p:spPr>
          <a:xfrm>
            <a:off x="5849521" y="2489201"/>
            <a:ext cx="0" cy="3546328"/>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29" name="Google Shape;229;p47"/>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47"/>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47"/>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2"/>
        <p:cNvGrpSpPr/>
        <p:nvPr/>
      </p:nvGrpSpPr>
      <p:grpSpPr>
        <a:xfrm>
          <a:off x="0" y="0"/>
          <a:ext cx="0" cy="0"/>
          <a:chOff x="0" y="0"/>
          <a:chExt cx="0" cy="0"/>
        </a:xfrm>
      </p:grpSpPr>
      <p:sp>
        <p:nvSpPr>
          <p:cNvPr id="233" name="Google Shape;233;p48"/>
          <p:cNvSpPr txBox="1">
            <a:spLocks noGrp="1"/>
          </p:cNvSpPr>
          <p:nvPr>
            <p:ph type="title"/>
          </p:nvPr>
        </p:nvSpPr>
        <p:spPr>
          <a:xfrm>
            <a:off x="866440" y="927099"/>
            <a:ext cx="6345260" cy="7098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48"/>
          <p:cNvSpPr txBox="1">
            <a:spLocks noGrp="1"/>
          </p:cNvSpPr>
          <p:nvPr>
            <p:ph type="body" idx="1"/>
          </p:nvPr>
        </p:nvSpPr>
        <p:spPr>
          <a:xfrm rot="5400000">
            <a:off x="2271712" y="1081870"/>
            <a:ext cx="3530600" cy="634526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35" name="Google Shape;235;p48"/>
          <p:cNvSpPr txBox="1">
            <a:spLocks noGrp="1"/>
          </p:cNvSpPr>
          <p:nvPr>
            <p:ph type="dt" idx="10"/>
          </p:nvPr>
        </p:nvSpPr>
        <p:spPr>
          <a:xfrm>
            <a:off x="7621301" y="6387910"/>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48"/>
          <p:cNvSpPr txBox="1">
            <a:spLocks noGrp="1"/>
          </p:cNvSpPr>
          <p:nvPr>
            <p:ph type="ftr" idx="11"/>
          </p:nvPr>
        </p:nvSpPr>
        <p:spPr>
          <a:xfrm>
            <a:off x="516133" y="6387910"/>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48"/>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38"/>
        <p:cNvGrpSpPr/>
        <p:nvPr/>
      </p:nvGrpSpPr>
      <p:grpSpPr>
        <a:xfrm>
          <a:off x="0" y="0"/>
          <a:ext cx="0" cy="0"/>
          <a:chOff x="0" y="0"/>
          <a:chExt cx="0" cy="0"/>
        </a:xfrm>
      </p:grpSpPr>
      <p:grpSp>
        <p:nvGrpSpPr>
          <p:cNvPr id="239" name="Google Shape;239;p49"/>
          <p:cNvGrpSpPr/>
          <p:nvPr/>
        </p:nvGrpSpPr>
        <p:grpSpPr>
          <a:xfrm>
            <a:off x="-1588" y="0"/>
            <a:ext cx="9120420" cy="6860798"/>
            <a:chOff x="-1588" y="0"/>
            <a:chExt cx="9120420" cy="6860798"/>
          </a:xfrm>
        </p:grpSpPr>
        <p:sp>
          <p:nvSpPr>
            <p:cNvPr id="240" name="Google Shape;240;p49"/>
            <p:cNvSpPr/>
            <p:nvPr/>
          </p:nvSpPr>
          <p:spPr>
            <a:xfrm>
              <a:off x="0" y="0"/>
              <a:ext cx="9118832" cy="6858000"/>
            </a:xfrm>
            <a:prstGeom prst="rect">
              <a:avLst/>
            </a:prstGeom>
            <a:blipFill rotWithShape="1">
              <a:blip r:embed="rId2">
                <a:alphaModFix/>
              </a:blip>
              <a:stretch>
                <a:fillRect l="-16708" r="-16981"/>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49"/>
            <p:cNvSpPr/>
            <p:nvPr/>
          </p:nvSpPr>
          <p:spPr>
            <a:xfrm>
              <a:off x="0" y="2895600"/>
              <a:ext cx="2362200" cy="2362200"/>
            </a:xfrm>
            <a:prstGeom prst="ellipse">
              <a:avLst/>
            </a:prstGeom>
            <a:gradFill>
              <a:gsLst>
                <a:gs pos="0">
                  <a:srgbClr val="9B6BF2">
                    <a:alpha val="7058"/>
                  </a:srgbClr>
                </a:gs>
                <a:gs pos="36000">
                  <a:srgbClr val="9B6BF2">
                    <a:alpha val="7058"/>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49"/>
            <p:cNvSpPr/>
            <p:nvPr/>
          </p:nvSpPr>
          <p:spPr>
            <a:xfrm>
              <a:off x="6299432" y="1676400"/>
              <a:ext cx="2819400" cy="2819400"/>
            </a:xfrm>
            <a:prstGeom prst="ellipse">
              <a:avLst/>
            </a:prstGeom>
            <a:gradFill>
              <a:gsLst>
                <a:gs pos="0">
                  <a:srgbClr val="9B6BF2">
                    <a:alpha val="5882"/>
                  </a:srgbClr>
                </a:gs>
                <a:gs pos="36000">
                  <a:srgbClr val="9B6BF2">
                    <a:alpha val="5098"/>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49"/>
            <p:cNvSpPr/>
            <p:nvPr/>
          </p:nvSpPr>
          <p:spPr>
            <a:xfrm>
              <a:off x="5689832" y="0"/>
              <a:ext cx="1600200" cy="1600200"/>
            </a:xfrm>
            <a:prstGeom prst="ellipse">
              <a:avLst/>
            </a:prstGeom>
            <a:gradFill>
              <a:gsLst>
                <a:gs pos="0">
                  <a:srgbClr val="9B6BF2">
                    <a:alpha val="12941"/>
                  </a:srgbClr>
                </a:gs>
                <a:gs pos="36000">
                  <a:srgbClr val="9B6BF2">
                    <a:alpha val="5882"/>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49"/>
            <p:cNvSpPr/>
            <p:nvPr/>
          </p:nvSpPr>
          <p:spPr>
            <a:xfrm>
              <a:off x="6299432" y="5870198"/>
              <a:ext cx="990600" cy="990600"/>
            </a:xfrm>
            <a:prstGeom prst="ellipse">
              <a:avLst/>
            </a:prstGeom>
            <a:gradFill>
              <a:gsLst>
                <a:gs pos="0">
                  <a:srgbClr val="9B6BF2">
                    <a:alpha val="12941"/>
                  </a:srgbClr>
                </a:gs>
                <a:gs pos="36000">
                  <a:srgbClr val="9B6BF2">
                    <a:alpha val="5882"/>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49"/>
            <p:cNvSpPr/>
            <p:nvPr/>
          </p:nvSpPr>
          <p:spPr>
            <a:xfrm>
              <a:off x="-1588" y="2667000"/>
              <a:ext cx="4191000" cy="4191000"/>
            </a:xfrm>
            <a:prstGeom prst="ellipse">
              <a:avLst/>
            </a:prstGeom>
            <a:gradFill>
              <a:gsLst>
                <a:gs pos="0">
                  <a:srgbClr val="9B6BF2">
                    <a:alpha val="10196"/>
                  </a:srgbClr>
                </a:gs>
                <a:gs pos="36000">
                  <a:srgbClr val="9B6BF2">
                    <a:alpha val="9019"/>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49"/>
            <p:cNvSpPr/>
            <p:nvPr/>
          </p:nvSpPr>
          <p:spPr>
            <a:xfrm rot="4966650">
              <a:off x="4673046" y="5107506"/>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7" name="Google Shape;247;p49"/>
          <p:cNvSpPr/>
          <p:nvPr/>
        </p:nvSpPr>
        <p:spPr>
          <a:xfrm>
            <a:off x="414867" y="402165"/>
            <a:ext cx="4610565" cy="605367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49"/>
          <p:cNvSpPr/>
          <p:nvPr/>
        </p:nvSpPr>
        <p:spPr>
          <a:xfrm rot="5400000">
            <a:off x="1299309"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249" name="Google Shape;249;p49"/>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sp>
        <p:nvSpPr>
          <p:cNvPr id="250" name="Google Shape;250;p49"/>
          <p:cNvSpPr txBox="1">
            <a:spLocks noGrp="1"/>
          </p:cNvSpPr>
          <p:nvPr>
            <p:ph type="title"/>
          </p:nvPr>
        </p:nvSpPr>
        <p:spPr>
          <a:xfrm rot="5400000">
            <a:off x="4445686" y="3177042"/>
            <a:ext cx="4572001" cy="111351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49"/>
          <p:cNvSpPr txBox="1">
            <a:spLocks noGrp="1"/>
          </p:cNvSpPr>
          <p:nvPr>
            <p:ph type="body" idx="1"/>
          </p:nvPr>
        </p:nvSpPr>
        <p:spPr>
          <a:xfrm rot="5400000">
            <a:off x="789205" y="1525332"/>
            <a:ext cx="4572001" cy="4416936"/>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52" name="Google Shape;252;p49"/>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49"/>
          <p:cNvSpPr txBox="1">
            <a:spLocks noGrp="1"/>
          </p:cNvSpPr>
          <p:nvPr>
            <p:ph type="ftr" idx="11"/>
          </p:nvPr>
        </p:nvSpPr>
        <p:spPr>
          <a:xfrm>
            <a:off x="538546" y="6365498"/>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49"/>
          <p:cNvSpPr/>
          <p:nvPr/>
        </p:nvSpPr>
        <p:spPr>
          <a:xfrm>
            <a:off x="7745644" y="0"/>
            <a:ext cx="685800" cy="1099458"/>
          </a:xfrm>
          <a:prstGeom prst="rect">
            <a:avLst/>
          </a:prstGeom>
          <a:solidFill>
            <a:schemeClr val="accent1"/>
          </a:solidFill>
          <a:ln>
            <a:noFill/>
          </a:ln>
          <a:effectLst>
            <a:outerShdw blurRad="38100" dist="25400" dir="5400000" rotWithShape="0">
              <a:srgbClr val="000000">
                <a:alpha val="4392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49"/>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73"/>
        <p:cNvGrpSpPr/>
        <p:nvPr/>
      </p:nvGrpSpPr>
      <p:grpSpPr>
        <a:xfrm>
          <a:off x="0" y="0"/>
          <a:ext cx="0" cy="0"/>
          <a:chOff x="0" y="0"/>
          <a:chExt cx="0" cy="0"/>
        </a:xfrm>
      </p:grpSpPr>
      <p:grpSp>
        <p:nvGrpSpPr>
          <p:cNvPr id="274" name="Google Shape;274;p35"/>
          <p:cNvGrpSpPr/>
          <p:nvPr/>
        </p:nvGrpSpPr>
        <p:grpSpPr>
          <a:xfrm>
            <a:off x="-1588" y="0"/>
            <a:ext cx="9145588" cy="6860798"/>
            <a:chOff x="-1588" y="0"/>
            <a:chExt cx="9145588" cy="6860798"/>
          </a:xfrm>
        </p:grpSpPr>
        <p:sp>
          <p:nvSpPr>
            <p:cNvPr id="275" name="Google Shape;275;p35"/>
            <p:cNvSpPr/>
            <p:nvPr/>
          </p:nvSpPr>
          <p:spPr>
            <a:xfrm>
              <a:off x="0" y="0"/>
              <a:ext cx="9118832" cy="6858000"/>
            </a:xfrm>
            <a:prstGeom prst="rect">
              <a:avLst/>
            </a:prstGeom>
            <a:blipFill rotWithShape="1">
              <a:blip r:embed="rId2">
                <a:alphaModFix/>
              </a:blip>
              <a:stretch>
                <a:fillRect l="-16708" r="-16981"/>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35"/>
            <p:cNvSpPr/>
            <p:nvPr/>
          </p:nvSpPr>
          <p:spPr>
            <a:xfrm>
              <a:off x="0" y="2895600"/>
              <a:ext cx="2362200" cy="2362200"/>
            </a:xfrm>
            <a:prstGeom prst="ellipse">
              <a:avLst/>
            </a:prstGeom>
            <a:gradFill>
              <a:gsLst>
                <a:gs pos="0">
                  <a:srgbClr val="9B6BF2">
                    <a:alpha val="7058"/>
                  </a:srgbClr>
                </a:gs>
                <a:gs pos="36000">
                  <a:srgbClr val="9B6BF2">
                    <a:alpha val="7058"/>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35"/>
            <p:cNvSpPr/>
            <p:nvPr/>
          </p:nvSpPr>
          <p:spPr>
            <a:xfrm>
              <a:off x="6299432" y="1676400"/>
              <a:ext cx="2819400" cy="2819400"/>
            </a:xfrm>
            <a:prstGeom prst="ellipse">
              <a:avLst/>
            </a:prstGeom>
            <a:gradFill>
              <a:gsLst>
                <a:gs pos="0">
                  <a:srgbClr val="9B6BF2">
                    <a:alpha val="5882"/>
                  </a:srgbClr>
                </a:gs>
                <a:gs pos="36000">
                  <a:srgbClr val="9B6BF2">
                    <a:alpha val="5098"/>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35"/>
            <p:cNvSpPr/>
            <p:nvPr/>
          </p:nvSpPr>
          <p:spPr>
            <a:xfrm>
              <a:off x="5689832" y="0"/>
              <a:ext cx="1600200" cy="1600200"/>
            </a:xfrm>
            <a:prstGeom prst="ellipse">
              <a:avLst/>
            </a:prstGeom>
            <a:gradFill>
              <a:gsLst>
                <a:gs pos="0">
                  <a:srgbClr val="9B6BF2">
                    <a:alpha val="12941"/>
                  </a:srgbClr>
                </a:gs>
                <a:gs pos="36000">
                  <a:srgbClr val="9B6BF2">
                    <a:alpha val="5882"/>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35"/>
            <p:cNvSpPr/>
            <p:nvPr/>
          </p:nvSpPr>
          <p:spPr>
            <a:xfrm>
              <a:off x="6299432" y="5870198"/>
              <a:ext cx="990600" cy="990600"/>
            </a:xfrm>
            <a:prstGeom prst="ellipse">
              <a:avLst/>
            </a:prstGeom>
            <a:gradFill>
              <a:gsLst>
                <a:gs pos="0">
                  <a:srgbClr val="9B6BF2">
                    <a:alpha val="12941"/>
                  </a:srgbClr>
                </a:gs>
                <a:gs pos="36000">
                  <a:srgbClr val="9B6BF2">
                    <a:alpha val="5882"/>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35"/>
            <p:cNvSpPr/>
            <p:nvPr/>
          </p:nvSpPr>
          <p:spPr>
            <a:xfrm>
              <a:off x="-1588" y="2667000"/>
              <a:ext cx="4191000" cy="4191000"/>
            </a:xfrm>
            <a:prstGeom prst="ellipse">
              <a:avLst/>
            </a:prstGeom>
            <a:gradFill>
              <a:gsLst>
                <a:gs pos="0">
                  <a:srgbClr val="9B6BF2">
                    <a:alpha val="10196"/>
                  </a:srgbClr>
                </a:gs>
                <a:gs pos="36000">
                  <a:srgbClr val="9B6BF2">
                    <a:alpha val="9019"/>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5"/>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282" name="Google Shape;282;p35"/>
          <p:cNvSpPr txBox="1">
            <a:spLocks noGrp="1"/>
          </p:cNvSpPr>
          <p:nvPr>
            <p:ph type="ctrTitle"/>
          </p:nvPr>
        </p:nvSpPr>
        <p:spPr>
          <a:xfrm>
            <a:off x="866440" y="2226503"/>
            <a:ext cx="5917679" cy="255087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35"/>
          <p:cNvSpPr txBox="1">
            <a:spLocks noGrp="1"/>
          </p:cNvSpPr>
          <p:nvPr>
            <p:ph type="subTitle" idx="1"/>
          </p:nvPr>
        </p:nvSpPr>
        <p:spPr>
          <a:xfrm>
            <a:off x="866440" y="4777380"/>
            <a:ext cx="5917679" cy="86142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1440"/>
              <a:buNone/>
              <a:defRPr cap="none">
                <a:solidFill>
                  <a:srgbClr val="EE52A4"/>
                </a:solidFill>
              </a:defRPr>
            </a:lvl1pPr>
            <a:lvl2pPr lvl="1" algn="ctr">
              <a:lnSpc>
                <a:spcPct val="100000"/>
              </a:lnSpc>
              <a:spcBef>
                <a:spcPts val="1000"/>
              </a:spcBef>
              <a:spcAft>
                <a:spcPts val="0"/>
              </a:spcAft>
              <a:buSzPts val="1280"/>
              <a:buNone/>
              <a:defRPr>
                <a:solidFill>
                  <a:schemeClr val="lt1"/>
                </a:solidFill>
              </a:defRPr>
            </a:lvl2pPr>
            <a:lvl3pPr lvl="2" algn="ctr">
              <a:lnSpc>
                <a:spcPct val="100000"/>
              </a:lnSpc>
              <a:spcBef>
                <a:spcPts val="1000"/>
              </a:spcBef>
              <a:spcAft>
                <a:spcPts val="0"/>
              </a:spcAft>
              <a:buSzPts val="1120"/>
              <a:buNone/>
              <a:defRPr>
                <a:solidFill>
                  <a:schemeClr val="lt1"/>
                </a:solidFill>
              </a:defRPr>
            </a:lvl3pPr>
            <a:lvl4pPr lvl="3" algn="ctr">
              <a:lnSpc>
                <a:spcPct val="100000"/>
              </a:lnSpc>
              <a:spcBef>
                <a:spcPts val="1000"/>
              </a:spcBef>
              <a:spcAft>
                <a:spcPts val="0"/>
              </a:spcAft>
              <a:buSzPts val="960"/>
              <a:buNone/>
              <a:defRPr>
                <a:solidFill>
                  <a:schemeClr val="lt1"/>
                </a:solidFill>
              </a:defRPr>
            </a:lvl4pPr>
            <a:lvl5pPr lvl="4" algn="ctr">
              <a:lnSpc>
                <a:spcPct val="100000"/>
              </a:lnSpc>
              <a:spcBef>
                <a:spcPts val="1000"/>
              </a:spcBef>
              <a:spcAft>
                <a:spcPts val="0"/>
              </a:spcAft>
              <a:buSzPts val="960"/>
              <a:buNone/>
              <a:defRPr>
                <a:solidFill>
                  <a:schemeClr val="lt1"/>
                </a:solidFill>
              </a:defRPr>
            </a:lvl5pPr>
            <a:lvl6pPr lvl="5" algn="ctr">
              <a:lnSpc>
                <a:spcPct val="100000"/>
              </a:lnSpc>
              <a:spcBef>
                <a:spcPts val="1000"/>
              </a:spcBef>
              <a:spcAft>
                <a:spcPts val="0"/>
              </a:spcAft>
              <a:buSzPts val="960"/>
              <a:buNone/>
              <a:defRPr>
                <a:solidFill>
                  <a:schemeClr val="lt1"/>
                </a:solidFill>
              </a:defRPr>
            </a:lvl6pPr>
            <a:lvl7pPr lvl="6" algn="ctr">
              <a:lnSpc>
                <a:spcPct val="100000"/>
              </a:lnSpc>
              <a:spcBef>
                <a:spcPts val="1000"/>
              </a:spcBef>
              <a:spcAft>
                <a:spcPts val="0"/>
              </a:spcAft>
              <a:buSzPts val="960"/>
              <a:buNone/>
              <a:defRPr>
                <a:solidFill>
                  <a:schemeClr val="lt1"/>
                </a:solidFill>
              </a:defRPr>
            </a:lvl7pPr>
            <a:lvl8pPr lvl="7" algn="ctr">
              <a:lnSpc>
                <a:spcPct val="100000"/>
              </a:lnSpc>
              <a:spcBef>
                <a:spcPts val="1000"/>
              </a:spcBef>
              <a:spcAft>
                <a:spcPts val="0"/>
              </a:spcAft>
              <a:buSzPts val="960"/>
              <a:buNone/>
              <a:defRPr>
                <a:solidFill>
                  <a:schemeClr val="lt1"/>
                </a:solidFill>
              </a:defRPr>
            </a:lvl8pPr>
            <a:lvl9pPr lvl="8" algn="ctr">
              <a:lnSpc>
                <a:spcPct val="100000"/>
              </a:lnSpc>
              <a:spcBef>
                <a:spcPts val="1000"/>
              </a:spcBef>
              <a:spcAft>
                <a:spcPts val="0"/>
              </a:spcAft>
              <a:buSzPts val="960"/>
              <a:buNone/>
              <a:defRPr>
                <a:solidFill>
                  <a:schemeClr val="lt1"/>
                </a:solidFill>
              </a:defRPr>
            </a:lvl9pPr>
          </a:lstStyle>
          <a:p>
            <a:endParaRPr/>
          </a:p>
        </p:txBody>
      </p:sp>
      <p:sp>
        <p:nvSpPr>
          <p:cNvPr id="284" name="Google Shape;284;p35"/>
          <p:cNvSpPr txBox="1">
            <a:spLocks noGrp="1"/>
          </p:cNvSpPr>
          <p:nvPr>
            <p:ph type="dt" idx="10"/>
          </p:nvPr>
        </p:nvSpPr>
        <p:spPr>
          <a:xfrm rot="5400000">
            <a:off x="7498080" y="1828800"/>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b="0" i="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35"/>
          <p:cNvSpPr txBox="1">
            <a:spLocks noGrp="1"/>
          </p:cNvSpPr>
          <p:nvPr>
            <p:ph type="ftr" idx="11"/>
          </p:nvPr>
        </p:nvSpPr>
        <p:spPr>
          <a:xfrm rot="5400000">
            <a:off x="6236208" y="3264408"/>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b="0" i="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p35"/>
          <p:cNvSpPr/>
          <p:nvPr/>
        </p:nvSpPr>
        <p:spPr>
          <a:xfrm>
            <a:off x="7745644" y="0"/>
            <a:ext cx="685800" cy="1099458"/>
          </a:xfrm>
          <a:prstGeom prst="rect">
            <a:avLst/>
          </a:prstGeom>
          <a:solidFill>
            <a:schemeClr val="accent1"/>
          </a:solidFill>
          <a:ln>
            <a:noFill/>
          </a:ln>
          <a:effectLst>
            <a:outerShdw blurRad="38100" dist="25400" dir="5400000" rotWithShape="0">
              <a:srgbClr val="000000">
                <a:alpha val="4392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35"/>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dk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dk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dk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dk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dk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dk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dk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dk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1"/>
        <p:cNvGrpSpPr/>
        <p:nvPr/>
      </p:nvGrpSpPr>
      <p:grpSpPr>
        <a:xfrm>
          <a:off x="0" y="0"/>
          <a:ext cx="0" cy="0"/>
          <a:chOff x="0" y="0"/>
          <a:chExt cx="0" cy="0"/>
        </a:xfrm>
      </p:grpSpPr>
      <p:grpSp>
        <p:nvGrpSpPr>
          <p:cNvPr id="32" name="Google Shape;32;p32"/>
          <p:cNvGrpSpPr/>
          <p:nvPr/>
        </p:nvGrpSpPr>
        <p:grpSpPr>
          <a:xfrm>
            <a:off x="-1588" y="0"/>
            <a:ext cx="9145588" cy="6860798"/>
            <a:chOff x="-1588" y="0"/>
            <a:chExt cx="9145588" cy="6860798"/>
          </a:xfrm>
        </p:grpSpPr>
        <p:sp>
          <p:nvSpPr>
            <p:cNvPr id="33" name="Google Shape;33;p32"/>
            <p:cNvSpPr/>
            <p:nvPr/>
          </p:nvSpPr>
          <p:spPr>
            <a:xfrm>
              <a:off x="0" y="0"/>
              <a:ext cx="9118832" cy="6858000"/>
            </a:xfrm>
            <a:prstGeom prst="rect">
              <a:avLst/>
            </a:prstGeom>
            <a:blipFill rotWithShape="1">
              <a:blip r:embed="rId2">
                <a:alphaModFix/>
              </a:blip>
              <a:stretch>
                <a:fillRect l="-16708" r="-16981"/>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2"/>
            <p:cNvSpPr/>
            <p:nvPr/>
          </p:nvSpPr>
          <p:spPr>
            <a:xfrm>
              <a:off x="0" y="2895600"/>
              <a:ext cx="2362200" cy="2362200"/>
            </a:xfrm>
            <a:prstGeom prst="ellipse">
              <a:avLst/>
            </a:prstGeom>
            <a:gradFill>
              <a:gsLst>
                <a:gs pos="0">
                  <a:srgbClr val="9B6BF2">
                    <a:alpha val="7058"/>
                  </a:srgbClr>
                </a:gs>
                <a:gs pos="36000">
                  <a:srgbClr val="9B6BF2">
                    <a:alpha val="7058"/>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2"/>
            <p:cNvSpPr/>
            <p:nvPr/>
          </p:nvSpPr>
          <p:spPr>
            <a:xfrm>
              <a:off x="6299432" y="1676400"/>
              <a:ext cx="2819400" cy="2819400"/>
            </a:xfrm>
            <a:prstGeom prst="ellipse">
              <a:avLst/>
            </a:prstGeom>
            <a:gradFill>
              <a:gsLst>
                <a:gs pos="0">
                  <a:srgbClr val="9B6BF2">
                    <a:alpha val="5882"/>
                  </a:srgbClr>
                </a:gs>
                <a:gs pos="36000">
                  <a:srgbClr val="9B6BF2">
                    <a:alpha val="5098"/>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2"/>
            <p:cNvSpPr/>
            <p:nvPr/>
          </p:nvSpPr>
          <p:spPr>
            <a:xfrm>
              <a:off x="5689832" y="0"/>
              <a:ext cx="1600200" cy="1600200"/>
            </a:xfrm>
            <a:prstGeom prst="ellipse">
              <a:avLst/>
            </a:prstGeom>
            <a:gradFill>
              <a:gsLst>
                <a:gs pos="0">
                  <a:srgbClr val="9B6BF2">
                    <a:alpha val="12941"/>
                  </a:srgbClr>
                </a:gs>
                <a:gs pos="36000">
                  <a:srgbClr val="9B6BF2">
                    <a:alpha val="5882"/>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2"/>
            <p:cNvSpPr/>
            <p:nvPr/>
          </p:nvSpPr>
          <p:spPr>
            <a:xfrm>
              <a:off x="6299432" y="5870198"/>
              <a:ext cx="990600" cy="990600"/>
            </a:xfrm>
            <a:prstGeom prst="ellipse">
              <a:avLst/>
            </a:prstGeom>
            <a:gradFill>
              <a:gsLst>
                <a:gs pos="0">
                  <a:srgbClr val="9B6BF2">
                    <a:alpha val="12941"/>
                  </a:srgbClr>
                </a:gs>
                <a:gs pos="36000">
                  <a:srgbClr val="9B6BF2">
                    <a:alpha val="5882"/>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2"/>
            <p:cNvSpPr/>
            <p:nvPr/>
          </p:nvSpPr>
          <p:spPr>
            <a:xfrm>
              <a:off x="-1588" y="2667000"/>
              <a:ext cx="4191000" cy="4191000"/>
            </a:xfrm>
            <a:prstGeom prst="ellipse">
              <a:avLst/>
            </a:prstGeom>
            <a:gradFill>
              <a:gsLst>
                <a:gs pos="0">
                  <a:srgbClr val="9B6BF2">
                    <a:alpha val="10196"/>
                  </a:srgbClr>
                </a:gs>
                <a:gs pos="36000">
                  <a:srgbClr val="9B6BF2">
                    <a:alpha val="9019"/>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2"/>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40" name="Google Shape;40;p32"/>
          <p:cNvSpPr txBox="1">
            <a:spLocks noGrp="1"/>
          </p:cNvSpPr>
          <p:nvPr>
            <p:ph type="ctrTitle"/>
          </p:nvPr>
        </p:nvSpPr>
        <p:spPr>
          <a:xfrm>
            <a:off x="866440" y="2226503"/>
            <a:ext cx="5917679" cy="255087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2"/>
          <p:cNvSpPr txBox="1">
            <a:spLocks noGrp="1"/>
          </p:cNvSpPr>
          <p:nvPr>
            <p:ph type="subTitle" idx="1"/>
          </p:nvPr>
        </p:nvSpPr>
        <p:spPr>
          <a:xfrm>
            <a:off x="866440" y="4777380"/>
            <a:ext cx="5917679" cy="86142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1440"/>
              <a:buNone/>
              <a:defRPr cap="none">
                <a:solidFill>
                  <a:srgbClr val="EE52A4"/>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42" name="Google Shape;42;p32"/>
          <p:cNvSpPr txBox="1">
            <a:spLocks noGrp="1"/>
          </p:cNvSpPr>
          <p:nvPr>
            <p:ph type="dt" idx="10"/>
          </p:nvPr>
        </p:nvSpPr>
        <p:spPr>
          <a:xfrm rot="5400000">
            <a:off x="7498080" y="1828800"/>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b="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2"/>
          <p:cNvSpPr txBox="1">
            <a:spLocks noGrp="1"/>
          </p:cNvSpPr>
          <p:nvPr>
            <p:ph type="ftr" idx="11"/>
          </p:nvPr>
        </p:nvSpPr>
        <p:spPr>
          <a:xfrm rot="5400000">
            <a:off x="6236208" y="3264408"/>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b="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2"/>
          <p:cNvSpPr/>
          <p:nvPr/>
        </p:nvSpPr>
        <p:spPr>
          <a:xfrm>
            <a:off x="7745644" y="0"/>
            <a:ext cx="685800" cy="1099458"/>
          </a:xfrm>
          <a:prstGeom prst="rect">
            <a:avLst/>
          </a:prstGeom>
          <a:solidFill>
            <a:schemeClr val="accent1"/>
          </a:solidFill>
          <a:ln>
            <a:noFill/>
          </a:ln>
          <a:effectLst>
            <a:outerShdw blurRad="38100" dist="25400" dir="5400000" rotWithShape="0">
              <a:srgbClr val="000000">
                <a:alpha val="4392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2"/>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6"/>
        <p:cNvGrpSpPr/>
        <p:nvPr/>
      </p:nvGrpSpPr>
      <p:grpSpPr>
        <a:xfrm>
          <a:off x="0" y="0"/>
          <a:ext cx="0" cy="0"/>
          <a:chOff x="0" y="0"/>
          <a:chExt cx="0" cy="0"/>
        </a:xfrm>
      </p:grpSpPr>
      <p:sp>
        <p:nvSpPr>
          <p:cNvPr id="47" name="Google Shape;47;p33"/>
          <p:cNvSpPr txBox="1">
            <a:spLocks noGrp="1"/>
          </p:cNvSpPr>
          <p:nvPr>
            <p:ph type="title"/>
          </p:nvPr>
        </p:nvSpPr>
        <p:spPr>
          <a:xfrm>
            <a:off x="865970" y="927098"/>
            <a:ext cx="6343672" cy="7098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3"/>
          <p:cNvSpPr txBox="1">
            <a:spLocks noGrp="1"/>
          </p:cNvSpPr>
          <p:nvPr>
            <p:ph type="body" idx="1"/>
          </p:nvPr>
        </p:nvSpPr>
        <p:spPr>
          <a:xfrm>
            <a:off x="864382" y="2489200"/>
            <a:ext cx="6345260" cy="35306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9" name="Google Shape;49;p33"/>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3"/>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36"/>
          <p:cNvSpPr txBox="1">
            <a:spLocks noGrp="1"/>
          </p:cNvSpPr>
          <p:nvPr>
            <p:ph type="title"/>
          </p:nvPr>
        </p:nvSpPr>
        <p:spPr>
          <a:xfrm>
            <a:off x="866440" y="927099"/>
            <a:ext cx="6345260" cy="7098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6"/>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6"/>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6"/>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7"/>
        <p:cNvGrpSpPr/>
        <p:nvPr/>
      </p:nvGrpSpPr>
      <p:grpSpPr>
        <a:xfrm>
          <a:off x="0" y="0"/>
          <a:ext cx="0" cy="0"/>
          <a:chOff x="0" y="0"/>
          <a:chExt cx="0" cy="0"/>
        </a:xfrm>
      </p:grpSpPr>
      <p:grpSp>
        <p:nvGrpSpPr>
          <p:cNvPr id="58" name="Google Shape;58;p37"/>
          <p:cNvGrpSpPr/>
          <p:nvPr/>
        </p:nvGrpSpPr>
        <p:grpSpPr>
          <a:xfrm>
            <a:off x="-1588" y="0"/>
            <a:ext cx="9145588" cy="6860798"/>
            <a:chOff x="-1588" y="0"/>
            <a:chExt cx="9145588" cy="6860798"/>
          </a:xfrm>
        </p:grpSpPr>
        <p:sp>
          <p:nvSpPr>
            <p:cNvPr id="59" name="Google Shape;59;p37"/>
            <p:cNvSpPr/>
            <p:nvPr/>
          </p:nvSpPr>
          <p:spPr>
            <a:xfrm>
              <a:off x="0" y="0"/>
              <a:ext cx="9118832" cy="6858000"/>
            </a:xfrm>
            <a:prstGeom prst="rect">
              <a:avLst/>
            </a:prstGeom>
            <a:blipFill rotWithShape="1">
              <a:blip r:embed="rId2">
                <a:alphaModFix/>
              </a:blip>
              <a:stretch>
                <a:fillRect l="-16708" r="-16981"/>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37"/>
            <p:cNvSpPr/>
            <p:nvPr/>
          </p:nvSpPr>
          <p:spPr>
            <a:xfrm>
              <a:off x="0" y="2895600"/>
              <a:ext cx="2362200" cy="2362200"/>
            </a:xfrm>
            <a:prstGeom prst="ellipse">
              <a:avLst/>
            </a:prstGeom>
            <a:gradFill>
              <a:gsLst>
                <a:gs pos="0">
                  <a:srgbClr val="9B6BF2">
                    <a:alpha val="7058"/>
                  </a:srgbClr>
                </a:gs>
                <a:gs pos="36000">
                  <a:srgbClr val="9B6BF2">
                    <a:alpha val="7058"/>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37"/>
            <p:cNvSpPr/>
            <p:nvPr/>
          </p:nvSpPr>
          <p:spPr>
            <a:xfrm>
              <a:off x="6299432" y="1676400"/>
              <a:ext cx="2819400" cy="2819400"/>
            </a:xfrm>
            <a:prstGeom prst="ellipse">
              <a:avLst/>
            </a:prstGeom>
            <a:gradFill>
              <a:gsLst>
                <a:gs pos="0">
                  <a:srgbClr val="9B6BF2">
                    <a:alpha val="5882"/>
                  </a:srgbClr>
                </a:gs>
                <a:gs pos="36000">
                  <a:srgbClr val="9B6BF2">
                    <a:alpha val="5098"/>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7"/>
            <p:cNvSpPr/>
            <p:nvPr/>
          </p:nvSpPr>
          <p:spPr>
            <a:xfrm>
              <a:off x="5689832" y="0"/>
              <a:ext cx="1600200" cy="1600200"/>
            </a:xfrm>
            <a:prstGeom prst="ellipse">
              <a:avLst/>
            </a:prstGeom>
            <a:gradFill>
              <a:gsLst>
                <a:gs pos="0">
                  <a:srgbClr val="9B6BF2">
                    <a:alpha val="12941"/>
                  </a:srgbClr>
                </a:gs>
                <a:gs pos="36000">
                  <a:srgbClr val="9B6BF2">
                    <a:alpha val="5882"/>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37"/>
            <p:cNvSpPr/>
            <p:nvPr/>
          </p:nvSpPr>
          <p:spPr>
            <a:xfrm>
              <a:off x="6299432" y="5870198"/>
              <a:ext cx="990600" cy="990600"/>
            </a:xfrm>
            <a:prstGeom prst="ellipse">
              <a:avLst/>
            </a:prstGeom>
            <a:gradFill>
              <a:gsLst>
                <a:gs pos="0">
                  <a:srgbClr val="9B6BF2">
                    <a:alpha val="12941"/>
                  </a:srgbClr>
                </a:gs>
                <a:gs pos="36000">
                  <a:srgbClr val="9B6BF2">
                    <a:alpha val="5882"/>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7"/>
            <p:cNvSpPr/>
            <p:nvPr/>
          </p:nvSpPr>
          <p:spPr>
            <a:xfrm>
              <a:off x="-1588" y="2667000"/>
              <a:ext cx="4191000" cy="4191000"/>
            </a:xfrm>
            <a:prstGeom prst="ellipse">
              <a:avLst/>
            </a:prstGeom>
            <a:gradFill>
              <a:gsLst>
                <a:gs pos="0">
                  <a:srgbClr val="9B6BF2">
                    <a:alpha val="10196"/>
                  </a:srgbClr>
                </a:gs>
                <a:gs pos="36000">
                  <a:srgbClr val="9B6BF2">
                    <a:alpha val="9019"/>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37"/>
            <p:cNvSpPr/>
            <p:nvPr/>
          </p:nvSpPr>
          <p:spPr>
            <a:xfrm>
              <a:off x="5283673" y="402165"/>
              <a:ext cx="3465769" cy="605367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37"/>
            <p:cNvSpPr/>
            <p:nvPr/>
          </p:nvSpPr>
          <p:spPr>
            <a:xfrm rot="-5400000">
              <a:off x="3105027"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67" name="Google Shape;67;p37"/>
            <p:cNvSpPr/>
            <p:nvPr/>
          </p:nvSpPr>
          <p:spPr>
            <a:xfrm rot="-5912394">
              <a:off x="3320102" y="145837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37"/>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69" name="Google Shape;69;p37"/>
          <p:cNvSpPr txBox="1">
            <a:spLocks noGrp="1"/>
          </p:cNvSpPr>
          <p:nvPr>
            <p:ph type="title"/>
          </p:nvPr>
        </p:nvSpPr>
        <p:spPr>
          <a:xfrm>
            <a:off x="877534" y="2257588"/>
            <a:ext cx="3090672" cy="30203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200"/>
              <a:buFont typeface="Century Gothic"/>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body" idx="1"/>
          </p:nvPr>
        </p:nvSpPr>
        <p:spPr>
          <a:xfrm>
            <a:off x="5119261" y="2257588"/>
            <a:ext cx="3082516" cy="3020344"/>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600"/>
              <a:buNone/>
              <a:defRPr sz="2000" cap="none">
                <a:solidFill>
                  <a:srgbClr val="EE52A4"/>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71" name="Google Shape;71;p37"/>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7"/>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7"/>
          <p:cNvSpPr/>
          <p:nvPr/>
        </p:nvSpPr>
        <p:spPr>
          <a:xfrm>
            <a:off x="7745644" y="0"/>
            <a:ext cx="685800" cy="1099458"/>
          </a:xfrm>
          <a:prstGeom prst="rect">
            <a:avLst/>
          </a:prstGeom>
          <a:solidFill>
            <a:schemeClr val="accent1"/>
          </a:solidFill>
          <a:ln>
            <a:noFill/>
          </a:ln>
          <a:effectLst>
            <a:outerShdw blurRad="38100" dist="25400" dir="5400000" rotWithShape="0">
              <a:srgbClr val="000000">
                <a:alpha val="4392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7"/>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5"/>
        <p:cNvGrpSpPr/>
        <p:nvPr/>
      </p:nvGrpSpPr>
      <p:grpSpPr>
        <a:xfrm>
          <a:off x="0" y="0"/>
          <a:ext cx="0" cy="0"/>
          <a:chOff x="0" y="0"/>
          <a:chExt cx="0" cy="0"/>
        </a:xfrm>
      </p:grpSpPr>
      <p:sp>
        <p:nvSpPr>
          <p:cNvPr id="76" name="Google Shape;76;p38"/>
          <p:cNvSpPr txBox="1">
            <a:spLocks noGrp="1"/>
          </p:cNvSpPr>
          <p:nvPr>
            <p:ph type="title"/>
          </p:nvPr>
        </p:nvSpPr>
        <p:spPr>
          <a:xfrm>
            <a:off x="866440" y="927099"/>
            <a:ext cx="6345260" cy="7098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body" idx="1"/>
          </p:nvPr>
        </p:nvSpPr>
        <p:spPr>
          <a:xfrm>
            <a:off x="866440" y="2489200"/>
            <a:ext cx="3636980" cy="353060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8" name="Google Shape;78;p38"/>
          <p:cNvSpPr txBox="1">
            <a:spLocks noGrp="1"/>
          </p:cNvSpPr>
          <p:nvPr>
            <p:ph type="body" idx="2"/>
          </p:nvPr>
        </p:nvSpPr>
        <p:spPr>
          <a:xfrm>
            <a:off x="4640581" y="2489203"/>
            <a:ext cx="3636980" cy="35306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9" name="Google Shape;79;p38"/>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8"/>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8"/>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2"/>
        <p:cNvGrpSpPr/>
        <p:nvPr/>
      </p:nvGrpSpPr>
      <p:grpSpPr>
        <a:xfrm>
          <a:off x="0" y="0"/>
          <a:ext cx="0" cy="0"/>
          <a:chOff x="0" y="0"/>
          <a:chExt cx="0" cy="0"/>
        </a:xfrm>
      </p:grpSpPr>
      <p:sp>
        <p:nvSpPr>
          <p:cNvPr id="83" name="Google Shape;83;p39"/>
          <p:cNvSpPr txBox="1">
            <a:spLocks noGrp="1"/>
          </p:cNvSpPr>
          <p:nvPr>
            <p:ph type="title"/>
          </p:nvPr>
        </p:nvSpPr>
        <p:spPr>
          <a:xfrm>
            <a:off x="866440" y="927099"/>
            <a:ext cx="6345260" cy="70986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2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9"/>
          <p:cNvSpPr txBox="1">
            <a:spLocks noGrp="1"/>
          </p:cNvSpPr>
          <p:nvPr>
            <p:ph type="body" idx="1"/>
          </p:nvPr>
        </p:nvSpPr>
        <p:spPr>
          <a:xfrm>
            <a:off x="869918" y="2489200"/>
            <a:ext cx="3633502" cy="75929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85" name="Google Shape;85;p39"/>
          <p:cNvSpPr txBox="1">
            <a:spLocks noGrp="1"/>
          </p:cNvSpPr>
          <p:nvPr>
            <p:ph type="body" idx="2"/>
          </p:nvPr>
        </p:nvSpPr>
        <p:spPr>
          <a:xfrm>
            <a:off x="866440" y="3248490"/>
            <a:ext cx="3636980" cy="277131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6" name="Google Shape;86;p39"/>
          <p:cNvSpPr txBox="1">
            <a:spLocks noGrp="1"/>
          </p:cNvSpPr>
          <p:nvPr>
            <p:ph type="body" idx="3"/>
          </p:nvPr>
        </p:nvSpPr>
        <p:spPr>
          <a:xfrm>
            <a:off x="4640581" y="2489200"/>
            <a:ext cx="3636979" cy="756635"/>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87" name="Google Shape;87;p39"/>
          <p:cNvSpPr txBox="1">
            <a:spLocks noGrp="1"/>
          </p:cNvSpPr>
          <p:nvPr>
            <p:ph type="body" idx="4"/>
          </p:nvPr>
        </p:nvSpPr>
        <p:spPr>
          <a:xfrm>
            <a:off x="4640581" y="3245835"/>
            <a:ext cx="3636980" cy="277396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8" name="Google Shape;88;p39"/>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9"/>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9"/>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91"/>
        <p:cNvGrpSpPr/>
        <p:nvPr/>
      </p:nvGrpSpPr>
      <p:grpSpPr>
        <a:xfrm>
          <a:off x="0" y="0"/>
          <a:ext cx="0" cy="0"/>
          <a:chOff x="0" y="0"/>
          <a:chExt cx="0" cy="0"/>
        </a:xfrm>
      </p:grpSpPr>
      <p:grpSp>
        <p:nvGrpSpPr>
          <p:cNvPr id="92" name="Google Shape;92;p40"/>
          <p:cNvGrpSpPr/>
          <p:nvPr/>
        </p:nvGrpSpPr>
        <p:grpSpPr>
          <a:xfrm>
            <a:off x="-1588" y="0"/>
            <a:ext cx="9145588" cy="6860798"/>
            <a:chOff x="-1588" y="0"/>
            <a:chExt cx="9145588" cy="6860798"/>
          </a:xfrm>
        </p:grpSpPr>
        <p:sp>
          <p:nvSpPr>
            <p:cNvPr id="93" name="Google Shape;93;p40"/>
            <p:cNvSpPr/>
            <p:nvPr/>
          </p:nvSpPr>
          <p:spPr>
            <a:xfrm>
              <a:off x="0" y="0"/>
              <a:ext cx="9118832" cy="6858000"/>
            </a:xfrm>
            <a:prstGeom prst="rect">
              <a:avLst/>
            </a:prstGeom>
            <a:blipFill rotWithShape="1">
              <a:blip r:embed="rId2">
                <a:alphaModFix/>
              </a:blip>
              <a:stretch>
                <a:fillRect l="-16708" r="-16981"/>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40"/>
            <p:cNvSpPr/>
            <p:nvPr/>
          </p:nvSpPr>
          <p:spPr>
            <a:xfrm>
              <a:off x="0" y="2895600"/>
              <a:ext cx="2362200" cy="2362200"/>
            </a:xfrm>
            <a:prstGeom prst="ellipse">
              <a:avLst/>
            </a:prstGeom>
            <a:gradFill>
              <a:gsLst>
                <a:gs pos="0">
                  <a:srgbClr val="9B6BF2">
                    <a:alpha val="7058"/>
                  </a:srgbClr>
                </a:gs>
                <a:gs pos="36000">
                  <a:srgbClr val="9B6BF2">
                    <a:alpha val="7058"/>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40"/>
            <p:cNvSpPr/>
            <p:nvPr/>
          </p:nvSpPr>
          <p:spPr>
            <a:xfrm>
              <a:off x="6299432" y="1676400"/>
              <a:ext cx="2819400" cy="2819400"/>
            </a:xfrm>
            <a:prstGeom prst="ellipse">
              <a:avLst/>
            </a:prstGeom>
            <a:gradFill>
              <a:gsLst>
                <a:gs pos="0">
                  <a:srgbClr val="9B6BF2">
                    <a:alpha val="5882"/>
                  </a:srgbClr>
                </a:gs>
                <a:gs pos="36000">
                  <a:srgbClr val="9B6BF2">
                    <a:alpha val="5098"/>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40"/>
            <p:cNvSpPr/>
            <p:nvPr/>
          </p:nvSpPr>
          <p:spPr>
            <a:xfrm>
              <a:off x="5689832" y="0"/>
              <a:ext cx="1600200" cy="1600200"/>
            </a:xfrm>
            <a:prstGeom prst="ellipse">
              <a:avLst/>
            </a:prstGeom>
            <a:gradFill>
              <a:gsLst>
                <a:gs pos="0">
                  <a:srgbClr val="9B6BF2">
                    <a:alpha val="12941"/>
                  </a:srgbClr>
                </a:gs>
                <a:gs pos="36000">
                  <a:srgbClr val="9B6BF2">
                    <a:alpha val="5882"/>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40"/>
            <p:cNvSpPr/>
            <p:nvPr/>
          </p:nvSpPr>
          <p:spPr>
            <a:xfrm>
              <a:off x="6299432" y="5870198"/>
              <a:ext cx="990600" cy="990600"/>
            </a:xfrm>
            <a:prstGeom prst="ellipse">
              <a:avLst/>
            </a:prstGeom>
            <a:gradFill>
              <a:gsLst>
                <a:gs pos="0">
                  <a:srgbClr val="9B6BF2">
                    <a:alpha val="12941"/>
                  </a:srgbClr>
                </a:gs>
                <a:gs pos="36000">
                  <a:srgbClr val="9B6BF2">
                    <a:alpha val="5882"/>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40"/>
            <p:cNvSpPr/>
            <p:nvPr/>
          </p:nvSpPr>
          <p:spPr>
            <a:xfrm>
              <a:off x="-1588" y="2667000"/>
              <a:ext cx="4191000" cy="4191000"/>
            </a:xfrm>
            <a:prstGeom prst="ellipse">
              <a:avLst/>
            </a:prstGeom>
            <a:gradFill>
              <a:gsLst>
                <a:gs pos="0">
                  <a:srgbClr val="9B6BF2">
                    <a:alpha val="10196"/>
                  </a:srgbClr>
                </a:gs>
                <a:gs pos="36000">
                  <a:srgbClr val="9B6BF2">
                    <a:alpha val="9019"/>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40"/>
            <p:cNvSpPr/>
            <p:nvPr/>
          </p:nvSpPr>
          <p:spPr>
            <a:xfrm>
              <a:off x="5283673" y="402165"/>
              <a:ext cx="3465769" cy="605367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40"/>
            <p:cNvSpPr/>
            <p:nvPr/>
          </p:nvSpPr>
          <p:spPr>
            <a:xfrm rot="-5400000">
              <a:off x="2548536"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01" name="Google Shape;101;p40"/>
            <p:cNvSpPr/>
            <p:nvPr/>
          </p:nvSpPr>
          <p:spPr>
            <a:xfrm rot="-5912394">
              <a:off x="2769747" y="145837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0"/>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03" name="Google Shape;103;p40"/>
          <p:cNvSpPr txBox="1">
            <a:spLocks noGrp="1"/>
          </p:cNvSpPr>
          <p:nvPr>
            <p:ph type="title"/>
          </p:nvPr>
        </p:nvSpPr>
        <p:spPr>
          <a:xfrm>
            <a:off x="866440" y="1447800"/>
            <a:ext cx="2712590" cy="149558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40"/>
          <p:cNvSpPr txBox="1">
            <a:spLocks noGrp="1"/>
          </p:cNvSpPr>
          <p:nvPr>
            <p:ph type="body" idx="1"/>
          </p:nvPr>
        </p:nvSpPr>
        <p:spPr>
          <a:xfrm>
            <a:off x="4568927" y="1447800"/>
            <a:ext cx="3632850" cy="4572000"/>
          </a:xfrm>
          <a:prstGeom prst="rect">
            <a:avLst/>
          </a:prstGeom>
          <a:noFill/>
          <a:ln>
            <a:noFill/>
          </a:ln>
        </p:spPr>
        <p:txBody>
          <a:bodyPr spcFirstLastPara="1" wrap="square" lIns="91425" tIns="45700" rIns="91425" bIns="45700" anchor="ctr"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05" name="Google Shape;105;p40"/>
          <p:cNvSpPr txBox="1">
            <a:spLocks noGrp="1"/>
          </p:cNvSpPr>
          <p:nvPr>
            <p:ph type="body" idx="2"/>
          </p:nvPr>
        </p:nvSpPr>
        <p:spPr>
          <a:xfrm>
            <a:off x="866441" y="3086845"/>
            <a:ext cx="2712589" cy="2933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solidFill>
                  <a:srgbClr val="EE52A4"/>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06" name="Google Shape;106;p40"/>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40"/>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0"/>
          <p:cNvSpPr/>
          <p:nvPr/>
        </p:nvSpPr>
        <p:spPr>
          <a:xfrm>
            <a:off x="7745644" y="0"/>
            <a:ext cx="685800" cy="1099458"/>
          </a:xfrm>
          <a:prstGeom prst="rect">
            <a:avLst/>
          </a:prstGeom>
          <a:solidFill>
            <a:schemeClr val="accent1"/>
          </a:solidFill>
          <a:ln>
            <a:noFill/>
          </a:ln>
          <a:effectLst>
            <a:outerShdw blurRad="38100" dist="25400" dir="5400000" rotWithShape="0">
              <a:srgbClr val="000000">
                <a:alpha val="4392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40"/>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10"/>
        <p:cNvGrpSpPr/>
        <p:nvPr/>
      </p:nvGrpSpPr>
      <p:grpSpPr>
        <a:xfrm>
          <a:off x="0" y="0"/>
          <a:ext cx="0" cy="0"/>
          <a:chOff x="0" y="0"/>
          <a:chExt cx="0" cy="0"/>
        </a:xfrm>
      </p:grpSpPr>
      <p:grpSp>
        <p:nvGrpSpPr>
          <p:cNvPr id="111" name="Google Shape;111;p41"/>
          <p:cNvGrpSpPr/>
          <p:nvPr/>
        </p:nvGrpSpPr>
        <p:grpSpPr>
          <a:xfrm>
            <a:off x="-1588" y="0"/>
            <a:ext cx="9145588" cy="6860798"/>
            <a:chOff x="-1588" y="0"/>
            <a:chExt cx="9145588" cy="6860798"/>
          </a:xfrm>
        </p:grpSpPr>
        <p:sp>
          <p:nvSpPr>
            <p:cNvPr id="112" name="Google Shape;112;p41"/>
            <p:cNvSpPr/>
            <p:nvPr/>
          </p:nvSpPr>
          <p:spPr>
            <a:xfrm>
              <a:off x="0" y="0"/>
              <a:ext cx="9118832" cy="6858000"/>
            </a:xfrm>
            <a:prstGeom prst="rect">
              <a:avLst/>
            </a:prstGeom>
            <a:blipFill rotWithShape="1">
              <a:blip r:embed="rId2">
                <a:alphaModFix/>
              </a:blip>
              <a:stretch>
                <a:fillRect l="-16708" r="-16981"/>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1"/>
            <p:cNvSpPr/>
            <p:nvPr/>
          </p:nvSpPr>
          <p:spPr>
            <a:xfrm>
              <a:off x="0" y="2895600"/>
              <a:ext cx="2362200" cy="2362200"/>
            </a:xfrm>
            <a:prstGeom prst="ellipse">
              <a:avLst/>
            </a:prstGeom>
            <a:gradFill>
              <a:gsLst>
                <a:gs pos="0">
                  <a:srgbClr val="9B6BF2">
                    <a:alpha val="7058"/>
                  </a:srgbClr>
                </a:gs>
                <a:gs pos="36000">
                  <a:srgbClr val="9B6BF2">
                    <a:alpha val="7058"/>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41"/>
            <p:cNvSpPr/>
            <p:nvPr/>
          </p:nvSpPr>
          <p:spPr>
            <a:xfrm>
              <a:off x="6299432" y="1676400"/>
              <a:ext cx="2819400" cy="2819400"/>
            </a:xfrm>
            <a:prstGeom prst="ellipse">
              <a:avLst/>
            </a:prstGeom>
            <a:gradFill>
              <a:gsLst>
                <a:gs pos="0">
                  <a:srgbClr val="9B6BF2">
                    <a:alpha val="5882"/>
                  </a:srgbClr>
                </a:gs>
                <a:gs pos="36000">
                  <a:srgbClr val="9B6BF2">
                    <a:alpha val="5098"/>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1"/>
            <p:cNvSpPr/>
            <p:nvPr/>
          </p:nvSpPr>
          <p:spPr>
            <a:xfrm>
              <a:off x="5689832" y="0"/>
              <a:ext cx="1600200" cy="1600200"/>
            </a:xfrm>
            <a:prstGeom prst="ellipse">
              <a:avLst/>
            </a:prstGeom>
            <a:gradFill>
              <a:gsLst>
                <a:gs pos="0">
                  <a:srgbClr val="9B6BF2">
                    <a:alpha val="12941"/>
                  </a:srgbClr>
                </a:gs>
                <a:gs pos="36000">
                  <a:srgbClr val="9B6BF2">
                    <a:alpha val="5882"/>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41"/>
            <p:cNvSpPr/>
            <p:nvPr/>
          </p:nvSpPr>
          <p:spPr>
            <a:xfrm>
              <a:off x="6299432" y="5870198"/>
              <a:ext cx="990600" cy="990600"/>
            </a:xfrm>
            <a:prstGeom prst="ellipse">
              <a:avLst/>
            </a:prstGeom>
            <a:gradFill>
              <a:gsLst>
                <a:gs pos="0">
                  <a:srgbClr val="9B6BF2">
                    <a:alpha val="12941"/>
                  </a:srgbClr>
                </a:gs>
                <a:gs pos="36000">
                  <a:srgbClr val="9B6BF2">
                    <a:alpha val="5882"/>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41"/>
            <p:cNvSpPr/>
            <p:nvPr/>
          </p:nvSpPr>
          <p:spPr>
            <a:xfrm>
              <a:off x="-1588" y="2667000"/>
              <a:ext cx="4191000" cy="4191000"/>
            </a:xfrm>
            <a:prstGeom prst="ellipse">
              <a:avLst/>
            </a:prstGeom>
            <a:gradFill>
              <a:gsLst>
                <a:gs pos="0">
                  <a:srgbClr val="9B6BF2">
                    <a:alpha val="10196"/>
                  </a:srgbClr>
                </a:gs>
                <a:gs pos="36000">
                  <a:srgbClr val="9B6BF2">
                    <a:alpha val="9019"/>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41"/>
            <p:cNvSpPr/>
            <p:nvPr/>
          </p:nvSpPr>
          <p:spPr>
            <a:xfrm>
              <a:off x="5283673" y="402165"/>
              <a:ext cx="3465769" cy="605367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1"/>
            <p:cNvSpPr/>
            <p:nvPr/>
          </p:nvSpPr>
          <p:spPr>
            <a:xfrm rot="-5400000">
              <a:off x="2852610"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20" name="Google Shape;120;p41"/>
            <p:cNvSpPr/>
            <p:nvPr/>
          </p:nvSpPr>
          <p:spPr>
            <a:xfrm rot="-5912394">
              <a:off x="3074559" y="145837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41"/>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22" name="Google Shape;122;p41"/>
          <p:cNvSpPr txBox="1">
            <a:spLocks noGrp="1"/>
          </p:cNvSpPr>
          <p:nvPr>
            <p:ph type="title"/>
          </p:nvPr>
        </p:nvSpPr>
        <p:spPr>
          <a:xfrm>
            <a:off x="866440" y="1381390"/>
            <a:ext cx="2987089" cy="157480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41"/>
          <p:cNvSpPr>
            <a:spLocks noGrp="1"/>
          </p:cNvSpPr>
          <p:nvPr>
            <p:ph type="pic" idx="2"/>
          </p:nvPr>
        </p:nvSpPr>
        <p:spPr>
          <a:xfrm>
            <a:off x="4722909" y="1320800"/>
            <a:ext cx="2791102" cy="4216400"/>
          </a:xfrm>
          <a:prstGeom prst="roundRect">
            <a:avLst>
              <a:gd name="adj" fmla="val 1858"/>
            </a:avLst>
          </a:prstGeom>
          <a:noFill/>
          <a:ln>
            <a:noFill/>
          </a:ln>
          <a:effectLst>
            <a:outerShdw blurRad="50800" dist="50800" dir="5400000" algn="tl" rotWithShape="0">
              <a:srgbClr val="000000">
                <a:alpha val="41960"/>
              </a:srgbClr>
            </a:outerShdw>
          </a:effectLst>
        </p:spPr>
      </p:sp>
      <p:sp>
        <p:nvSpPr>
          <p:cNvPr id="124" name="Google Shape;124;p41"/>
          <p:cNvSpPr txBox="1">
            <a:spLocks noGrp="1"/>
          </p:cNvSpPr>
          <p:nvPr>
            <p:ph type="body" idx="1"/>
          </p:nvPr>
        </p:nvSpPr>
        <p:spPr>
          <a:xfrm>
            <a:off x="866440" y="3086100"/>
            <a:ext cx="2987089" cy="2451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solidFill>
                  <a:srgbClr val="EE52A4"/>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25" name="Google Shape;125;p41"/>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1"/>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1"/>
          <p:cNvSpPr/>
          <p:nvPr/>
        </p:nvSpPr>
        <p:spPr>
          <a:xfrm>
            <a:off x="7745644" y="0"/>
            <a:ext cx="685800" cy="1099458"/>
          </a:xfrm>
          <a:prstGeom prst="rect">
            <a:avLst/>
          </a:prstGeom>
          <a:solidFill>
            <a:schemeClr val="accent1"/>
          </a:solidFill>
          <a:ln>
            <a:noFill/>
          </a:ln>
          <a:effectLst>
            <a:outerShdw blurRad="38100" dist="25400" dir="5400000" rotWithShape="0">
              <a:srgbClr val="000000">
                <a:alpha val="4392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41"/>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30"/>
          <p:cNvGrpSpPr/>
          <p:nvPr/>
        </p:nvGrpSpPr>
        <p:grpSpPr>
          <a:xfrm>
            <a:off x="-1588" y="0"/>
            <a:ext cx="9145588" cy="6860798"/>
            <a:chOff x="-1588" y="0"/>
            <a:chExt cx="9145588" cy="6860798"/>
          </a:xfrm>
        </p:grpSpPr>
        <p:sp>
          <p:nvSpPr>
            <p:cNvPr id="11" name="Google Shape;11;p30"/>
            <p:cNvSpPr/>
            <p:nvPr/>
          </p:nvSpPr>
          <p:spPr>
            <a:xfrm>
              <a:off x="0" y="0"/>
              <a:ext cx="9118832" cy="6858000"/>
            </a:xfrm>
            <a:prstGeom prst="rect">
              <a:avLst/>
            </a:prstGeom>
            <a:blipFill rotWithShape="1">
              <a:blip r:embed="rId19">
                <a:alphaModFix/>
              </a:blip>
              <a:stretch>
                <a:fillRect l="-16708" r="-16981"/>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30"/>
            <p:cNvSpPr/>
            <p:nvPr/>
          </p:nvSpPr>
          <p:spPr>
            <a:xfrm>
              <a:off x="0" y="2895600"/>
              <a:ext cx="2362200" cy="2362200"/>
            </a:xfrm>
            <a:prstGeom prst="ellipse">
              <a:avLst/>
            </a:prstGeom>
            <a:gradFill>
              <a:gsLst>
                <a:gs pos="0">
                  <a:srgbClr val="9B6BF2">
                    <a:alpha val="7058"/>
                  </a:srgbClr>
                </a:gs>
                <a:gs pos="36000">
                  <a:srgbClr val="9B6BF2">
                    <a:alpha val="7058"/>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0"/>
            <p:cNvSpPr/>
            <p:nvPr/>
          </p:nvSpPr>
          <p:spPr>
            <a:xfrm>
              <a:off x="6299432" y="1676400"/>
              <a:ext cx="2819400" cy="2819400"/>
            </a:xfrm>
            <a:prstGeom prst="ellipse">
              <a:avLst/>
            </a:prstGeom>
            <a:gradFill>
              <a:gsLst>
                <a:gs pos="0">
                  <a:srgbClr val="9B6BF2">
                    <a:alpha val="5882"/>
                  </a:srgbClr>
                </a:gs>
                <a:gs pos="36000">
                  <a:srgbClr val="9B6BF2">
                    <a:alpha val="5098"/>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0"/>
            <p:cNvSpPr/>
            <p:nvPr/>
          </p:nvSpPr>
          <p:spPr>
            <a:xfrm>
              <a:off x="5689832" y="0"/>
              <a:ext cx="1600200" cy="1600200"/>
            </a:xfrm>
            <a:prstGeom prst="ellipse">
              <a:avLst/>
            </a:prstGeom>
            <a:gradFill>
              <a:gsLst>
                <a:gs pos="0">
                  <a:srgbClr val="9B6BF2">
                    <a:alpha val="12941"/>
                  </a:srgbClr>
                </a:gs>
                <a:gs pos="36000">
                  <a:srgbClr val="9B6BF2">
                    <a:alpha val="5882"/>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30"/>
            <p:cNvSpPr/>
            <p:nvPr/>
          </p:nvSpPr>
          <p:spPr>
            <a:xfrm>
              <a:off x="6299432" y="5870198"/>
              <a:ext cx="990600" cy="990600"/>
            </a:xfrm>
            <a:prstGeom prst="ellipse">
              <a:avLst/>
            </a:prstGeom>
            <a:gradFill>
              <a:gsLst>
                <a:gs pos="0">
                  <a:srgbClr val="9B6BF2">
                    <a:alpha val="12941"/>
                  </a:srgbClr>
                </a:gs>
                <a:gs pos="36000">
                  <a:srgbClr val="9B6BF2">
                    <a:alpha val="5882"/>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0"/>
            <p:cNvSpPr/>
            <p:nvPr/>
          </p:nvSpPr>
          <p:spPr>
            <a:xfrm>
              <a:off x="-1588" y="2667000"/>
              <a:ext cx="4191000" cy="4191000"/>
            </a:xfrm>
            <a:prstGeom prst="ellipse">
              <a:avLst/>
            </a:prstGeom>
            <a:gradFill>
              <a:gsLst>
                <a:gs pos="0">
                  <a:srgbClr val="9B6BF2">
                    <a:alpha val="10196"/>
                  </a:srgbClr>
                </a:gs>
                <a:gs pos="36000">
                  <a:srgbClr val="9B6BF2">
                    <a:alpha val="9019"/>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0"/>
            <p:cNvSpPr/>
            <p:nvPr/>
          </p:nvSpPr>
          <p:spPr>
            <a:xfrm rot="-589932">
              <a:off x="6359946" y="179029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0"/>
            <p:cNvSpPr/>
            <p:nvPr/>
          </p:nvSpPr>
          <p:spPr>
            <a:xfrm>
              <a:off x="485023" y="1856450"/>
              <a:ext cx="8173954" cy="4535226"/>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9" name="Google Shape;19;p30"/>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20" name="Google Shape;20;p30"/>
          <p:cNvSpPr txBox="1">
            <a:spLocks noGrp="1"/>
          </p:cNvSpPr>
          <p:nvPr>
            <p:ph type="title"/>
          </p:nvPr>
        </p:nvSpPr>
        <p:spPr>
          <a:xfrm>
            <a:off x="866440" y="927099"/>
            <a:ext cx="6345260" cy="70986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1" name="Google Shape;21;p30"/>
          <p:cNvSpPr txBox="1">
            <a:spLocks noGrp="1"/>
          </p:cNvSpPr>
          <p:nvPr>
            <p:ph type="body" idx="1"/>
          </p:nvPr>
        </p:nvSpPr>
        <p:spPr>
          <a:xfrm>
            <a:off x="864382" y="2489200"/>
            <a:ext cx="6345260" cy="3530600"/>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2" name="Google Shape;22;p30"/>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9pPr>
          </a:lstStyle>
          <a:p>
            <a:endParaRPr/>
          </a:p>
        </p:txBody>
      </p:sp>
      <p:sp>
        <p:nvSpPr>
          <p:cNvPr id="23" name="Google Shape;23;p30"/>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9pPr>
          </a:lstStyle>
          <a:p>
            <a:endParaRPr/>
          </a:p>
        </p:txBody>
      </p:sp>
      <p:sp>
        <p:nvSpPr>
          <p:cNvPr id="24" name="Google Shape;24;p30"/>
          <p:cNvSpPr/>
          <p:nvPr/>
        </p:nvSpPr>
        <p:spPr>
          <a:xfrm>
            <a:off x="7745644" y="0"/>
            <a:ext cx="685800" cy="1099458"/>
          </a:xfrm>
          <a:prstGeom prst="rect">
            <a:avLst/>
          </a:prstGeom>
          <a:solidFill>
            <a:schemeClr val="accent1"/>
          </a:solidFill>
          <a:ln>
            <a:noFill/>
          </a:ln>
          <a:effectLst>
            <a:outerShdw blurRad="38100" dist="25400" dir="5400000" rotWithShape="0">
              <a:srgbClr val="000000">
                <a:alpha val="4392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30"/>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6"/>
        <p:cNvGrpSpPr/>
        <p:nvPr/>
      </p:nvGrpSpPr>
      <p:grpSpPr>
        <a:xfrm>
          <a:off x="0" y="0"/>
          <a:ext cx="0" cy="0"/>
          <a:chOff x="0" y="0"/>
          <a:chExt cx="0" cy="0"/>
        </a:xfrm>
      </p:grpSpPr>
      <p:grpSp>
        <p:nvGrpSpPr>
          <p:cNvPr id="257" name="Google Shape;257;p34"/>
          <p:cNvGrpSpPr/>
          <p:nvPr/>
        </p:nvGrpSpPr>
        <p:grpSpPr>
          <a:xfrm>
            <a:off x="-1588" y="0"/>
            <a:ext cx="9145588" cy="6860798"/>
            <a:chOff x="-1588" y="0"/>
            <a:chExt cx="9145588" cy="6860798"/>
          </a:xfrm>
        </p:grpSpPr>
        <p:sp>
          <p:nvSpPr>
            <p:cNvPr id="258" name="Google Shape;258;p34"/>
            <p:cNvSpPr/>
            <p:nvPr/>
          </p:nvSpPr>
          <p:spPr>
            <a:xfrm>
              <a:off x="0" y="0"/>
              <a:ext cx="9118832" cy="6858000"/>
            </a:xfrm>
            <a:prstGeom prst="rect">
              <a:avLst/>
            </a:prstGeom>
            <a:blipFill rotWithShape="1">
              <a:blip r:embed="rId3">
                <a:alphaModFix/>
              </a:blip>
              <a:stretch>
                <a:fillRect l="-16708" r="-16981"/>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34"/>
            <p:cNvSpPr/>
            <p:nvPr/>
          </p:nvSpPr>
          <p:spPr>
            <a:xfrm>
              <a:off x="0" y="2895600"/>
              <a:ext cx="2362200" cy="2362200"/>
            </a:xfrm>
            <a:prstGeom prst="ellipse">
              <a:avLst/>
            </a:prstGeom>
            <a:gradFill>
              <a:gsLst>
                <a:gs pos="0">
                  <a:srgbClr val="9B6BF2">
                    <a:alpha val="7058"/>
                  </a:srgbClr>
                </a:gs>
                <a:gs pos="36000">
                  <a:srgbClr val="9B6BF2">
                    <a:alpha val="7058"/>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34"/>
            <p:cNvSpPr/>
            <p:nvPr/>
          </p:nvSpPr>
          <p:spPr>
            <a:xfrm>
              <a:off x="6299432" y="1676400"/>
              <a:ext cx="2819400" cy="2819400"/>
            </a:xfrm>
            <a:prstGeom prst="ellipse">
              <a:avLst/>
            </a:prstGeom>
            <a:gradFill>
              <a:gsLst>
                <a:gs pos="0">
                  <a:srgbClr val="9B6BF2">
                    <a:alpha val="5882"/>
                  </a:srgbClr>
                </a:gs>
                <a:gs pos="36000">
                  <a:srgbClr val="9B6BF2">
                    <a:alpha val="5098"/>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34"/>
            <p:cNvSpPr/>
            <p:nvPr/>
          </p:nvSpPr>
          <p:spPr>
            <a:xfrm>
              <a:off x="5689832" y="0"/>
              <a:ext cx="1600200" cy="1600200"/>
            </a:xfrm>
            <a:prstGeom prst="ellipse">
              <a:avLst/>
            </a:prstGeom>
            <a:gradFill>
              <a:gsLst>
                <a:gs pos="0">
                  <a:srgbClr val="9B6BF2">
                    <a:alpha val="12941"/>
                  </a:srgbClr>
                </a:gs>
                <a:gs pos="36000">
                  <a:srgbClr val="9B6BF2">
                    <a:alpha val="5882"/>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34"/>
            <p:cNvSpPr/>
            <p:nvPr/>
          </p:nvSpPr>
          <p:spPr>
            <a:xfrm>
              <a:off x="6299432" y="5870198"/>
              <a:ext cx="990600" cy="990600"/>
            </a:xfrm>
            <a:prstGeom prst="ellipse">
              <a:avLst/>
            </a:prstGeom>
            <a:gradFill>
              <a:gsLst>
                <a:gs pos="0">
                  <a:srgbClr val="9B6BF2">
                    <a:alpha val="12941"/>
                  </a:srgbClr>
                </a:gs>
                <a:gs pos="36000">
                  <a:srgbClr val="9B6BF2">
                    <a:alpha val="5882"/>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34"/>
            <p:cNvSpPr/>
            <p:nvPr/>
          </p:nvSpPr>
          <p:spPr>
            <a:xfrm>
              <a:off x="-1588" y="2667000"/>
              <a:ext cx="4191000" cy="4191000"/>
            </a:xfrm>
            <a:prstGeom prst="ellipse">
              <a:avLst/>
            </a:prstGeom>
            <a:gradFill>
              <a:gsLst>
                <a:gs pos="0">
                  <a:srgbClr val="9B6BF2">
                    <a:alpha val="10196"/>
                  </a:srgbClr>
                </a:gs>
                <a:gs pos="36000">
                  <a:srgbClr val="9B6BF2">
                    <a:alpha val="9019"/>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34"/>
            <p:cNvSpPr/>
            <p:nvPr/>
          </p:nvSpPr>
          <p:spPr>
            <a:xfrm rot="-589932">
              <a:off x="6359946" y="179029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34"/>
            <p:cNvSpPr/>
            <p:nvPr/>
          </p:nvSpPr>
          <p:spPr>
            <a:xfrm>
              <a:off x="485023" y="1856450"/>
              <a:ext cx="8173954" cy="4535226"/>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dk1"/>
            </a:solidFill>
            <a:ln>
              <a:noFill/>
            </a:ln>
          </p:spPr>
        </p:sp>
        <p:sp>
          <p:nvSpPr>
            <p:cNvPr id="266" name="Google Shape;266;p34"/>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267" name="Google Shape;267;p34"/>
          <p:cNvSpPr txBox="1">
            <a:spLocks noGrp="1"/>
          </p:cNvSpPr>
          <p:nvPr>
            <p:ph type="title"/>
          </p:nvPr>
        </p:nvSpPr>
        <p:spPr>
          <a:xfrm>
            <a:off x="866440" y="927099"/>
            <a:ext cx="6345260" cy="70986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3200"/>
              <a:buFont typeface="Century Gothic"/>
              <a:buNone/>
              <a:defRPr sz="32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268" name="Google Shape;268;p34"/>
          <p:cNvSpPr txBox="1">
            <a:spLocks noGrp="1"/>
          </p:cNvSpPr>
          <p:nvPr>
            <p:ph type="body" idx="1"/>
          </p:nvPr>
        </p:nvSpPr>
        <p:spPr>
          <a:xfrm>
            <a:off x="864382" y="2489200"/>
            <a:ext cx="6345260" cy="3530600"/>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FEFEFE"/>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FEFEFE"/>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FEFEFE"/>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FEFEFE"/>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FEFEFE"/>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FEFEFE"/>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FEFEFE"/>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FEFEFE"/>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FEFEFE"/>
                </a:solidFill>
                <a:latin typeface="Century Gothic"/>
                <a:ea typeface="Century Gothic"/>
                <a:cs typeface="Century Gothic"/>
                <a:sym typeface="Century Gothic"/>
              </a:defRPr>
            </a:lvl9pPr>
          </a:lstStyle>
          <a:p>
            <a:endParaRPr/>
          </a:p>
        </p:txBody>
      </p:sp>
      <p:sp>
        <p:nvSpPr>
          <p:cNvPr id="269" name="Google Shape;269;p34"/>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9pPr>
          </a:lstStyle>
          <a:p>
            <a:endParaRPr/>
          </a:p>
        </p:txBody>
      </p:sp>
      <p:sp>
        <p:nvSpPr>
          <p:cNvPr id="270" name="Google Shape;270;p34"/>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9pPr>
          </a:lstStyle>
          <a:p>
            <a:endParaRPr/>
          </a:p>
        </p:txBody>
      </p:sp>
      <p:sp>
        <p:nvSpPr>
          <p:cNvPr id="271" name="Google Shape;271;p34"/>
          <p:cNvSpPr/>
          <p:nvPr/>
        </p:nvSpPr>
        <p:spPr>
          <a:xfrm>
            <a:off x="7745644" y="0"/>
            <a:ext cx="685800" cy="1099458"/>
          </a:xfrm>
          <a:prstGeom prst="rect">
            <a:avLst/>
          </a:prstGeom>
          <a:solidFill>
            <a:schemeClr val="accent1"/>
          </a:solidFill>
          <a:ln>
            <a:noFill/>
          </a:ln>
          <a:effectLst>
            <a:outerShdw blurRad="38100" dist="25400" dir="5400000" rotWithShape="0">
              <a:srgbClr val="000000">
                <a:alpha val="4392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34"/>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hyperlink" Target="https://www.amazon.co.uk/Westcott-21591-00-Scissor-cm-scale/dp/B01BSSF1K6/ref=sr_1_7?dchild=1&amp;keywords=children%27s+safety+scissors&amp;qid=1599833241&amp;sr=8-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hyperlink" Target="https://www.amazon.co.uk/Read-Write-Inc-Home-Flashcards/dp/0198386710/ref=sr_1_2?dchild=1&amp;keywords=read+write+inc+flashcards&amp;qid=1599747014&amp;sr=8-2" TargetMode="External"/><Relationship Id="rId4" Type="http://schemas.openxmlformats.org/officeDocument/2006/relationships/hyperlink" Target="https://www.youtube.com/watch?v=yln6PpV1G1I"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hungrylittleminds.campaign.gov.uk/"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grpSp>
        <p:nvGrpSpPr>
          <p:cNvPr id="293" name="Google Shape;293;p1"/>
          <p:cNvGrpSpPr/>
          <p:nvPr/>
        </p:nvGrpSpPr>
        <p:grpSpPr>
          <a:xfrm>
            <a:off x="0" y="0"/>
            <a:ext cx="9144000" cy="6858000"/>
            <a:chOff x="0" y="0"/>
            <a:chExt cx="12192000" cy="6858000"/>
          </a:xfrm>
        </p:grpSpPr>
        <p:sp>
          <p:nvSpPr>
            <p:cNvPr id="294" name="Google Shape;294;p1"/>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95" name="Google Shape;295;p1"/>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grpSp>
      <p:sp>
        <p:nvSpPr>
          <p:cNvPr id="296" name="Google Shape;296;p1"/>
          <p:cNvSpPr/>
          <p:nvPr/>
        </p:nvSpPr>
        <p:spPr>
          <a:xfrm>
            <a:off x="7828359" y="0"/>
            <a:ext cx="514350" cy="1143000"/>
          </a:xfrm>
          <a:prstGeom prst="rect">
            <a:avLst/>
          </a:prstGeom>
          <a:solidFill>
            <a:schemeClr val="accent1"/>
          </a:solidFill>
          <a:ln>
            <a:noFill/>
          </a:ln>
          <a:effectLst>
            <a:outerShdw blurRad="38100" dist="25400" dir="5400000" rotWithShape="0">
              <a:srgbClr val="000000">
                <a:alpha val="4392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97" name="Google Shape;297;p1"/>
          <p:cNvSpPr txBox="1"/>
          <p:nvPr/>
        </p:nvSpPr>
        <p:spPr>
          <a:xfrm>
            <a:off x="4160849" y="1599850"/>
            <a:ext cx="4359900" cy="31536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5400"/>
              <a:buFont typeface="Arial"/>
              <a:buNone/>
            </a:pPr>
            <a:r>
              <a:rPr lang="en-GB" sz="5400" b="0" i="0" u="none" strike="noStrike" cap="none">
                <a:solidFill>
                  <a:srgbClr val="EBEBEB"/>
                </a:solidFill>
                <a:latin typeface="Playwrite GB S"/>
                <a:ea typeface="Playwrite GB S"/>
                <a:cs typeface="Playwrite GB S"/>
                <a:sym typeface="Playwrite GB S"/>
              </a:rPr>
              <a:t>     </a:t>
            </a:r>
            <a:r>
              <a:rPr lang="en-GB" sz="5400" b="0" i="0" u="none" strike="noStrike" cap="none">
                <a:solidFill>
                  <a:schemeClr val="lt1"/>
                </a:solidFill>
                <a:latin typeface="Playwrite GB S"/>
                <a:ea typeface="Playwrite GB S"/>
                <a:cs typeface="Playwrite GB S"/>
                <a:sym typeface="Playwrite GB S"/>
              </a:rPr>
              <a:t>EYFS</a:t>
            </a:r>
            <a:endParaRPr sz="5400" b="0" i="0" u="none" strike="noStrike" cap="none">
              <a:solidFill>
                <a:schemeClr val="lt1"/>
              </a:solidFill>
              <a:highlight>
                <a:srgbClr val="FFFF00"/>
              </a:highlight>
              <a:latin typeface="Playwrite GB S"/>
              <a:ea typeface="Playwrite GB S"/>
              <a:cs typeface="Playwrite GB S"/>
              <a:sym typeface="Playwrite GB S"/>
            </a:endParaRPr>
          </a:p>
          <a:p>
            <a:pPr marL="0" marR="0" lvl="0" indent="0" algn="l" rtl="0">
              <a:lnSpc>
                <a:spcPct val="90000"/>
              </a:lnSpc>
              <a:spcBef>
                <a:spcPts val="600"/>
              </a:spcBef>
              <a:spcAft>
                <a:spcPts val="0"/>
              </a:spcAft>
              <a:buClr>
                <a:srgbClr val="000000"/>
              </a:buClr>
              <a:buSzPts val="5400"/>
              <a:buFont typeface="Arial"/>
              <a:buNone/>
            </a:pPr>
            <a:r>
              <a:rPr lang="en-GB" sz="5400" b="0" i="0" u="none" strike="noStrike" cap="none">
                <a:solidFill>
                  <a:schemeClr val="lt1"/>
                </a:solidFill>
                <a:latin typeface="Playwrite GB S"/>
                <a:ea typeface="Playwrite GB S"/>
                <a:cs typeface="Playwrite GB S"/>
                <a:sym typeface="Playwrite GB S"/>
              </a:rPr>
              <a:t>Curriculum   </a:t>
            </a:r>
            <a:endParaRPr sz="5400" b="0" i="0" u="none" strike="noStrike" cap="none">
              <a:solidFill>
                <a:schemeClr val="lt1"/>
              </a:solidFill>
              <a:latin typeface="Playwrite GB S"/>
              <a:ea typeface="Playwrite GB S"/>
              <a:cs typeface="Playwrite GB S"/>
              <a:sym typeface="Playwrite GB S"/>
            </a:endParaRPr>
          </a:p>
          <a:p>
            <a:pPr marL="0" marR="0" lvl="0" indent="0" algn="l" rtl="0">
              <a:lnSpc>
                <a:spcPct val="90000"/>
              </a:lnSpc>
              <a:spcBef>
                <a:spcPts val="600"/>
              </a:spcBef>
              <a:spcAft>
                <a:spcPts val="0"/>
              </a:spcAft>
              <a:buClr>
                <a:srgbClr val="000000"/>
              </a:buClr>
              <a:buSzPts val="5400"/>
              <a:buFont typeface="Arial"/>
              <a:buNone/>
            </a:pPr>
            <a:r>
              <a:rPr lang="en-GB" sz="5400" b="0" i="0" u="none" strike="noStrike" cap="none">
                <a:solidFill>
                  <a:schemeClr val="lt1"/>
                </a:solidFill>
                <a:latin typeface="Playwrite GB S"/>
                <a:ea typeface="Playwrite GB S"/>
                <a:cs typeface="Playwrite GB S"/>
                <a:sym typeface="Playwrite GB S"/>
              </a:rPr>
              <a:t>   Evening</a:t>
            </a:r>
            <a:endParaRPr sz="1400" b="0" i="0" u="none" strike="noStrike" cap="none">
              <a:solidFill>
                <a:schemeClr val="lt1"/>
              </a:solidFill>
              <a:latin typeface="Playwrite GB S"/>
              <a:ea typeface="Playwrite GB S"/>
              <a:cs typeface="Playwrite GB S"/>
              <a:sym typeface="Playwrite GB S"/>
            </a:endParaRPr>
          </a:p>
        </p:txBody>
      </p:sp>
      <p:grpSp>
        <p:nvGrpSpPr>
          <p:cNvPr id="298" name="Google Shape;298;p1"/>
          <p:cNvGrpSpPr/>
          <p:nvPr/>
        </p:nvGrpSpPr>
        <p:grpSpPr>
          <a:xfrm flipH="1">
            <a:off x="317499" y="384431"/>
            <a:ext cx="3843351" cy="6071404"/>
            <a:chOff x="6644198" y="384431"/>
            <a:chExt cx="5124467" cy="6071404"/>
          </a:xfrm>
        </p:grpSpPr>
        <p:sp>
          <p:nvSpPr>
            <p:cNvPr id="299" name="Google Shape;299;p1"/>
            <p:cNvSpPr/>
            <p:nvPr/>
          </p:nvSpPr>
          <p:spPr>
            <a:xfrm>
              <a:off x="7289800" y="402165"/>
              <a:ext cx="4478865" cy="605367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00" name="Google Shape;300;p1"/>
            <p:cNvSpPr/>
            <p:nvPr/>
          </p:nvSpPr>
          <p:spPr>
            <a:xfrm rot="-5400000">
              <a:off x="4436158"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sp>
          <p:nvSpPr>
            <p:cNvPr id="301" name="Google Shape;301;p1"/>
            <p:cNvSpPr/>
            <p:nvPr/>
          </p:nvSpPr>
          <p:spPr>
            <a:xfrm rot="-5677511">
              <a:off x="5347266"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grpSp>
      <p:pic>
        <p:nvPicPr>
          <p:cNvPr id="302" name="Google Shape;302;p1" descr="A person posing for the camera&#10;&#10;Description automatically generated"/>
          <p:cNvPicPr preferRelativeResize="0"/>
          <p:nvPr/>
        </p:nvPicPr>
        <p:blipFill rotWithShape="1">
          <a:blip r:embed="rId4">
            <a:alphaModFix/>
          </a:blip>
          <a:srcRect l="5058" r="4576" b="1"/>
          <a:stretch/>
        </p:blipFill>
        <p:spPr>
          <a:xfrm>
            <a:off x="832323" y="1599850"/>
            <a:ext cx="2644683" cy="36582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0"/>
        <p:cNvGrpSpPr/>
        <p:nvPr/>
      </p:nvGrpSpPr>
      <p:grpSpPr>
        <a:xfrm>
          <a:off x="0" y="0"/>
          <a:ext cx="0" cy="0"/>
          <a:chOff x="0" y="0"/>
          <a:chExt cx="0" cy="0"/>
        </a:xfrm>
      </p:grpSpPr>
      <p:sp>
        <p:nvSpPr>
          <p:cNvPr id="411" name="Google Shape;411;g37ba5872375_7_0"/>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12" name="Google Shape;412;g37ba5872375_7_0"/>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13" name="Google Shape;413;g37ba5872375_7_0"/>
          <p:cNvSpPr/>
          <p:nvPr/>
        </p:nvSpPr>
        <p:spPr>
          <a:xfrm rot="-5677505">
            <a:off x="1942934" y="1881188"/>
            <a:ext cx="3299419" cy="330693"/>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14" name="Google Shape;414;g37ba5872375_7_0"/>
          <p:cNvSpPr/>
          <p:nvPr/>
        </p:nvSpPr>
        <p:spPr>
          <a:xfrm rot="-5400000">
            <a:off x="3043428" y="682908"/>
            <a:ext cx="6083938" cy="5461895"/>
          </a:xfrm>
          <a:custGeom>
            <a:avLst/>
            <a:gdLst/>
            <a:ahLst/>
            <a:cxnLst/>
            <a:rect l="l" t="t" r="r" b="b"/>
            <a:pathLst>
              <a:path w="6053670" h="7139732" extrusionOk="0">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ahoma"/>
                <a:ea typeface="Tahoma"/>
                <a:cs typeface="Tahoma"/>
                <a:sym typeface="Tahoma"/>
              </a:rPr>
              <a:t>   </a:t>
            </a:r>
            <a:endParaRPr sz="1800" b="0" i="0" u="none" strike="noStrike" cap="none">
              <a:solidFill>
                <a:schemeClr val="lt1"/>
              </a:solidFill>
              <a:latin typeface="Tahoma"/>
              <a:ea typeface="Tahoma"/>
              <a:cs typeface="Tahoma"/>
              <a:sym typeface="Tahoma"/>
            </a:endParaRPr>
          </a:p>
        </p:txBody>
      </p:sp>
      <p:sp>
        <p:nvSpPr>
          <p:cNvPr id="415" name="Google Shape;415;g37ba5872375_7_0"/>
          <p:cNvSpPr/>
          <p:nvPr/>
        </p:nvSpPr>
        <p:spPr>
          <a:xfrm>
            <a:off x="0" y="-52475"/>
            <a:ext cx="9143999" cy="6964042"/>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16" name="Google Shape;416;g37ba5872375_7_0"/>
          <p:cNvSpPr txBox="1">
            <a:spLocks noGrp="1"/>
          </p:cNvSpPr>
          <p:nvPr>
            <p:ph type="ctrTitle"/>
          </p:nvPr>
        </p:nvSpPr>
        <p:spPr>
          <a:xfrm>
            <a:off x="637250" y="2493375"/>
            <a:ext cx="3004800" cy="1287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5400"/>
              <a:buFont typeface="Calibri"/>
              <a:buNone/>
            </a:pPr>
            <a:r>
              <a:rPr lang="en-GB" sz="4000">
                <a:solidFill>
                  <a:schemeClr val="lt1"/>
                </a:solidFill>
                <a:latin typeface="Playwrite GB S"/>
                <a:ea typeface="Playwrite GB S"/>
                <a:cs typeface="Playwrite GB S"/>
                <a:sym typeface="Playwrite GB S"/>
              </a:rPr>
              <a:t>A Typical Day in Reception</a:t>
            </a:r>
            <a:endParaRPr sz="3400">
              <a:solidFill>
                <a:schemeClr val="lt1"/>
              </a:solidFill>
              <a:latin typeface="Playwrite GB S"/>
              <a:ea typeface="Playwrite GB S"/>
              <a:cs typeface="Playwrite GB S"/>
              <a:sym typeface="Playwrite GB S"/>
            </a:endParaRPr>
          </a:p>
        </p:txBody>
      </p:sp>
      <p:sp>
        <p:nvSpPr>
          <p:cNvPr id="417" name="Google Shape;417;g37ba5872375_7_0"/>
          <p:cNvSpPr txBox="1"/>
          <p:nvPr/>
        </p:nvSpPr>
        <p:spPr>
          <a:xfrm>
            <a:off x="3822900" y="389100"/>
            <a:ext cx="5321100" cy="6265200"/>
          </a:xfrm>
          <a:prstGeom prst="rect">
            <a:avLst/>
          </a:prstGeom>
          <a:noFill/>
          <a:ln>
            <a:noFill/>
          </a:ln>
        </p:spPr>
        <p:txBody>
          <a:bodyPr spcFirstLastPara="1" wrap="square" lIns="91425" tIns="91425" rIns="91425" bIns="91425" anchor="t" anchorCtr="0">
            <a:noAutofit/>
          </a:bodyPr>
          <a:lstStyle/>
          <a:p>
            <a:pPr marL="285750" marR="0" lvl="0" indent="-266700" algn="l" rtl="0">
              <a:lnSpc>
                <a:spcPct val="100000"/>
              </a:lnSpc>
              <a:spcBef>
                <a:spcPts val="0"/>
              </a:spcBef>
              <a:spcAft>
                <a:spcPts val="0"/>
              </a:spcAft>
              <a:buClr>
                <a:schemeClr val="dk1"/>
              </a:buClr>
              <a:buSzPts val="1500"/>
              <a:buFont typeface="Playwrite GB S"/>
              <a:buChar char="•"/>
            </a:pPr>
            <a:r>
              <a:rPr lang="en-GB" sz="1500" b="0" i="0" u="none" strike="noStrike" cap="none">
                <a:solidFill>
                  <a:schemeClr val="dk1"/>
                </a:solidFill>
                <a:latin typeface="Playwrite GB S"/>
                <a:ea typeface="Playwrite GB S"/>
                <a:cs typeface="Playwrite GB S"/>
                <a:sym typeface="Playwrite GB S"/>
              </a:rPr>
              <a:t>Registration and name writing</a:t>
            </a:r>
            <a:endParaRPr sz="1100" b="0" i="0" u="none" strike="noStrike" cap="none">
              <a:solidFill>
                <a:schemeClr val="dk1"/>
              </a:solidFill>
              <a:latin typeface="Playwrite GB S"/>
              <a:ea typeface="Playwrite GB S"/>
              <a:cs typeface="Playwrite GB S"/>
              <a:sym typeface="Playwrite GB S"/>
            </a:endParaRPr>
          </a:p>
          <a:p>
            <a:pPr marL="285750" marR="0" lvl="0" indent="-266700" algn="l" rtl="0">
              <a:lnSpc>
                <a:spcPct val="100000"/>
              </a:lnSpc>
              <a:spcBef>
                <a:spcPts val="600"/>
              </a:spcBef>
              <a:spcAft>
                <a:spcPts val="0"/>
              </a:spcAft>
              <a:buClr>
                <a:schemeClr val="dk1"/>
              </a:buClr>
              <a:buSzPts val="1500"/>
              <a:buFont typeface="Playwrite GB S"/>
              <a:buChar char="•"/>
            </a:pPr>
            <a:r>
              <a:rPr lang="en-GB" sz="1500" b="0" i="0" u="none" strike="noStrike" cap="none">
                <a:solidFill>
                  <a:schemeClr val="dk1"/>
                </a:solidFill>
                <a:latin typeface="Playwrite GB S"/>
                <a:ea typeface="Playwrite GB S"/>
                <a:cs typeface="Playwrite GB S"/>
                <a:sym typeface="Playwrite GB S"/>
              </a:rPr>
              <a:t>Assembly</a:t>
            </a:r>
            <a:endParaRPr sz="1500" b="0" i="0" u="none" strike="noStrike" cap="none">
              <a:solidFill>
                <a:schemeClr val="dk1"/>
              </a:solidFill>
              <a:latin typeface="Playwrite GB S"/>
              <a:ea typeface="Playwrite GB S"/>
              <a:cs typeface="Playwrite GB S"/>
              <a:sym typeface="Playwrite GB S"/>
            </a:endParaRPr>
          </a:p>
          <a:p>
            <a:pPr marL="285750" marR="0" lvl="0" indent="-266700" algn="l" rtl="0">
              <a:lnSpc>
                <a:spcPct val="100000"/>
              </a:lnSpc>
              <a:spcBef>
                <a:spcPts val="600"/>
              </a:spcBef>
              <a:spcAft>
                <a:spcPts val="0"/>
              </a:spcAft>
              <a:buClr>
                <a:schemeClr val="dk1"/>
              </a:buClr>
              <a:buSzPts val="1500"/>
              <a:buFont typeface="Playwrite GB S"/>
              <a:buChar char="•"/>
            </a:pPr>
            <a:r>
              <a:rPr lang="en-GB" sz="1500" b="0" i="0" u="none" strike="noStrike" cap="none">
                <a:solidFill>
                  <a:schemeClr val="dk1"/>
                </a:solidFill>
                <a:latin typeface="Playwrite GB S"/>
                <a:ea typeface="Playwrite GB S"/>
                <a:cs typeface="Playwrite GB S"/>
                <a:sym typeface="Playwrite GB S"/>
              </a:rPr>
              <a:t>RWI Phonics </a:t>
            </a:r>
            <a:endParaRPr sz="1500" b="0" i="0" u="none" strike="noStrike" cap="none">
              <a:solidFill>
                <a:schemeClr val="dk1"/>
              </a:solidFill>
              <a:latin typeface="Playwrite GB S"/>
              <a:ea typeface="Playwrite GB S"/>
              <a:cs typeface="Playwrite GB S"/>
              <a:sym typeface="Playwrite GB S"/>
            </a:endParaRPr>
          </a:p>
          <a:p>
            <a:pPr marL="285750" marR="0" lvl="0" indent="-266700" algn="l" rtl="0">
              <a:lnSpc>
                <a:spcPct val="100000"/>
              </a:lnSpc>
              <a:spcBef>
                <a:spcPts val="600"/>
              </a:spcBef>
              <a:spcAft>
                <a:spcPts val="0"/>
              </a:spcAft>
              <a:buClr>
                <a:schemeClr val="dk1"/>
              </a:buClr>
              <a:buSzPts val="1500"/>
              <a:buFont typeface="Playwrite GB S"/>
              <a:buChar char="•"/>
            </a:pPr>
            <a:r>
              <a:rPr lang="en-GB" sz="1500" b="0" i="0" u="none" strike="noStrike" cap="none">
                <a:solidFill>
                  <a:schemeClr val="dk1"/>
                </a:solidFill>
                <a:latin typeface="Playwrite GB S"/>
                <a:ea typeface="Playwrite GB S"/>
                <a:cs typeface="Playwrite GB S"/>
                <a:sym typeface="Playwrite GB S"/>
              </a:rPr>
              <a:t>Free flow sessions between all rooms (Creating, Imagining and Exploring) and outside. During this time children can complete an adult led activity linked to phonics. There is also continuous provision available which is enhanced or changed each week in response to observations</a:t>
            </a:r>
            <a:endParaRPr sz="1500" b="0" i="0" u="none" strike="noStrike" cap="none">
              <a:solidFill>
                <a:schemeClr val="dk1"/>
              </a:solidFill>
              <a:latin typeface="Playwrite GB S"/>
              <a:ea typeface="Playwrite GB S"/>
              <a:cs typeface="Playwrite GB S"/>
              <a:sym typeface="Playwrite GB S"/>
            </a:endParaRPr>
          </a:p>
          <a:p>
            <a:pPr marL="285750" marR="0" lvl="0" indent="-266700" algn="l" rtl="0">
              <a:lnSpc>
                <a:spcPct val="100000"/>
              </a:lnSpc>
              <a:spcBef>
                <a:spcPts val="600"/>
              </a:spcBef>
              <a:spcAft>
                <a:spcPts val="0"/>
              </a:spcAft>
              <a:buClr>
                <a:schemeClr val="dk1"/>
              </a:buClr>
              <a:buSzPts val="1500"/>
              <a:buFont typeface="Playwrite GB S"/>
              <a:buChar char="•"/>
            </a:pPr>
            <a:r>
              <a:rPr lang="en-GB" sz="1500" b="0" i="0" u="none" strike="noStrike" cap="none">
                <a:solidFill>
                  <a:schemeClr val="dk1"/>
                </a:solidFill>
                <a:latin typeface="Playwrite GB S"/>
                <a:ea typeface="Playwrite GB S"/>
                <a:cs typeface="Playwrite GB S"/>
                <a:sym typeface="Playwrite GB S"/>
              </a:rPr>
              <a:t>Self-service snack and milk (provided by school)</a:t>
            </a:r>
            <a:endParaRPr sz="1100" b="0" i="0" u="none" strike="noStrike" cap="none">
              <a:solidFill>
                <a:schemeClr val="dk1"/>
              </a:solidFill>
              <a:latin typeface="Playwrite GB S"/>
              <a:ea typeface="Playwrite GB S"/>
              <a:cs typeface="Playwrite GB S"/>
              <a:sym typeface="Playwrite GB S"/>
            </a:endParaRPr>
          </a:p>
          <a:p>
            <a:pPr marL="285750" marR="0" lvl="0" indent="-266700" algn="l" rtl="0">
              <a:lnSpc>
                <a:spcPct val="100000"/>
              </a:lnSpc>
              <a:spcBef>
                <a:spcPts val="600"/>
              </a:spcBef>
              <a:spcAft>
                <a:spcPts val="0"/>
              </a:spcAft>
              <a:buClr>
                <a:schemeClr val="dk1"/>
              </a:buClr>
              <a:buSzPts val="1500"/>
              <a:buFont typeface="Playwrite GB S"/>
              <a:buChar char="•"/>
            </a:pPr>
            <a:r>
              <a:rPr lang="en-GB" sz="1500" b="0" i="0" u="none" strike="noStrike" cap="none">
                <a:solidFill>
                  <a:schemeClr val="dk1"/>
                </a:solidFill>
                <a:latin typeface="Playwrite GB S"/>
                <a:ea typeface="Playwrite GB S"/>
                <a:cs typeface="Playwrite GB S"/>
                <a:sym typeface="Playwrite GB S"/>
              </a:rPr>
              <a:t>Carpet focus: Maths</a:t>
            </a:r>
            <a:endParaRPr sz="1500" b="0" i="0" u="none" strike="noStrike" cap="none">
              <a:solidFill>
                <a:schemeClr val="dk1"/>
              </a:solidFill>
              <a:latin typeface="Playwrite GB S"/>
              <a:ea typeface="Playwrite GB S"/>
              <a:cs typeface="Playwrite GB S"/>
              <a:sym typeface="Playwrite GB S"/>
            </a:endParaRPr>
          </a:p>
          <a:p>
            <a:pPr marL="285750" marR="0" lvl="0" indent="-266700" algn="l" rtl="0">
              <a:lnSpc>
                <a:spcPct val="100000"/>
              </a:lnSpc>
              <a:spcBef>
                <a:spcPts val="600"/>
              </a:spcBef>
              <a:spcAft>
                <a:spcPts val="0"/>
              </a:spcAft>
              <a:buClr>
                <a:schemeClr val="dk1"/>
              </a:buClr>
              <a:buSzPts val="1500"/>
              <a:buFont typeface="Playwrite GB S"/>
              <a:buChar char="•"/>
            </a:pPr>
            <a:r>
              <a:rPr lang="en-GB" sz="1500" b="0" i="0" u="none" strike="noStrike" cap="none">
                <a:solidFill>
                  <a:schemeClr val="dk1"/>
                </a:solidFill>
                <a:latin typeface="Playwrite GB S"/>
                <a:ea typeface="Playwrite GB S"/>
                <a:cs typeface="Playwrite GB S"/>
                <a:sym typeface="Playwrite GB S"/>
              </a:rPr>
              <a:t>Lunch </a:t>
            </a:r>
            <a:endParaRPr sz="1500" b="0" i="0" u="none" strike="noStrike" cap="none">
              <a:solidFill>
                <a:schemeClr val="dk1"/>
              </a:solidFill>
              <a:latin typeface="Playwrite GB S"/>
              <a:ea typeface="Playwrite GB S"/>
              <a:cs typeface="Playwrite GB S"/>
              <a:sym typeface="Playwrite GB S"/>
            </a:endParaRPr>
          </a:p>
          <a:p>
            <a:pPr marL="285750" marR="0" lvl="0" indent="-266700" algn="l" rtl="0">
              <a:lnSpc>
                <a:spcPct val="100000"/>
              </a:lnSpc>
              <a:spcBef>
                <a:spcPts val="0"/>
              </a:spcBef>
              <a:spcAft>
                <a:spcPts val="0"/>
              </a:spcAft>
              <a:buClr>
                <a:schemeClr val="dk1"/>
              </a:buClr>
              <a:buSzPts val="1500"/>
              <a:buFont typeface="Playwrite GB S"/>
              <a:buChar char="•"/>
            </a:pPr>
            <a:r>
              <a:rPr lang="en-GB" sz="1500" b="0" i="0" u="none" strike="noStrike" cap="none">
                <a:solidFill>
                  <a:schemeClr val="dk1"/>
                </a:solidFill>
                <a:latin typeface="Playwrite GB S"/>
                <a:ea typeface="Playwrite GB S"/>
                <a:cs typeface="Playwrite GB S"/>
                <a:sym typeface="Playwrite GB S"/>
              </a:rPr>
              <a:t>Carpet focus: Power of Reading</a:t>
            </a:r>
            <a:endParaRPr sz="1500" b="0" i="0" u="none" strike="noStrike" cap="none">
              <a:solidFill>
                <a:schemeClr val="dk1"/>
              </a:solidFill>
              <a:latin typeface="Playwrite GB S"/>
              <a:ea typeface="Playwrite GB S"/>
              <a:cs typeface="Playwrite GB S"/>
              <a:sym typeface="Playwrite GB S"/>
            </a:endParaRPr>
          </a:p>
          <a:p>
            <a:pPr marL="285750" marR="0" lvl="0" indent="-266700" algn="l" rtl="0">
              <a:lnSpc>
                <a:spcPct val="100000"/>
              </a:lnSpc>
              <a:spcBef>
                <a:spcPts val="600"/>
              </a:spcBef>
              <a:spcAft>
                <a:spcPts val="0"/>
              </a:spcAft>
              <a:buClr>
                <a:schemeClr val="dk1"/>
              </a:buClr>
              <a:buSzPts val="1500"/>
              <a:buFont typeface="Playwrite GB S"/>
              <a:buChar char="•"/>
            </a:pPr>
            <a:r>
              <a:rPr lang="en-GB" sz="1500" b="0" i="0" u="none" strike="noStrike" cap="none">
                <a:solidFill>
                  <a:schemeClr val="dk1"/>
                </a:solidFill>
                <a:latin typeface="Playwrite GB S"/>
                <a:ea typeface="Playwrite GB S"/>
                <a:cs typeface="Playwrite GB S"/>
                <a:sym typeface="Playwrite GB S"/>
              </a:rPr>
              <a:t>Free flow session across rooms and outside offering continuous provision throughout the afternoon alongside an adult led group activity that has a Maths focus</a:t>
            </a:r>
            <a:endParaRPr sz="1100" b="0" i="0" u="none" strike="noStrike" cap="none">
              <a:solidFill>
                <a:schemeClr val="dk1"/>
              </a:solidFill>
              <a:latin typeface="Playwrite GB S"/>
              <a:ea typeface="Playwrite GB S"/>
              <a:cs typeface="Playwrite GB S"/>
              <a:sym typeface="Playwrite GB S"/>
            </a:endParaRPr>
          </a:p>
          <a:p>
            <a:pPr marL="285750" marR="0" lvl="0" indent="-266700" algn="l" rtl="0">
              <a:lnSpc>
                <a:spcPct val="100000"/>
              </a:lnSpc>
              <a:spcBef>
                <a:spcPts val="600"/>
              </a:spcBef>
              <a:spcAft>
                <a:spcPts val="0"/>
              </a:spcAft>
              <a:buClr>
                <a:schemeClr val="dk1"/>
              </a:buClr>
              <a:buSzPts val="1500"/>
              <a:buFont typeface="Playwrite GB S"/>
              <a:buChar char="•"/>
            </a:pPr>
            <a:r>
              <a:rPr lang="en-GB" sz="1500" b="0" i="0" u="none" strike="noStrike" cap="none">
                <a:solidFill>
                  <a:schemeClr val="dk1"/>
                </a:solidFill>
                <a:latin typeface="Playwrite GB S"/>
                <a:ea typeface="Playwrite GB S"/>
                <a:cs typeface="Playwrite GB S"/>
                <a:sym typeface="Playwrite GB S"/>
              </a:rPr>
              <a:t>Carpet focus: RE, Jigsaw, Music or Topic </a:t>
            </a:r>
            <a:endParaRPr sz="1500" b="0" i="0" u="none" strike="noStrike" cap="none">
              <a:solidFill>
                <a:schemeClr val="dk1"/>
              </a:solidFill>
              <a:latin typeface="Playwrite GB S"/>
              <a:ea typeface="Playwrite GB S"/>
              <a:cs typeface="Playwrite GB S"/>
              <a:sym typeface="Playwrite GB S"/>
            </a:endParaRPr>
          </a:p>
          <a:p>
            <a:pPr marL="285750" marR="0" lvl="0" indent="-266700" algn="l" rtl="0">
              <a:lnSpc>
                <a:spcPct val="100000"/>
              </a:lnSpc>
              <a:spcBef>
                <a:spcPts val="600"/>
              </a:spcBef>
              <a:spcAft>
                <a:spcPts val="0"/>
              </a:spcAft>
              <a:buClr>
                <a:schemeClr val="dk1"/>
              </a:buClr>
              <a:buSzPts val="1500"/>
              <a:buFont typeface="Playwrite GB S"/>
              <a:buChar char="•"/>
            </a:pPr>
            <a:r>
              <a:rPr lang="en-GB" sz="1500" b="0" i="0" u="none" strike="noStrike" cap="none">
                <a:solidFill>
                  <a:schemeClr val="dk1"/>
                </a:solidFill>
                <a:latin typeface="Playwrite GB S"/>
                <a:ea typeface="Playwrite GB S"/>
                <a:cs typeface="Playwrite GB S"/>
                <a:sym typeface="Playwrite GB S"/>
              </a:rPr>
              <a:t>Singing and story</a:t>
            </a:r>
            <a:endParaRPr sz="1100" b="0" i="0" u="none" strike="noStrike" cap="none">
              <a:solidFill>
                <a:schemeClr val="dk1"/>
              </a:solidFill>
              <a:latin typeface="Playwrite GB S"/>
              <a:ea typeface="Playwrite GB S"/>
              <a:cs typeface="Playwrite GB S"/>
              <a:sym typeface="Playwrite GB S"/>
            </a:endParaRPr>
          </a:p>
          <a:p>
            <a:pPr marL="285750" marR="0" lvl="0" indent="-266700" algn="l" rtl="0">
              <a:lnSpc>
                <a:spcPct val="100000"/>
              </a:lnSpc>
              <a:spcBef>
                <a:spcPts val="600"/>
              </a:spcBef>
              <a:spcAft>
                <a:spcPts val="0"/>
              </a:spcAft>
              <a:buClr>
                <a:schemeClr val="dk1"/>
              </a:buClr>
              <a:buSzPts val="1500"/>
              <a:buFont typeface="Playwrite GB S"/>
              <a:buChar char="•"/>
            </a:pPr>
            <a:r>
              <a:rPr lang="en-GB" sz="1500" b="0" i="0" u="none" strike="noStrike" cap="none">
                <a:solidFill>
                  <a:schemeClr val="dk1"/>
                </a:solidFill>
                <a:latin typeface="Playwrite GB S"/>
                <a:ea typeface="Playwrite GB S"/>
                <a:cs typeface="Playwrite GB S"/>
                <a:sym typeface="Playwrite GB S"/>
              </a:rPr>
              <a:t>Home time. </a:t>
            </a:r>
            <a:endParaRPr sz="1500" b="0" i="0" u="none" strike="noStrike" cap="none">
              <a:solidFill>
                <a:schemeClr val="dk1"/>
              </a:solidFill>
              <a:latin typeface="Playwrite GB S"/>
              <a:ea typeface="Playwrite GB S"/>
              <a:cs typeface="Playwrite GB S"/>
              <a:sym typeface="Playwrite GB S"/>
            </a:endParaRPr>
          </a:p>
          <a:p>
            <a:pPr marL="285750" marR="0" lvl="0" indent="-266700" algn="l" rtl="0">
              <a:lnSpc>
                <a:spcPct val="100000"/>
              </a:lnSpc>
              <a:spcBef>
                <a:spcPts val="600"/>
              </a:spcBef>
              <a:spcAft>
                <a:spcPts val="0"/>
              </a:spcAft>
              <a:buClr>
                <a:schemeClr val="dk1"/>
              </a:buClr>
              <a:buSzPts val="1500"/>
              <a:buFont typeface="Playwrite GB S"/>
              <a:buChar char="•"/>
            </a:pPr>
            <a:r>
              <a:rPr lang="en-GB" sz="1500" b="0" i="0" u="none" strike="noStrike" cap="none">
                <a:solidFill>
                  <a:schemeClr val="dk1"/>
                </a:solidFill>
                <a:latin typeface="Playwrite GB S"/>
                <a:ea typeface="Playwrite GB S"/>
                <a:cs typeface="Playwrite GB S"/>
                <a:sym typeface="Playwrite GB S"/>
              </a:rPr>
              <a:t>Every Wednesday, each class will visit the library and have a PE lesson in the hall</a:t>
            </a:r>
            <a:endParaRPr sz="1500" b="0" i="0" u="none" strike="noStrike" cap="none">
              <a:solidFill>
                <a:schemeClr val="dk1"/>
              </a:solidFill>
              <a:latin typeface="Playwrite GB S"/>
              <a:ea typeface="Playwrite GB S"/>
              <a:cs typeface="Playwrite GB S"/>
              <a:sym typeface="Playwrite GB 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1"/>
        <p:cNvGrpSpPr/>
        <p:nvPr/>
      </p:nvGrpSpPr>
      <p:grpSpPr>
        <a:xfrm>
          <a:off x="0" y="0"/>
          <a:ext cx="0" cy="0"/>
          <a:chOff x="0" y="0"/>
          <a:chExt cx="0" cy="0"/>
        </a:xfrm>
      </p:grpSpPr>
      <p:sp>
        <p:nvSpPr>
          <p:cNvPr id="422" name="Google Shape;422;p9"/>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23" name="Google Shape;423;p9"/>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24" name="Google Shape;424;p9"/>
          <p:cNvSpPr/>
          <p:nvPr/>
        </p:nvSpPr>
        <p:spPr>
          <a:xfrm rot="-5677511">
            <a:off x="1942938" y="1881194"/>
            <a:ext cx="3299407" cy="330693"/>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25" name="Google Shape;425;p9"/>
          <p:cNvSpPr/>
          <p:nvPr/>
        </p:nvSpPr>
        <p:spPr>
          <a:xfrm rot="-5400000">
            <a:off x="3122264" y="751601"/>
            <a:ext cx="6053670" cy="5354799"/>
          </a:xfrm>
          <a:custGeom>
            <a:avLst/>
            <a:gdLst/>
            <a:ahLst/>
            <a:cxnLst/>
            <a:rect l="l" t="t" r="r" b="b"/>
            <a:pathLst>
              <a:path w="6053670" h="7139732" extrusionOk="0">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26" name="Google Shape;426;p9"/>
          <p:cNvSpPr/>
          <p:nvPr/>
        </p:nvSpPr>
        <p:spPr>
          <a:xfrm>
            <a:off x="0" y="1587"/>
            <a:ext cx="9144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27" name="Google Shape;427;p9"/>
          <p:cNvSpPr txBox="1">
            <a:spLocks noGrp="1"/>
          </p:cNvSpPr>
          <p:nvPr>
            <p:ph type="ctrTitle"/>
          </p:nvPr>
        </p:nvSpPr>
        <p:spPr>
          <a:xfrm>
            <a:off x="308825" y="2493375"/>
            <a:ext cx="3581700" cy="1276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5400"/>
              <a:buFont typeface="Calibri"/>
              <a:buNone/>
            </a:pPr>
            <a:r>
              <a:rPr lang="en-GB" sz="4400">
                <a:solidFill>
                  <a:schemeClr val="lt1"/>
                </a:solidFill>
                <a:latin typeface="Playwrite GB S"/>
                <a:ea typeface="Playwrite GB S"/>
                <a:cs typeface="Playwrite GB S"/>
                <a:sym typeface="Playwrite GB S"/>
              </a:rPr>
              <a:t>Friday afternoon Enrichment</a:t>
            </a:r>
            <a:endParaRPr sz="3800">
              <a:solidFill>
                <a:schemeClr val="lt1"/>
              </a:solidFill>
              <a:highlight>
                <a:srgbClr val="FFFF00"/>
              </a:highlight>
              <a:latin typeface="Playwrite GB S"/>
              <a:ea typeface="Playwrite GB S"/>
              <a:cs typeface="Playwrite GB S"/>
              <a:sym typeface="Playwrite GB S"/>
            </a:endParaRPr>
          </a:p>
        </p:txBody>
      </p:sp>
      <p:sp>
        <p:nvSpPr>
          <p:cNvPr id="428" name="Google Shape;428;p9"/>
          <p:cNvSpPr txBox="1"/>
          <p:nvPr/>
        </p:nvSpPr>
        <p:spPr>
          <a:xfrm>
            <a:off x="3783978" y="621891"/>
            <a:ext cx="4935900" cy="5633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Playwrite GB S"/>
                <a:ea typeface="Playwrite GB S"/>
                <a:cs typeface="Playwrite GB S"/>
                <a:sym typeface="Playwrite GB S"/>
              </a:rPr>
              <a:t>On a Friday, Nursery children finish at 1.40pm. Reception children finish at 1.50pm.</a:t>
            </a:r>
            <a:endParaRPr sz="18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Playwrite GB S"/>
                <a:ea typeface="Playwrite GB S"/>
                <a:cs typeface="Playwrite GB S"/>
                <a:sym typeface="Playwrite GB S"/>
              </a:rPr>
              <a:t>Some Reception children will attend enrichment clubs in school.</a:t>
            </a:r>
            <a:endParaRPr sz="1400" b="0" i="0" u="none" strike="noStrike" cap="none">
              <a:solidFill>
                <a:srgbClr val="000000"/>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Playwrite GB S"/>
                <a:ea typeface="Playwrite GB S"/>
                <a:cs typeface="Playwrite GB S"/>
                <a:sym typeface="Playwrite GB S"/>
              </a:rPr>
              <a:t>Those children going home are encouraged to access the brain booster and curious challenge each week. </a:t>
            </a:r>
            <a:endParaRPr sz="1400" b="0" i="0" u="none" strike="noStrike" cap="none">
              <a:solidFill>
                <a:srgbClr val="000000"/>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Playwrite GB S"/>
                <a:ea typeface="Playwrite GB S"/>
                <a:cs typeface="Playwrite GB S"/>
                <a:sym typeface="Playwrite GB S"/>
              </a:rPr>
              <a:t>These can be found on the school website under Children and then Feel-Good Friday or on the Year Group Page under Life Skills Activities. </a:t>
            </a:r>
            <a:endParaRPr sz="1400" b="0" i="0" u="none" strike="noStrike" cap="none">
              <a:solidFill>
                <a:srgbClr val="000000"/>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Playwrite GB S"/>
                <a:ea typeface="Playwrite GB S"/>
                <a:cs typeface="Playwrite GB S"/>
                <a:sym typeface="Playwrite GB S"/>
              </a:rPr>
              <a:t>Please feel free to send in pictures of your children completing these activities to the class email address as we would love to see the fabulous things the children do.</a:t>
            </a:r>
            <a:endParaRPr sz="1800" b="0" i="0" u="none" strike="noStrike" cap="none">
              <a:solidFill>
                <a:schemeClr val="dk1"/>
              </a:solidFill>
              <a:latin typeface="Playwrite GB S"/>
              <a:ea typeface="Playwrite GB S"/>
              <a:cs typeface="Playwrite GB S"/>
              <a:sym typeface="Playwrite GB 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2"/>
        <p:cNvGrpSpPr/>
        <p:nvPr/>
      </p:nvGrpSpPr>
      <p:grpSpPr>
        <a:xfrm>
          <a:off x="0" y="0"/>
          <a:ext cx="0" cy="0"/>
          <a:chOff x="0" y="0"/>
          <a:chExt cx="0" cy="0"/>
        </a:xfrm>
      </p:grpSpPr>
      <p:sp>
        <p:nvSpPr>
          <p:cNvPr id="433" name="Google Shape;433;g37ba5872375_2_7"/>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34" name="Google Shape;434;g37ba5872375_2_7"/>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35" name="Google Shape;435;g37ba5872375_2_7"/>
          <p:cNvSpPr/>
          <p:nvPr/>
        </p:nvSpPr>
        <p:spPr>
          <a:xfrm rot="-5677505">
            <a:off x="1942934" y="1881188"/>
            <a:ext cx="3299419" cy="330693"/>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36" name="Google Shape;436;g37ba5872375_2_7"/>
          <p:cNvSpPr/>
          <p:nvPr/>
        </p:nvSpPr>
        <p:spPr>
          <a:xfrm rot="-5400000">
            <a:off x="3122264" y="751601"/>
            <a:ext cx="6053670" cy="5354799"/>
          </a:xfrm>
          <a:custGeom>
            <a:avLst/>
            <a:gdLst/>
            <a:ahLst/>
            <a:cxnLst/>
            <a:rect l="l" t="t" r="r" b="b"/>
            <a:pathLst>
              <a:path w="6053670" h="7139732" extrusionOk="0">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37" name="Google Shape;437;g37ba5872375_2_7"/>
          <p:cNvSpPr/>
          <p:nvPr/>
        </p:nvSpPr>
        <p:spPr>
          <a:xfrm>
            <a:off x="0" y="1587"/>
            <a:ext cx="9143999"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38" name="Google Shape;438;g37ba5872375_2_7"/>
          <p:cNvSpPr txBox="1">
            <a:spLocks noGrp="1"/>
          </p:cNvSpPr>
          <p:nvPr>
            <p:ph type="ctrTitle"/>
          </p:nvPr>
        </p:nvSpPr>
        <p:spPr>
          <a:xfrm>
            <a:off x="443345" y="2493367"/>
            <a:ext cx="2851500" cy="1441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alibri"/>
              <a:buNone/>
            </a:pPr>
            <a:r>
              <a:rPr lang="en-GB" sz="3100">
                <a:solidFill>
                  <a:schemeClr val="lt1"/>
                </a:solidFill>
                <a:latin typeface="Playwrite GB S"/>
                <a:ea typeface="Playwrite GB S"/>
                <a:cs typeface="Playwrite GB S"/>
                <a:sym typeface="Playwrite GB S"/>
              </a:rPr>
              <a:t>Nursery </a:t>
            </a:r>
            <a:endParaRPr sz="3100">
              <a:solidFill>
                <a:schemeClr val="lt1"/>
              </a:solidFill>
              <a:latin typeface="Playwrite GB S"/>
              <a:ea typeface="Playwrite GB S"/>
              <a:cs typeface="Playwrite GB S"/>
              <a:sym typeface="Playwrite GB S"/>
            </a:endParaRPr>
          </a:p>
          <a:p>
            <a:pPr marL="0" lvl="0" indent="0" algn="l" rtl="0">
              <a:lnSpc>
                <a:spcPct val="100000"/>
              </a:lnSpc>
              <a:spcBef>
                <a:spcPts val="0"/>
              </a:spcBef>
              <a:spcAft>
                <a:spcPts val="0"/>
              </a:spcAft>
              <a:buClr>
                <a:schemeClr val="lt1"/>
              </a:buClr>
              <a:buSzPts val="3200"/>
              <a:buFont typeface="Calibri"/>
              <a:buNone/>
            </a:pPr>
            <a:endParaRPr sz="3100">
              <a:solidFill>
                <a:schemeClr val="lt1"/>
              </a:solidFill>
              <a:latin typeface="Playwrite GB S"/>
              <a:ea typeface="Playwrite GB S"/>
              <a:cs typeface="Playwrite GB S"/>
              <a:sym typeface="Playwrite GB S"/>
            </a:endParaRPr>
          </a:p>
          <a:p>
            <a:pPr marL="0" lvl="0" indent="0" algn="l" rtl="0">
              <a:lnSpc>
                <a:spcPct val="100000"/>
              </a:lnSpc>
              <a:spcBef>
                <a:spcPts val="0"/>
              </a:spcBef>
              <a:spcAft>
                <a:spcPts val="0"/>
              </a:spcAft>
              <a:buClr>
                <a:schemeClr val="lt1"/>
              </a:buClr>
              <a:buSzPts val="3200"/>
              <a:buFont typeface="Calibri"/>
              <a:buNone/>
            </a:pPr>
            <a:r>
              <a:rPr lang="en-GB" sz="3100">
                <a:solidFill>
                  <a:schemeClr val="lt1"/>
                </a:solidFill>
                <a:latin typeface="Playwrite GB S"/>
                <a:ea typeface="Playwrite GB S"/>
                <a:cs typeface="Playwrite GB S"/>
                <a:sym typeface="Playwrite GB S"/>
              </a:rPr>
              <a:t>Personal, Social &amp; Emotional Development </a:t>
            </a:r>
            <a:br>
              <a:rPr lang="en-GB" sz="3100">
                <a:solidFill>
                  <a:schemeClr val="lt1"/>
                </a:solidFill>
                <a:latin typeface="Playwrite GB S"/>
                <a:ea typeface="Playwrite GB S"/>
                <a:cs typeface="Playwrite GB S"/>
                <a:sym typeface="Playwrite GB S"/>
              </a:rPr>
            </a:br>
            <a:r>
              <a:rPr lang="en-GB" sz="3100">
                <a:solidFill>
                  <a:schemeClr val="lt1"/>
                </a:solidFill>
                <a:latin typeface="Playwrite GB S"/>
                <a:ea typeface="Playwrite GB S"/>
                <a:cs typeface="Playwrite GB S"/>
                <a:sym typeface="Playwrite GB S"/>
              </a:rPr>
              <a:t>(P.S.E.D)</a:t>
            </a:r>
            <a:endParaRPr sz="4700">
              <a:solidFill>
                <a:schemeClr val="lt1"/>
              </a:solidFill>
              <a:latin typeface="Playwrite GB S"/>
              <a:ea typeface="Playwrite GB S"/>
              <a:cs typeface="Playwrite GB S"/>
              <a:sym typeface="Playwrite GB S"/>
            </a:endParaRPr>
          </a:p>
        </p:txBody>
      </p:sp>
      <p:sp>
        <p:nvSpPr>
          <p:cNvPr id="439" name="Google Shape;439;g37ba5872375_2_7"/>
          <p:cNvSpPr txBox="1"/>
          <p:nvPr/>
        </p:nvSpPr>
        <p:spPr>
          <a:xfrm>
            <a:off x="3954875" y="793625"/>
            <a:ext cx="4955700" cy="511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GB" sz="1800" b="0" i="0" u="none" strike="noStrike" cap="none">
                <a:solidFill>
                  <a:schemeClr val="dk1"/>
                </a:solidFill>
                <a:latin typeface="Playwrite GB S"/>
                <a:ea typeface="Playwrite GB S"/>
                <a:cs typeface="Playwrite GB S"/>
                <a:sym typeface="Playwrite GB S"/>
              </a:rPr>
              <a:t>The EYFS curriculum has three main Prime areas – PSED, Communication &amp; Language and Physical Development. </a:t>
            </a:r>
            <a:endParaRPr sz="18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chemeClr val="dk1"/>
              </a:buClr>
              <a:buSzPts val="1800"/>
              <a:buFont typeface="Arial"/>
              <a:buNone/>
            </a:pPr>
            <a:r>
              <a:rPr lang="en-GB" sz="1800" b="0" i="0" u="none" strike="noStrike" cap="none">
                <a:solidFill>
                  <a:schemeClr val="dk1"/>
                </a:solidFill>
                <a:latin typeface="Playwrite GB S"/>
                <a:ea typeface="Playwrite GB S"/>
                <a:cs typeface="Playwrite GB S"/>
                <a:sym typeface="Playwrite GB S"/>
              </a:rPr>
              <a:t>In Nursery nearly every activity involves an aspect of PSED. The children will be given a variety of opportunities to play with their peers to develop relationships. They will be encouraged to take turns and share the resources.</a:t>
            </a:r>
            <a:endParaRPr sz="14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chemeClr val="dk1"/>
              </a:buClr>
              <a:buSzPts val="1800"/>
              <a:buFont typeface="Arial"/>
              <a:buNone/>
            </a:pPr>
            <a:r>
              <a:rPr lang="en-GB" sz="1800" b="0" i="0" u="none" strike="noStrike" cap="none">
                <a:solidFill>
                  <a:schemeClr val="dk1"/>
                </a:solidFill>
                <a:latin typeface="Playwrite GB S"/>
                <a:ea typeface="Playwrite GB S"/>
                <a:cs typeface="Playwrite GB S"/>
                <a:sym typeface="Playwrite GB S"/>
              </a:rPr>
              <a:t>The children will be shown how to select their own resources and take responsibility to carry out tasks. They will be encouraged to have a go on their own but also develop the skills to know when to ask for help.</a:t>
            </a:r>
            <a:endParaRPr sz="1400" b="0" i="0" u="none" strike="noStrike" cap="none">
              <a:solidFill>
                <a:srgbClr val="000000"/>
              </a:solidFill>
              <a:latin typeface="Playwrite GB S"/>
              <a:ea typeface="Playwrite GB S"/>
              <a:cs typeface="Playwrite GB S"/>
              <a:sym typeface="Playwrite GB 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3"/>
        <p:cNvGrpSpPr/>
        <p:nvPr/>
      </p:nvGrpSpPr>
      <p:grpSpPr>
        <a:xfrm>
          <a:off x="0" y="0"/>
          <a:ext cx="0" cy="0"/>
          <a:chOff x="0" y="0"/>
          <a:chExt cx="0" cy="0"/>
        </a:xfrm>
      </p:grpSpPr>
      <p:sp>
        <p:nvSpPr>
          <p:cNvPr id="444" name="Google Shape;444;g37ba5872375_18_0"/>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45" name="Google Shape;445;g37ba5872375_18_0"/>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46" name="Google Shape;446;g37ba5872375_18_0"/>
          <p:cNvSpPr/>
          <p:nvPr/>
        </p:nvSpPr>
        <p:spPr>
          <a:xfrm rot="-5677505">
            <a:off x="1942934" y="1881188"/>
            <a:ext cx="3299419" cy="330693"/>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47" name="Google Shape;447;g37ba5872375_18_0"/>
          <p:cNvSpPr/>
          <p:nvPr/>
        </p:nvSpPr>
        <p:spPr>
          <a:xfrm rot="-5400000">
            <a:off x="3122264" y="751601"/>
            <a:ext cx="6053670" cy="5354799"/>
          </a:xfrm>
          <a:custGeom>
            <a:avLst/>
            <a:gdLst/>
            <a:ahLst/>
            <a:cxnLst/>
            <a:rect l="l" t="t" r="r" b="b"/>
            <a:pathLst>
              <a:path w="6053670" h="7139732" extrusionOk="0">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48" name="Google Shape;448;g37ba5872375_18_0"/>
          <p:cNvSpPr/>
          <p:nvPr/>
        </p:nvSpPr>
        <p:spPr>
          <a:xfrm>
            <a:off x="0" y="1587"/>
            <a:ext cx="9143999"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49" name="Google Shape;449;g37ba5872375_18_0"/>
          <p:cNvSpPr txBox="1">
            <a:spLocks noGrp="1"/>
          </p:cNvSpPr>
          <p:nvPr>
            <p:ph type="ctrTitle"/>
          </p:nvPr>
        </p:nvSpPr>
        <p:spPr>
          <a:xfrm>
            <a:off x="443345" y="2493367"/>
            <a:ext cx="2851500" cy="1441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alibri"/>
              <a:buNone/>
            </a:pPr>
            <a:r>
              <a:rPr lang="en-GB" sz="3100">
                <a:solidFill>
                  <a:schemeClr val="lt1"/>
                </a:solidFill>
                <a:latin typeface="Playwrite GB S"/>
                <a:ea typeface="Playwrite GB S"/>
                <a:cs typeface="Playwrite GB S"/>
                <a:sym typeface="Playwrite GB S"/>
              </a:rPr>
              <a:t>Reception </a:t>
            </a:r>
            <a:endParaRPr sz="3100">
              <a:solidFill>
                <a:schemeClr val="lt1"/>
              </a:solidFill>
              <a:latin typeface="Playwrite GB S"/>
              <a:ea typeface="Playwrite GB S"/>
              <a:cs typeface="Playwrite GB S"/>
              <a:sym typeface="Playwrite GB S"/>
            </a:endParaRPr>
          </a:p>
          <a:p>
            <a:pPr marL="0" lvl="0" indent="0" algn="l" rtl="0">
              <a:lnSpc>
                <a:spcPct val="100000"/>
              </a:lnSpc>
              <a:spcBef>
                <a:spcPts val="0"/>
              </a:spcBef>
              <a:spcAft>
                <a:spcPts val="0"/>
              </a:spcAft>
              <a:buClr>
                <a:schemeClr val="lt1"/>
              </a:buClr>
              <a:buSzPts val="3200"/>
              <a:buFont typeface="Calibri"/>
              <a:buNone/>
            </a:pPr>
            <a:endParaRPr sz="3100">
              <a:solidFill>
                <a:schemeClr val="lt1"/>
              </a:solidFill>
              <a:latin typeface="Playwrite GB S"/>
              <a:ea typeface="Playwrite GB S"/>
              <a:cs typeface="Playwrite GB S"/>
              <a:sym typeface="Playwrite GB S"/>
            </a:endParaRPr>
          </a:p>
          <a:p>
            <a:pPr marL="0" lvl="0" indent="0" algn="l" rtl="0">
              <a:lnSpc>
                <a:spcPct val="100000"/>
              </a:lnSpc>
              <a:spcBef>
                <a:spcPts val="0"/>
              </a:spcBef>
              <a:spcAft>
                <a:spcPts val="0"/>
              </a:spcAft>
              <a:buClr>
                <a:schemeClr val="lt1"/>
              </a:buClr>
              <a:buSzPts val="3200"/>
              <a:buFont typeface="Calibri"/>
              <a:buNone/>
            </a:pPr>
            <a:r>
              <a:rPr lang="en-GB" sz="3100">
                <a:solidFill>
                  <a:schemeClr val="lt1"/>
                </a:solidFill>
                <a:latin typeface="Playwrite GB S"/>
                <a:ea typeface="Playwrite GB S"/>
                <a:cs typeface="Playwrite GB S"/>
                <a:sym typeface="Playwrite GB S"/>
              </a:rPr>
              <a:t>Personal, Social &amp; Emotional Development </a:t>
            </a:r>
            <a:br>
              <a:rPr lang="en-GB" sz="3100">
                <a:solidFill>
                  <a:schemeClr val="lt1"/>
                </a:solidFill>
                <a:latin typeface="Playwrite GB S"/>
                <a:ea typeface="Playwrite GB S"/>
                <a:cs typeface="Playwrite GB S"/>
                <a:sym typeface="Playwrite GB S"/>
              </a:rPr>
            </a:br>
            <a:r>
              <a:rPr lang="en-GB" sz="3100">
                <a:solidFill>
                  <a:schemeClr val="lt1"/>
                </a:solidFill>
                <a:latin typeface="Playwrite GB S"/>
                <a:ea typeface="Playwrite GB S"/>
                <a:cs typeface="Playwrite GB S"/>
                <a:sym typeface="Playwrite GB S"/>
              </a:rPr>
              <a:t>(P.S.E.D)</a:t>
            </a:r>
            <a:endParaRPr sz="4700">
              <a:solidFill>
                <a:schemeClr val="lt1"/>
              </a:solidFill>
              <a:latin typeface="Playwrite GB S"/>
              <a:ea typeface="Playwrite GB S"/>
              <a:cs typeface="Playwrite GB S"/>
              <a:sym typeface="Playwrite GB S"/>
            </a:endParaRPr>
          </a:p>
        </p:txBody>
      </p:sp>
      <p:sp>
        <p:nvSpPr>
          <p:cNvPr id="450" name="Google Shape;450;g37ba5872375_18_0"/>
          <p:cNvSpPr txBox="1"/>
          <p:nvPr/>
        </p:nvSpPr>
        <p:spPr>
          <a:xfrm>
            <a:off x="3722148" y="147793"/>
            <a:ext cx="5265300" cy="655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Playwrite GB S"/>
                <a:ea typeface="Playwrite GB S"/>
                <a:cs typeface="Playwrite GB S"/>
                <a:sym typeface="Playwrite GB S"/>
              </a:rPr>
              <a:t>This is the part of the Curriculum that helps children to make relationships with the people around them and to develop their own self - confidence whilst managing their own feelings.</a:t>
            </a:r>
            <a:endParaRPr sz="1200" b="0" i="0" u="none" strike="noStrike" cap="none">
              <a:solidFill>
                <a:srgbClr val="000000"/>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chemeClr val="dk1"/>
                </a:solidFill>
                <a:latin typeface="Playwrite GB S"/>
                <a:ea typeface="Playwrite GB S"/>
                <a:cs typeface="Playwrite GB S"/>
                <a:sym typeface="Playwrite GB S"/>
              </a:rPr>
              <a:t>This is taught through Jigsaw scheme lessons that often include discussing scenarios that the children are familiar with. We then discuss these in real life situations as they occur.  We encourage the children to initiate conversations whilst taking account of others that are involved in the conversation. The children will develop their confidence to ask questions and to have a go in new situations. They will learn how to manage their own feelings and begin to negotiate and solve problems with the other children around them. </a:t>
            </a:r>
            <a:endParaRPr sz="1200" b="0" i="0" u="none" strike="noStrike" cap="none">
              <a:solidFill>
                <a:srgbClr val="000000"/>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chemeClr val="dk1"/>
                </a:solidFill>
                <a:latin typeface="Playwrite GB S"/>
                <a:ea typeface="Playwrite GB S"/>
                <a:cs typeface="Playwrite GB S"/>
                <a:sym typeface="Playwrite GB S"/>
              </a:rPr>
              <a:t>PSED also includes children learning how to manage their own personal needs. The children will dress and undress themselves independently. This includes doing up fasteners and manipulating clothing that is inside out. The children will learn the key things that are required to stay healthy. </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4"/>
        <p:cNvGrpSpPr/>
        <p:nvPr/>
      </p:nvGrpSpPr>
      <p:grpSpPr>
        <a:xfrm>
          <a:off x="0" y="0"/>
          <a:ext cx="0" cy="0"/>
          <a:chOff x="0" y="0"/>
          <a:chExt cx="0" cy="0"/>
        </a:xfrm>
      </p:grpSpPr>
      <p:sp>
        <p:nvSpPr>
          <p:cNvPr id="455" name="Google Shape;455;g37ba5872375_2_17"/>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56" name="Google Shape;456;g37ba5872375_2_17"/>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57" name="Google Shape;457;g37ba5872375_2_17"/>
          <p:cNvSpPr/>
          <p:nvPr/>
        </p:nvSpPr>
        <p:spPr>
          <a:xfrm rot="-5677505">
            <a:off x="1942934" y="1881188"/>
            <a:ext cx="3299419" cy="330693"/>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58" name="Google Shape;458;g37ba5872375_2_17"/>
          <p:cNvSpPr/>
          <p:nvPr/>
        </p:nvSpPr>
        <p:spPr>
          <a:xfrm rot="-5400000">
            <a:off x="3122264" y="751601"/>
            <a:ext cx="6053670" cy="5354799"/>
          </a:xfrm>
          <a:custGeom>
            <a:avLst/>
            <a:gdLst/>
            <a:ahLst/>
            <a:cxnLst/>
            <a:rect l="l" t="t" r="r" b="b"/>
            <a:pathLst>
              <a:path w="6053670" h="7139732" extrusionOk="0">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59" name="Google Shape;459;g37ba5872375_2_17"/>
          <p:cNvSpPr/>
          <p:nvPr/>
        </p:nvSpPr>
        <p:spPr>
          <a:xfrm>
            <a:off x="0" y="1587"/>
            <a:ext cx="9143999"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60" name="Google Shape;460;g37ba5872375_2_17"/>
          <p:cNvSpPr txBox="1">
            <a:spLocks noGrp="1"/>
          </p:cNvSpPr>
          <p:nvPr>
            <p:ph type="ctrTitle"/>
          </p:nvPr>
        </p:nvSpPr>
        <p:spPr>
          <a:xfrm>
            <a:off x="443345" y="2493367"/>
            <a:ext cx="2851500" cy="1276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alibri"/>
              <a:buNone/>
            </a:pPr>
            <a:r>
              <a:rPr lang="en-GB" sz="2500">
                <a:solidFill>
                  <a:schemeClr val="lt1"/>
                </a:solidFill>
                <a:latin typeface="Playwrite GB S"/>
                <a:ea typeface="Playwrite GB S"/>
                <a:cs typeface="Playwrite GB S"/>
                <a:sym typeface="Playwrite GB S"/>
              </a:rPr>
              <a:t>Nursery</a:t>
            </a:r>
            <a:endParaRPr sz="2500">
              <a:solidFill>
                <a:schemeClr val="lt1"/>
              </a:solidFill>
              <a:latin typeface="Playwrite GB S"/>
              <a:ea typeface="Playwrite GB S"/>
              <a:cs typeface="Playwrite GB S"/>
              <a:sym typeface="Playwrite GB S"/>
            </a:endParaRPr>
          </a:p>
          <a:p>
            <a:pPr marL="0" lvl="0" indent="0" algn="l" rtl="0">
              <a:lnSpc>
                <a:spcPct val="100000"/>
              </a:lnSpc>
              <a:spcBef>
                <a:spcPts val="0"/>
              </a:spcBef>
              <a:spcAft>
                <a:spcPts val="0"/>
              </a:spcAft>
              <a:buClr>
                <a:schemeClr val="lt1"/>
              </a:buClr>
              <a:buSzPts val="3200"/>
              <a:buFont typeface="Calibri"/>
              <a:buNone/>
            </a:pPr>
            <a:endParaRPr sz="2500">
              <a:solidFill>
                <a:schemeClr val="lt1"/>
              </a:solidFill>
              <a:latin typeface="Playwrite GB S"/>
              <a:ea typeface="Playwrite GB S"/>
              <a:cs typeface="Playwrite GB S"/>
              <a:sym typeface="Playwrite GB S"/>
            </a:endParaRPr>
          </a:p>
          <a:p>
            <a:pPr marL="0" lvl="0" indent="0" algn="l" rtl="0">
              <a:lnSpc>
                <a:spcPct val="100000"/>
              </a:lnSpc>
              <a:spcBef>
                <a:spcPts val="0"/>
              </a:spcBef>
              <a:spcAft>
                <a:spcPts val="0"/>
              </a:spcAft>
              <a:buClr>
                <a:schemeClr val="lt1"/>
              </a:buClr>
              <a:buSzPts val="3200"/>
              <a:buFont typeface="Calibri"/>
              <a:buNone/>
            </a:pPr>
            <a:r>
              <a:rPr lang="en-GB" sz="2500">
                <a:solidFill>
                  <a:schemeClr val="lt1"/>
                </a:solidFill>
                <a:latin typeface="Playwrite GB S"/>
                <a:ea typeface="Playwrite GB S"/>
                <a:cs typeface="Playwrite GB S"/>
                <a:sym typeface="Playwrite GB S"/>
              </a:rPr>
              <a:t>Communication</a:t>
            </a:r>
            <a:br>
              <a:rPr lang="en-GB" sz="2500">
                <a:solidFill>
                  <a:schemeClr val="lt1"/>
                </a:solidFill>
                <a:latin typeface="Playwrite GB S"/>
                <a:ea typeface="Playwrite GB S"/>
                <a:cs typeface="Playwrite GB S"/>
                <a:sym typeface="Playwrite GB S"/>
              </a:rPr>
            </a:br>
            <a:r>
              <a:rPr lang="en-GB" sz="2500">
                <a:solidFill>
                  <a:schemeClr val="lt1"/>
                </a:solidFill>
                <a:latin typeface="Playwrite GB S"/>
                <a:ea typeface="Playwrite GB S"/>
                <a:cs typeface="Playwrite GB S"/>
                <a:sym typeface="Playwrite GB S"/>
              </a:rPr>
              <a:t>&amp; Language</a:t>
            </a:r>
            <a:r>
              <a:rPr lang="en-GB" sz="2500">
                <a:solidFill>
                  <a:srgbClr val="FF0000"/>
                </a:solidFill>
                <a:latin typeface="Playwrite GB S"/>
                <a:ea typeface="Playwrite GB S"/>
                <a:cs typeface="Playwrite GB S"/>
                <a:sym typeface="Playwrite GB S"/>
              </a:rPr>
              <a:t> </a:t>
            </a:r>
            <a:endParaRPr sz="4100">
              <a:solidFill>
                <a:srgbClr val="FF0000"/>
              </a:solidFill>
              <a:latin typeface="Playwrite GB S"/>
              <a:ea typeface="Playwrite GB S"/>
              <a:cs typeface="Playwrite GB S"/>
              <a:sym typeface="Playwrite GB S"/>
            </a:endParaRPr>
          </a:p>
        </p:txBody>
      </p:sp>
      <p:sp>
        <p:nvSpPr>
          <p:cNvPr id="461" name="Google Shape;461;g37ba5872375_2_17"/>
          <p:cNvSpPr txBox="1"/>
          <p:nvPr/>
        </p:nvSpPr>
        <p:spPr>
          <a:xfrm>
            <a:off x="3890478" y="523791"/>
            <a:ext cx="4935900" cy="586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700"/>
              <a:buFont typeface="Arial"/>
              <a:buNone/>
            </a:pPr>
            <a:r>
              <a:rPr lang="en-GB" sz="1700" b="0" i="0" u="none" strike="noStrike" cap="none">
                <a:solidFill>
                  <a:schemeClr val="dk1"/>
                </a:solidFill>
                <a:latin typeface="Playwrite GB S"/>
                <a:ea typeface="Playwrite GB S"/>
                <a:cs typeface="Playwrite GB S"/>
                <a:sym typeface="Playwrite GB S"/>
              </a:rPr>
              <a:t>The children will develop their listening skills in Nursery by listening to stories. They will listen to many of these stories several times. As they become familiar with the stories they will join in with repeated phrases. </a:t>
            </a:r>
            <a:endParaRPr sz="17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chemeClr val="dk1"/>
              </a:buClr>
              <a:buSzPts val="1700"/>
              <a:buFont typeface="Arial"/>
              <a:buNone/>
            </a:pPr>
            <a:endParaRPr sz="17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chemeClr val="dk1"/>
              </a:buClr>
              <a:buSzPts val="1700"/>
              <a:buFont typeface="Arial"/>
              <a:buNone/>
            </a:pPr>
            <a:r>
              <a:rPr lang="en-GB" sz="1700" b="0" i="0" u="none" strike="noStrike" cap="none">
                <a:solidFill>
                  <a:schemeClr val="dk1"/>
                </a:solidFill>
                <a:latin typeface="Playwrite GB S"/>
                <a:ea typeface="Playwrite GB S"/>
                <a:cs typeface="Playwrite GB S"/>
                <a:sym typeface="Playwrite GB S"/>
              </a:rPr>
              <a:t>As the children speak, they will be encouraged to extend their sentences using ‘and’ and ‘because’. </a:t>
            </a:r>
            <a:endParaRPr sz="17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chemeClr val="dk1"/>
              </a:buClr>
              <a:buSzPts val="1700"/>
              <a:buFont typeface="Arial"/>
              <a:buNone/>
            </a:pPr>
            <a:r>
              <a:rPr lang="en-GB" sz="1700" b="0" i="0" u="none" strike="noStrike" cap="none">
                <a:solidFill>
                  <a:schemeClr val="dk1"/>
                </a:solidFill>
                <a:latin typeface="Playwrite GB S"/>
                <a:ea typeface="Playwrite GB S"/>
                <a:cs typeface="Playwrite GB S"/>
                <a:sym typeface="Playwrite GB S"/>
              </a:rPr>
              <a:t>They will be asked to explain what is happening and anticipate what will happen next in stories and in real life situations. </a:t>
            </a:r>
            <a:endParaRPr sz="17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chemeClr val="dk1"/>
              </a:buClr>
              <a:buSzPts val="1700"/>
              <a:buFont typeface="Arial"/>
              <a:buNone/>
            </a:pPr>
            <a:endParaRPr sz="17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chemeClr val="dk1"/>
              </a:buClr>
              <a:buSzPts val="1700"/>
              <a:buFont typeface="Arial"/>
              <a:buNone/>
            </a:pPr>
            <a:r>
              <a:rPr lang="en-GB" sz="1700" b="0" i="0" u="none" strike="noStrike" cap="none">
                <a:solidFill>
                  <a:schemeClr val="dk1"/>
                </a:solidFill>
                <a:latin typeface="Playwrite GB S"/>
                <a:ea typeface="Playwrite GB S"/>
                <a:cs typeface="Playwrite GB S"/>
                <a:sym typeface="Playwrite GB S"/>
              </a:rPr>
              <a:t>The children will develop their ability to describe their own feelings.</a:t>
            </a:r>
            <a:endParaRPr sz="13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chemeClr val="dk1"/>
              </a:buClr>
              <a:buSzPts val="1700"/>
              <a:buFont typeface="Arial"/>
              <a:buNone/>
            </a:pPr>
            <a:endParaRPr sz="17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chemeClr val="dk1"/>
              </a:buClr>
              <a:buSzPts val="1700"/>
              <a:buFont typeface="Arial"/>
              <a:buNone/>
            </a:pPr>
            <a:r>
              <a:rPr lang="en-GB" sz="1700" b="0" i="0" u="none" strike="noStrike" cap="none">
                <a:solidFill>
                  <a:schemeClr val="dk1"/>
                </a:solidFill>
                <a:latin typeface="Playwrite GB S"/>
                <a:ea typeface="Playwrite GB S"/>
                <a:cs typeface="Playwrite GB S"/>
                <a:sym typeface="Playwrite GB S"/>
              </a:rPr>
              <a:t>During the year, Nursery children will expand their vocabulary using words that reflect the experiences they have had. </a:t>
            </a:r>
            <a:endParaRPr sz="1700" b="0" i="0" u="none" strike="noStrike" cap="none">
              <a:solidFill>
                <a:schemeClr val="dk1"/>
              </a:solidFill>
              <a:latin typeface="Playwrite GB S"/>
              <a:ea typeface="Playwrite GB S"/>
              <a:cs typeface="Playwrite GB S"/>
              <a:sym typeface="Playwrite GB 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5"/>
        <p:cNvGrpSpPr/>
        <p:nvPr/>
      </p:nvGrpSpPr>
      <p:grpSpPr>
        <a:xfrm>
          <a:off x="0" y="0"/>
          <a:ext cx="0" cy="0"/>
          <a:chOff x="0" y="0"/>
          <a:chExt cx="0" cy="0"/>
        </a:xfrm>
      </p:grpSpPr>
      <p:sp>
        <p:nvSpPr>
          <p:cNvPr id="466" name="Google Shape;466;g37ba5872375_20_0"/>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67" name="Google Shape;467;g37ba5872375_20_0"/>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68" name="Google Shape;468;g37ba5872375_20_0"/>
          <p:cNvSpPr/>
          <p:nvPr/>
        </p:nvSpPr>
        <p:spPr>
          <a:xfrm rot="-5677505">
            <a:off x="1942934" y="1881188"/>
            <a:ext cx="3299419" cy="330693"/>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69" name="Google Shape;469;g37ba5872375_20_0"/>
          <p:cNvSpPr/>
          <p:nvPr/>
        </p:nvSpPr>
        <p:spPr>
          <a:xfrm rot="-5400000">
            <a:off x="3122264" y="751601"/>
            <a:ext cx="6053670" cy="5354799"/>
          </a:xfrm>
          <a:custGeom>
            <a:avLst/>
            <a:gdLst/>
            <a:ahLst/>
            <a:cxnLst/>
            <a:rect l="l" t="t" r="r" b="b"/>
            <a:pathLst>
              <a:path w="6053670" h="7139732" extrusionOk="0">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70" name="Google Shape;470;g37ba5872375_20_0"/>
          <p:cNvSpPr/>
          <p:nvPr/>
        </p:nvSpPr>
        <p:spPr>
          <a:xfrm>
            <a:off x="0" y="1587"/>
            <a:ext cx="9143999"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71" name="Google Shape;471;g37ba5872375_20_0"/>
          <p:cNvSpPr txBox="1">
            <a:spLocks noGrp="1"/>
          </p:cNvSpPr>
          <p:nvPr>
            <p:ph type="ctrTitle"/>
          </p:nvPr>
        </p:nvSpPr>
        <p:spPr>
          <a:xfrm>
            <a:off x="443345" y="2493367"/>
            <a:ext cx="2851500" cy="1276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alibri"/>
              <a:buNone/>
            </a:pPr>
            <a:r>
              <a:rPr lang="en-GB" sz="2500">
                <a:solidFill>
                  <a:schemeClr val="lt1"/>
                </a:solidFill>
                <a:latin typeface="Playwrite GB S"/>
                <a:ea typeface="Playwrite GB S"/>
                <a:cs typeface="Playwrite GB S"/>
                <a:sym typeface="Playwrite GB S"/>
              </a:rPr>
              <a:t>Reception</a:t>
            </a:r>
            <a:endParaRPr sz="2500">
              <a:solidFill>
                <a:schemeClr val="lt1"/>
              </a:solidFill>
              <a:latin typeface="Playwrite GB S"/>
              <a:ea typeface="Playwrite GB S"/>
              <a:cs typeface="Playwrite GB S"/>
              <a:sym typeface="Playwrite GB S"/>
            </a:endParaRPr>
          </a:p>
          <a:p>
            <a:pPr marL="0" lvl="0" indent="0" algn="l" rtl="0">
              <a:lnSpc>
                <a:spcPct val="100000"/>
              </a:lnSpc>
              <a:spcBef>
                <a:spcPts val="0"/>
              </a:spcBef>
              <a:spcAft>
                <a:spcPts val="0"/>
              </a:spcAft>
              <a:buClr>
                <a:schemeClr val="lt1"/>
              </a:buClr>
              <a:buSzPts val="3200"/>
              <a:buFont typeface="Calibri"/>
              <a:buNone/>
            </a:pPr>
            <a:endParaRPr sz="2500">
              <a:solidFill>
                <a:schemeClr val="lt1"/>
              </a:solidFill>
              <a:latin typeface="Playwrite GB S"/>
              <a:ea typeface="Playwrite GB S"/>
              <a:cs typeface="Playwrite GB S"/>
              <a:sym typeface="Playwrite GB S"/>
            </a:endParaRPr>
          </a:p>
          <a:p>
            <a:pPr marL="0" lvl="0" indent="0" algn="l" rtl="0">
              <a:lnSpc>
                <a:spcPct val="100000"/>
              </a:lnSpc>
              <a:spcBef>
                <a:spcPts val="0"/>
              </a:spcBef>
              <a:spcAft>
                <a:spcPts val="0"/>
              </a:spcAft>
              <a:buClr>
                <a:schemeClr val="lt1"/>
              </a:buClr>
              <a:buSzPts val="3200"/>
              <a:buFont typeface="Calibri"/>
              <a:buNone/>
            </a:pPr>
            <a:r>
              <a:rPr lang="en-GB" sz="2500">
                <a:solidFill>
                  <a:schemeClr val="lt1"/>
                </a:solidFill>
                <a:latin typeface="Playwrite GB S"/>
                <a:ea typeface="Playwrite GB S"/>
                <a:cs typeface="Playwrite GB S"/>
                <a:sym typeface="Playwrite GB S"/>
              </a:rPr>
              <a:t>Communication</a:t>
            </a:r>
            <a:br>
              <a:rPr lang="en-GB" sz="2500">
                <a:solidFill>
                  <a:schemeClr val="lt1"/>
                </a:solidFill>
                <a:latin typeface="Playwrite GB S"/>
                <a:ea typeface="Playwrite GB S"/>
                <a:cs typeface="Playwrite GB S"/>
                <a:sym typeface="Playwrite GB S"/>
              </a:rPr>
            </a:br>
            <a:r>
              <a:rPr lang="en-GB" sz="2500">
                <a:solidFill>
                  <a:schemeClr val="lt1"/>
                </a:solidFill>
                <a:latin typeface="Playwrite GB S"/>
                <a:ea typeface="Playwrite GB S"/>
                <a:cs typeface="Playwrite GB S"/>
                <a:sym typeface="Playwrite GB S"/>
              </a:rPr>
              <a:t>&amp; Language </a:t>
            </a:r>
            <a:endParaRPr sz="4100">
              <a:solidFill>
                <a:schemeClr val="lt1"/>
              </a:solidFill>
              <a:latin typeface="Playwrite GB S"/>
              <a:ea typeface="Playwrite GB S"/>
              <a:cs typeface="Playwrite GB S"/>
              <a:sym typeface="Playwrite GB S"/>
            </a:endParaRPr>
          </a:p>
        </p:txBody>
      </p:sp>
      <p:sp>
        <p:nvSpPr>
          <p:cNvPr id="472" name="Google Shape;472;g37ba5872375_20_0"/>
          <p:cNvSpPr txBox="1"/>
          <p:nvPr/>
        </p:nvSpPr>
        <p:spPr>
          <a:xfrm>
            <a:off x="3890478" y="523791"/>
            <a:ext cx="4935900" cy="6064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Playwrite GB S"/>
                <a:ea typeface="Playwrite GB S"/>
                <a:cs typeface="Playwrite GB S"/>
                <a:sym typeface="Playwrite GB S"/>
              </a:rPr>
              <a:t>Over time, the children in Reception will be expected to concentrate for longer periods of time on one task. They will learn how to listen and respond appropriately. This may be through stories or instructions that involve more than one step. The children will be encouraged to comment and ask questions about what they have heard. </a:t>
            </a:r>
            <a:endParaRPr sz="1400" b="0" i="0" u="none" strike="noStrike" cap="none">
              <a:solidFill>
                <a:srgbClr val="000000"/>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800"/>
              <a:buFont typeface="Arial"/>
              <a:buNone/>
            </a:pPr>
            <a:r>
              <a:rPr lang="en-GB" sz="1800" b="0" i="0" u="none" strike="noStrike" cap="none">
                <a:solidFill>
                  <a:schemeClr val="dk1"/>
                </a:solidFill>
                <a:latin typeface="Playwrite GB S"/>
                <a:ea typeface="Playwrite GB S"/>
                <a:cs typeface="Playwrite GB S"/>
                <a:sym typeface="Playwrite GB S"/>
              </a:rPr>
              <a:t>The children will be introduced to a wider vocabulary with words used in a variety of contexts. The children will be supported to use these new words appropriately. We will provide them with opportunities to develop their speech and language through </a:t>
            </a:r>
            <a:r>
              <a:rPr lang="en-GB" sz="1800">
                <a:solidFill>
                  <a:schemeClr val="dk1"/>
                </a:solidFill>
                <a:latin typeface="Playwrite GB S"/>
                <a:ea typeface="Playwrite GB S"/>
                <a:cs typeface="Playwrite GB S"/>
                <a:sym typeface="Playwrite GB S"/>
              </a:rPr>
              <a:t>storytelling</a:t>
            </a:r>
            <a:r>
              <a:rPr lang="en-GB" sz="1800" b="0" i="0" u="none" strike="noStrike" cap="none">
                <a:solidFill>
                  <a:schemeClr val="dk1"/>
                </a:solidFill>
                <a:latin typeface="Playwrite GB S"/>
                <a:ea typeface="Playwrite GB S"/>
                <a:cs typeface="Playwrite GB S"/>
                <a:sym typeface="Playwrite GB S"/>
              </a:rPr>
              <a:t> activities. During their play, they will be encouraged to use their own experiences and their imagination to develop the roles they are taking on. </a:t>
            </a:r>
            <a:endParaRPr sz="1400" b="0" i="0" u="none" strike="noStrike" cap="none">
              <a:solidFill>
                <a:srgbClr val="000000"/>
              </a:solidFill>
              <a:latin typeface="Playwrite GB S"/>
              <a:ea typeface="Playwrite GB S"/>
              <a:cs typeface="Playwrite GB S"/>
              <a:sym typeface="Playwrite GB 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6"/>
        <p:cNvGrpSpPr/>
        <p:nvPr/>
      </p:nvGrpSpPr>
      <p:grpSpPr>
        <a:xfrm>
          <a:off x="0" y="0"/>
          <a:ext cx="0" cy="0"/>
          <a:chOff x="0" y="0"/>
          <a:chExt cx="0" cy="0"/>
        </a:xfrm>
      </p:grpSpPr>
      <p:sp>
        <p:nvSpPr>
          <p:cNvPr id="477" name="Google Shape;477;g37ba5872375_2_27"/>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78" name="Google Shape;478;g37ba5872375_2_27"/>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79" name="Google Shape;479;g37ba5872375_2_27"/>
          <p:cNvSpPr/>
          <p:nvPr/>
        </p:nvSpPr>
        <p:spPr>
          <a:xfrm rot="-5677505">
            <a:off x="1942934" y="1881188"/>
            <a:ext cx="3299419" cy="330693"/>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80" name="Google Shape;480;g37ba5872375_2_27"/>
          <p:cNvSpPr/>
          <p:nvPr/>
        </p:nvSpPr>
        <p:spPr>
          <a:xfrm rot="-5400000">
            <a:off x="3122264" y="751601"/>
            <a:ext cx="6053670" cy="5354799"/>
          </a:xfrm>
          <a:custGeom>
            <a:avLst/>
            <a:gdLst/>
            <a:ahLst/>
            <a:cxnLst/>
            <a:rect l="l" t="t" r="r" b="b"/>
            <a:pathLst>
              <a:path w="6053670" h="7139732" extrusionOk="0">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81" name="Google Shape;481;g37ba5872375_2_27"/>
          <p:cNvSpPr/>
          <p:nvPr/>
        </p:nvSpPr>
        <p:spPr>
          <a:xfrm>
            <a:off x="0" y="1587"/>
            <a:ext cx="9143999"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82" name="Google Shape;482;g37ba5872375_2_27"/>
          <p:cNvSpPr txBox="1">
            <a:spLocks noGrp="1"/>
          </p:cNvSpPr>
          <p:nvPr>
            <p:ph type="ctrTitle"/>
          </p:nvPr>
        </p:nvSpPr>
        <p:spPr>
          <a:xfrm>
            <a:off x="443350" y="2493375"/>
            <a:ext cx="3028500" cy="1276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alibri"/>
              <a:buNone/>
            </a:pPr>
            <a:r>
              <a:rPr lang="en-GB" sz="3200">
                <a:solidFill>
                  <a:schemeClr val="lt1"/>
                </a:solidFill>
                <a:latin typeface="Playwrite GB S"/>
                <a:ea typeface="Playwrite GB S"/>
                <a:cs typeface="Playwrite GB S"/>
                <a:sym typeface="Playwrite GB S"/>
              </a:rPr>
              <a:t>Nursery </a:t>
            </a:r>
            <a:endParaRPr sz="3200">
              <a:solidFill>
                <a:schemeClr val="lt1"/>
              </a:solidFill>
              <a:latin typeface="Playwrite GB S"/>
              <a:ea typeface="Playwrite GB S"/>
              <a:cs typeface="Playwrite GB S"/>
              <a:sym typeface="Playwrite GB S"/>
            </a:endParaRPr>
          </a:p>
          <a:p>
            <a:pPr marL="0" lvl="0" indent="0" algn="l" rtl="0">
              <a:lnSpc>
                <a:spcPct val="100000"/>
              </a:lnSpc>
              <a:spcBef>
                <a:spcPts val="0"/>
              </a:spcBef>
              <a:spcAft>
                <a:spcPts val="0"/>
              </a:spcAft>
              <a:buClr>
                <a:schemeClr val="lt1"/>
              </a:buClr>
              <a:buSzPts val="3200"/>
              <a:buFont typeface="Calibri"/>
              <a:buNone/>
            </a:pPr>
            <a:endParaRPr sz="3200">
              <a:solidFill>
                <a:schemeClr val="lt1"/>
              </a:solidFill>
              <a:latin typeface="Playwrite GB S"/>
              <a:ea typeface="Playwrite GB S"/>
              <a:cs typeface="Playwrite GB S"/>
              <a:sym typeface="Playwrite GB S"/>
            </a:endParaRPr>
          </a:p>
          <a:p>
            <a:pPr marL="0" lvl="0" indent="0" algn="l" rtl="0">
              <a:lnSpc>
                <a:spcPct val="100000"/>
              </a:lnSpc>
              <a:spcBef>
                <a:spcPts val="0"/>
              </a:spcBef>
              <a:spcAft>
                <a:spcPts val="0"/>
              </a:spcAft>
              <a:buClr>
                <a:schemeClr val="lt1"/>
              </a:buClr>
              <a:buSzPts val="3200"/>
              <a:buFont typeface="Calibri"/>
              <a:buNone/>
            </a:pPr>
            <a:r>
              <a:rPr lang="en-GB" sz="3200">
                <a:solidFill>
                  <a:schemeClr val="lt1"/>
                </a:solidFill>
                <a:latin typeface="Playwrite GB S"/>
                <a:ea typeface="Playwrite GB S"/>
                <a:cs typeface="Playwrite GB S"/>
                <a:sym typeface="Playwrite GB S"/>
              </a:rPr>
              <a:t>Physical Development</a:t>
            </a:r>
            <a:r>
              <a:rPr lang="en-GB" sz="3200">
                <a:solidFill>
                  <a:srgbClr val="FF0000"/>
                </a:solidFill>
                <a:latin typeface="Playwrite GB S"/>
                <a:ea typeface="Playwrite GB S"/>
                <a:cs typeface="Playwrite GB S"/>
                <a:sym typeface="Playwrite GB S"/>
              </a:rPr>
              <a:t> </a:t>
            </a:r>
            <a:endParaRPr>
              <a:solidFill>
                <a:srgbClr val="FF0000"/>
              </a:solidFill>
              <a:latin typeface="Playwrite GB S"/>
              <a:ea typeface="Playwrite GB S"/>
              <a:cs typeface="Playwrite GB S"/>
              <a:sym typeface="Playwrite GB S"/>
            </a:endParaRPr>
          </a:p>
        </p:txBody>
      </p:sp>
      <p:sp>
        <p:nvSpPr>
          <p:cNvPr id="483" name="Google Shape;483;g37ba5872375_2_27"/>
          <p:cNvSpPr txBox="1"/>
          <p:nvPr/>
        </p:nvSpPr>
        <p:spPr>
          <a:xfrm>
            <a:off x="3670438" y="158888"/>
            <a:ext cx="5322300" cy="640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500"/>
              <a:buFont typeface="Arial"/>
              <a:buNone/>
            </a:pPr>
            <a:endParaRPr sz="15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chemeClr val="dk1"/>
              </a:buClr>
              <a:buSzPts val="1500"/>
              <a:buFont typeface="Arial"/>
              <a:buNone/>
            </a:pPr>
            <a:r>
              <a:rPr lang="en-GB" sz="1500" b="0" i="0" u="none" strike="noStrike" cap="none">
                <a:solidFill>
                  <a:schemeClr val="dk1"/>
                </a:solidFill>
                <a:latin typeface="Playwrite GB S"/>
                <a:ea typeface="Playwrite GB S"/>
                <a:cs typeface="Playwrite GB S"/>
                <a:sym typeface="Playwrite GB S"/>
              </a:rPr>
              <a:t>The children will have their P.E. lesson on a Tuesday, but they will continue to develop physically throughout each day. The PE kit requirement for Nursery is for them to come into school wearing the Valley P.E kit and have a pair of pumps that can be kept in school in their purple drawstring bag.They can wear black trainers to school that day. They will access the outdoor area every day so please ensure that they have a coat in school every day.  </a:t>
            </a:r>
            <a:endParaRPr sz="15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chemeClr val="dk1"/>
              </a:buClr>
              <a:buSzPts val="1500"/>
              <a:buFont typeface="Arial"/>
              <a:buNone/>
            </a:pPr>
            <a:endParaRPr sz="15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chemeClr val="dk1"/>
              </a:buClr>
              <a:buSzPts val="1500"/>
              <a:buFont typeface="Arial"/>
              <a:buNone/>
            </a:pPr>
            <a:r>
              <a:rPr lang="en-GB" sz="1500" b="0" i="0" u="none" strike="noStrike" cap="none">
                <a:solidFill>
                  <a:schemeClr val="dk1"/>
                </a:solidFill>
                <a:latin typeface="Playwrite GB S"/>
                <a:ea typeface="Playwrite GB S"/>
                <a:cs typeface="Playwrite GB S"/>
                <a:sym typeface="Playwrite GB S"/>
              </a:rPr>
              <a:t>They will develop their skills to move in a variety of ways whilst negotiating obstacles and learn how to catch a large ball and climb equipment safely.  They will learn how to keep healthy and safe. </a:t>
            </a:r>
            <a:endParaRPr sz="15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chemeClr val="dk1"/>
              </a:buClr>
              <a:buSzPts val="1500"/>
              <a:buFont typeface="Arial"/>
              <a:buNone/>
            </a:pPr>
            <a:endParaRPr sz="15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chemeClr val="dk1"/>
              </a:buClr>
              <a:buSzPts val="1500"/>
              <a:buFont typeface="Arial"/>
              <a:buNone/>
            </a:pPr>
            <a:r>
              <a:rPr lang="en-GB" sz="1500" b="0" i="0" u="none" strike="noStrike" cap="none">
                <a:solidFill>
                  <a:schemeClr val="dk1"/>
                </a:solidFill>
                <a:latin typeface="Playwrite GB S"/>
                <a:ea typeface="Playwrite GB S"/>
                <a:cs typeface="Playwrite GB S"/>
                <a:sym typeface="Playwrite GB S"/>
              </a:rPr>
              <a:t>Physical development also includes fine motor skills. The children will explore a selection of pre-writing activities such as threading, mark making, using children’s tweezers and they will use children’s safety scissors.</a:t>
            </a:r>
            <a:endParaRPr sz="11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chemeClr val="dk1"/>
              </a:buClr>
              <a:buSzPts val="1500"/>
              <a:buFont typeface="Arial"/>
              <a:buNone/>
            </a:pPr>
            <a:r>
              <a:rPr lang="en-GB" sz="1500" b="0" i="0" u="none" strike="noStrike" cap="none">
                <a:solidFill>
                  <a:schemeClr val="dk1"/>
                </a:solidFill>
                <a:latin typeface="Playwrite GB S"/>
                <a:ea typeface="Playwrite GB S"/>
                <a:cs typeface="Playwrite GB S"/>
                <a:sym typeface="Playwrite GB S"/>
              </a:rPr>
              <a:t>You can purchase a pair of scissors like the ones used in school from Amazon.  </a:t>
            </a:r>
            <a:r>
              <a:rPr lang="en-GB" sz="1500" b="0" i="0" u="sng" strike="noStrike" cap="none">
                <a:solidFill>
                  <a:schemeClr val="dk1"/>
                </a:solidFill>
                <a:latin typeface="Playwrite GB S"/>
                <a:ea typeface="Playwrite GB S"/>
                <a:cs typeface="Playwrite GB S"/>
                <a:sym typeface="Playwrite GB S"/>
                <a:hlinkClick r:id="rId4">
                  <a:extLst>
                    <a:ext uri="{A12FA001-AC4F-418D-AE19-62706E023703}">
                      <ahyp:hlinkClr xmlns:ahyp="http://schemas.microsoft.com/office/drawing/2018/hyperlinkcolor" val="tx"/>
                    </a:ext>
                  </a:extLst>
                </a:hlinkClick>
              </a:rPr>
              <a:t>Amazon safety scissors</a:t>
            </a:r>
            <a:endParaRPr sz="15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Playwrite GB S"/>
              <a:ea typeface="Playwrite GB S"/>
              <a:cs typeface="Playwrite GB S"/>
              <a:sym typeface="Playwrite GB 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7"/>
        <p:cNvGrpSpPr/>
        <p:nvPr/>
      </p:nvGrpSpPr>
      <p:grpSpPr>
        <a:xfrm>
          <a:off x="0" y="0"/>
          <a:ext cx="0" cy="0"/>
          <a:chOff x="0" y="0"/>
          <a:chExt cx="0" cy="0"/>
        </a:xfrm>
      </p:grpSpPr>
      <p:sp>
        <p:nvSpPr>
          <p:cNvPr id="488" name="Google Shape;488;g37ba5872375_22_0"/>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89" name="Google Shape;489;g37ba5872375_22_0"/>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90" name="Google Shape;490;g37ba5872375_22_0"/>
          <p:cNvSpPr/>
          <p:nvPr/>
        </p:nvSpPr>
        <p:spPr>
          <a:xfrm rot="-5677505">
            <a:off x="1942934" y="1881188"/>
            <a:ext cx="3299419" cy="330693"/>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91" name="Google Shape;491;g37ba5872375_22_0"/>
          <p:cNvSpPr/>
          <p:nvPr/>
        </p:nvSpPr>
        <p:spPr>
          <a:xfrm rot="-5400000">
            <a:off x="3122264" y="751601"/>
            <a:ext cx="6053670" cy="5354799"/>
          </a:xfrm>
          <a:custGeom>
            <a:avLst/>
            <a:gdLst/>
            <a:ahLst/>
            <a:cxnLst/>
            <a:rect l="l" t="t" r="r" b="b"/>
            <a:pathLst>
              <a:path w="6053670" h="7139732" extrusionOk="0">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92" name="Google Shape;492;g37ba5872375_22_0"/>
          <p:cNvSpPr/>
          <p:nvPr/>
        </p:nvSpPr>
        <p:spPr>
          <a:xfrm>
            <a:off x="0" y="1587"/>
            <a:ext cx="9143999"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93" name="Google Shape;493;g37ba5872375_22_0"/>
          <p:cNvSpPr txBox="1">
            <a:spLocks noGrp="1"/>
          </p:cNvSpPr>
          <p:nvPr>
            <p:ph type="ctrTitle"/>
          </p:nvPr>
        </p:nvSpPr>
        <p:spPr>
          <a:xfrm>
            <a:off x="443350" y="2493375"/>
            <a:ext cx="3028500" cy="1276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alibri"/>
              <a:buNone/>
            </a:pPr>
            <a:r>
              <a:rPr lang="en-GB" sz="3200">
                <a:solidFill>
                  <a:schemeClr val="lt1"/>
                </a:solidFill>
                <a:latin typeface="Playwrite GB S"/>
                <a:ea typeface="Playwrite GB S"/>
                <a:cs typeface="Playwrite GB S"/>
                <a:sym typeface="Playwrite GB S"/>
              </a:rPr>
              <a:t>Reception </a:t>
            </a:r>
            <a:endParaRPr sz="3200">
              <a:solidFill>
                <a:schemeClr val="lt1"/>
              </a:solidFill>
              <a:latin typeface="Playwrite GB S"/>
              <a:ea typeface="Playwrite GB S"/>
              <a:cs typeface="Playwrite GB S"/>
              <a:sym typeface="Playwrite GB S"/>
            </a:endParaRPr>
          </a:p>
          <a:p>
            <a:pPr marL="0" lvl="0" indent="0" algn="l" rtl="0">
              <a:lnSpc>
                <a:spcPct val="100000"/>
              </a:lnSpc>
              <a:spcBef>
                <a:spcPts val="0"/>
              </a:spcBef>
              <a:spcAft>
                <a:spcPts val="0"/>
              </a:spcAft>
              <a:buClr>
                <a:schemeClr val="lt1"/>
              </a:buClr>
              <a:buSzPts val="3200"/>
              <a:buFont typeface="Calibri"/>
              <a:buNone/>
            </a:pPr>
            <a:endParaRPr sz="3200">
              <a:solidFill>
                <a:schemeClr val="lt1"/>
              </a:solidFill>
              <a:latin typeface="Playwrite GB S"/>
              <a:ea typeface="Playwrite GB S"/>
              <a:cs typeface="Playwrite GB S"/>
              <a:sym typeface="Playwrite GB S"/>
            </a:endParaRPr>
          </a:p>
          <a:p>
            <a:pPr marL="0" lvl="0" indent="0" algn="l" rtl="0">
              <a:lnSpc>
                <a:spcPct val="100000"/>
              </a:lnSpc>
              <a:spcBef>
                <a:spcPts val="0"/>
              </a:spcBef>
              <a:spcAft>
                <a:spcPts val="0"/>
              </a:spcAft>
              <a:buClr>
                <a:schemeClr val="lt1"/>
              </a:buClr>
              <a:buSzPts val="3200"/>
              <a:buFont typeface="Calibri"/>
              <a:buNone/>
            </a:pPr>
            <a:r>
              <a:rPr lang="en-GB" sz="3200">
                <a:solidFill>
                  <a:schemeClr val="lt1"/>
                </a:solidFill>
                <a:latin typeface="Playwrite GB S"/>
                <a:ea typeface="Playwrite GB S"/>
                <a:cs typeface="Playwrite GB S"/>
                <a:sym typeface="Playwrite GB S"/>
              </a:rPr>
              <a:t>Physical Development</a:t>
            </a:r>
            <a:r>
              <a:rPr lang="en-GB" sz="3200">
                <a:solidFill>
                  <a:srgbClr val="FF0000"/>
                </a:solidFill>
                <a:latin typeface="Playwrite GB S"/>
                <a:ea typeface="Playwrite GB S"/>
                <a:cs typeface="Playwrite GB S"/>
                <a:sym typeface="Playwrite GB S"/>
              </a:rPr>
              <a:t> </a:t>
            </a:r>
            <a:endParaRPr>
              <a:solidFill>
                <a:srgbClr val="FF0000"/>
              </a:solidFill>
              <a:latin typeface="Playwrite GB S"/>
              <a:ea typeface="Playwrite GB S"/>
              <a:cs typeface="Playwrite GB S"/>
              <a:sym typeface="Playwrite GB S"/>
            </a:endParaRPr>
          </a:p>
        </p:txBody>
      </p:sp>
      <p:sp>
        <p:nvSpPr>
          <p:cNvPr id="494" name="Google Shape;494;g37ba5872375_22_0"/>
          <p:cNvSpPr txBox="1"/>
          <p:nvPr/>
        </p:nvSpPr>
        <p:spPr>
          <a:xfrm>
            <a:off x="3670438" y="158888"/>
            <a:ext cx="5322300" cy="620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chemeClr val="dk1"/>
                </a:solidFill>
                <a:latin typeface="Playwrite GB S"/>
                <a:ea typeface="Playwrite GB S"/>
                <a:cs typeface="Playwrite GB S"/>
                <a:sym typeface="Playwrite GB S"/>
              </a:rPr>
              <a:t>Physical development includes bigger gross motor movements and smaller fine motor movements.</a:t>
            </a:r>
            <a:endParaRPr sz="1300" b="0" i="0" u="none" strike="noStrike" cap="none">
              <a:solidFill>
                <a:srgbClr val="000000"/>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700"/>
              <a:buFont typeface="Arial"/>
              <a:buNone/>
            </a:pPr>
            <a:r>
              <a:rPr lang="en-GB" sz="1700" b="0" i="0" u="none" strike="noStrike" cap="none">
                <a:solidFill>
                  <a:schemeClr val="dk1"/>
                </a:solidFill>
                <a:latin typeface="Playwrite GB S"/>
                <a:ea typeface="Playwrite GB S"/>
                <a:cs typeface="Playwrite GB S"/>
                <a:sym typeface="Playwrite GB S"/>
              </a:rPr>
              <a:t>The children will be encouraged to experiment with movement and provided with resources that enables them to jump, climb, hop, skip and balance. </a:t>
            </a:r>
            <a:endParaRPr sz="1300" b="0" i="0" u="none" strike="noStrike" cap="none">
              <a:solidFill>
                <a:srgbClr val="000000"/>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700"/>
              <a:buFont typeface="Arial"/>
              <a:buNone/>
            </a:pPr>
            <a:r>
              <a:rPr lang="en-GB" sz="1700" b="0" i="0" u="none" strike="noStrike" cap="none">
                <a:solidFill>
                  <a:schemeClr val="dk1"/>
                </a:solidFill>
                <a:latin typeface="Playwrite GB S"/>
                <a:ea typeface="Playwrite GB S"/>
                <a:cs typeface="Playwrite GB S"/>
                <a:sym typeface="Playwrite GB S"/>
              </a:rPr>
              <a:t>During Reception, children will begin to use a dominant hand and hold a pencil effectively. Children will have handwriting sessions and be shown the correct way to form each letter. </a:t>
            </a:r>
            <a:endParaRPr sz="1300" b="0" i="0" u="none" strike="noStrike" cap="none">
              <a:solidFill>
                <a:srgbClr val="000000"/>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700"/>
              <a:buFont typeface="Arial"/>
              <a:buNone/>
            </a:pPr>
            <a:r>
              <a:rPr lang="en-GB" sz="1700" b="0" i="0" u="none" strike="noStrike" cap="none">
                <a:solidFill>
                  <a:schemeClr val="dk1"/>
                </a:solidFill>
                <a:latin typeface="Playwrite GB S"/>
                <a:ea typeface="Playwrite GB S"/>
                <a:cs typeface="Playwrite GB S"/>
                <a:sym typeface="Playwrite GB S"/>
              </a:rPr>
              <a:t>The children will also learn to use a variety of tools safely and competently such as paintbrushes, scissors and cutlery.</a:t>
            </a:r>
            <a:endParaRPr sz="1300" b="0" i="0" u="none" strike="noStrike" cap="none">
              <a:solidFill>
                <a:srgbClr val="000000"/>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700"/>
              <a:buFont typeface="Arial"/>
              <a:buNone/>
            </a:pPr>
            <a:r>
              <a:rPr lang="en-GB" sz="1700" b="0" i="0" u="none" strike="noStrike" cap="none">
                <a:solidFill>
                  <a:schemeClr val="dk1"/>
                </a:solidFill>
                <a:latin typeface="Playwrite GB S"/>
                <a:ea typeface="Playwrite GB S"/>
                <a:cs typeface="Playwrite GB S"/>
                <a:sym typeface="Playwrite GB S"/>
              </a:rPr>
              <a:t>They will begin to show accuracy and care when drawing.</a:t>
            </a:r>
            <a:endParaRPr sz="1300" b="0" i="0" u="none" strike="noStrike" cap="none">
              <a:solidFill>
                <a:srgbClr val="000000"/>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700"/>
              <a:buFont typeface="Arial"/>
              <a:buNone/>
            </a:pPr>
            <a:r>
              <a:rPr lang="en-GB" sz="1700" b="1" i="0" u="none" strike="noStrike" cap="none">
                <a:solidFill>
                  <a:schemeClr val="dk1"/>
                </a:solidFill>
                <a:latin typeface="Playwrite GB S"/>
                <a:ea typeface="Playwrite GB S"/>
                <a:cs typeface="Playwrite GB S"/>
                <a:sym typeface="Playwrite GB S"/>
              </a:rPr>
              <a:t>PE lessons: </a:t>
            </a:r>
            <a:r>
              <a:rPr lang="en-GB" sz="1700" b="0" i="0" u="none" strike="noStrike" cap="none">
                <a:solidFill>
                  <a:schemeClr val="dk1"/>
                </a:solidFill>
                <a:latin typeface="Playwrite GB S"/>
                <a:ea typeface="Playwrite GB S"/>
                <a:cs typeface="Playwrite GB S"/>
                <a:sym typeface="Playwrite GB S"/>
              </a:rPr>
              <a:t>(Reception children must come to school wearing their PE kit)</a:t>
            </a:r>
            <a:endParaRPr sz="17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700"/>
              <a:buFont typeface="Arial"/>
              <a:buNone/>
            </a:pPr>
            <a:r>
              <a:rPr lang="en-GB" sz="1700" b="0" i="0" u="none" strike="noStrike" cap="none">
                <a:solidFill>
                  <a:schemeClr val="dk1"/>
                </a:solidFill>
                <a:latin typeface="Playwrite GB S"/>
                <a:ea typeface="Playwrite GB S"/>
                <a:cs typeface="Playwrite GB S"/>
                <a:sym typeface="Playwrite GB S"/>
              </a:rPr>
              <a:t>Wednesday – Grylls</a:t>
            </a:r>
            <a:endParaRPr sz="1300" b="0" i="0" u="none" strike="noStrike" cap="none">
              <a:solidFill>
                <a:srgbClr val="000000"/>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700"/>
              <a:buFont typeface="Arial"/>
              <a:buNone/>
            </a:pPr>
            <a:r>
              <a:rPr lang="en-GB" sz="1700" b="0" i="0" u="none" strike="noStrike" cap="none">
                <a:solidFill>
                  <a:schemeClr val="dk1"/>
                </a:solidFill>
                <a:latin typeface="Playwrite GB S"/>
                <a:ea typeface="Playwrite GB S"/>
                <a:cs typeface="Playwrite GB S"/>
                <a:sym typeface="Playwrite GB S"/>
              </a:rPr>
              <a:t>Wednesday - Aston</a:t>
            </a:r>
            <a:endParaRPr sz="17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700"/>
              <a:buFont typeface="Arial"/>
              <a:buNone/>
            </a:pPr>
            <a:r>
              <a:rPr lang="en-GB" sz="1700" b="0" i="0" u="none" strike="noStrike" cap="none">
                <a:solidFill>
                  <a:schemeClr val="dk1"/>
                </a:solidFill>
                <a:latin typeface="Playwrite GB S"/>
                <a:ea typeface="Playwrite GB S"/>
                <a:cs typeface="Playwrite GB S"/>
                <a:sym typeface="Playwrite GB S"/>
              </a:rPr>
              <a:t>Wednesday - Peake</a:t>
            </a:r>
            <a:endParaRPr sz="1300" b="0" i="0" u="none" strike="noStrike" cap="none">
              <a:solidFill>
                <a:srgbClr val="000000"/>
              </a:solidFill>
              <a:latin typeface="Playwrite GB S"/>
              <a:ea typeface="Playwrite GB S"/>
              <a:cs typeface="Playwrite GB S"/>
              <a:sym typeface="Playwrite GB 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8"/>
        <p:cNvGrpSpPr/>
        <p:nvPr/>
      </p:nvGrpSpPr>
      <p:grpSpPr>
        <a:xfrm>
          <a:off x="0" y="0"/>
          <a:ext cx="0" cy="0"/>
          <a:chOff x="0" y="0"/>
          <a:chExt cx="0" cy="0"/>
        </a:xfrm>
      </p:grpSpPr>
      <p:sp>
        <p:nvSpPr>
          <p:cNvPr id="499" name="Google Shape;499;g37ba5872375_16_11"/>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00" name="Google Shape;500;g37ba5872375_16_11"/>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01" name="Google Shape;501;g37ba5872375_16_11"/>
          <p:cNvSpPr/>
          <p:nvPr/>
        </p:nvSpPr>
        <p:spPr>
          <a:xfrm rot="-5677505">
            <a:off x="1942934" y="1881188"/>
            <a:ext cx="3299419" cy="330693"/>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02" name="Google Shape;502;g37ba5872375_16_11"/>
          <p:cNvSpPr/>
          <p:nvPr/>
        </p:nvSpPr>
        <p:spPr>
          <a:xfrm rot="-5400000">
            <a:off x="3122264" y="751601"/>
            <a:ext cx="6053670" cy="5354799"/>
          </a:xfrm>
          <a:custGeom>
            <a:avLst/>
            <a:gdLst/>
            <a:ahLst/>
            <a:cxnLst/>
            <a:rect l="l" t="t" r="r" b="b"/>
            <a:pathLst>
              <a:path w="6053670" h="7139732" extrusionOk="0">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03" name="Google Shape;503;g37ba5872375_16_11"/>
          <p:cNvSpPr/>
          <p:nvPr/>
        </p:nvSpPr>
        <p:spPr>
          <a:xfrm>
            <a:off x="0" y="1587"/>
            <a:ext cx="9143999"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04" name="Google Shape;504;g37ba5872375_16_11"/>
          <p:cNvSpPr txBox="1">
            <a:spLocks noGrp="1"/>
          </p:cNvSpPr>
          <p:nvPr>
            <p:ph type="ctrTitle"/>
          </p:nvPr>
        </p:nvSpPr>
        <p:spPr>
          <a:xfrm>
            <a:off x="443345" y="2493367"/>
            <a:ext cx="2851500" cy="1276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alibri"/>
              <a:buNone/>
            </a:pPr>
            <a:r>
              <a:rPr lang="en-GB" sz="3900">
                <a:solidFill>
                  <a:schemeClr val="lt1"/>
                </a:solidFill>
                <a:latin typeface="Playwrite GB S"/>
                <a:ea typeface="Playwrite GB S"/>
                <a:cs typeface="Playwrite GB S"/>
                <a:sym typeface="Playwrite GB S"/>
              </a:rPr>
              <a:t>Nursery </a:t>
            </a:r>
            <a:endParaRPr sz="3900">
              <a:solidFill>
                <a:schemeClr val="lt1"/>
              </a:solidFill>
              <a:latin typeface="Playwrite GB S"/>
              <a:ea typeface="Playwrite GB S"/>
              <a:cs typeface="Playwrite GB S"/>
              <a:sym typeface="Playwrite GB S"/>
            </a:endParaRPr>
          </a:p>
          <a:p>
            <a:pPr marL="0" lvl="0" indent="0" algn="l" rtl="0">
              <a:lnSpc>
                <a:spcPct val="100000"/>
              </a:lnSpc>
              <a:spcBef>
                <a:spcPts val="0"/>
              </a:spcBef>
              <a:spcAft>
                <a:spcPts val="0"/>
              </a:spcAft>
              <a:buClr>
                <a:schemeClr val="lt1"/>
              </a:buClr>
              <a:buSzPts val="3200"/>
              <a:buFont typeface="Calibri"/>
              <a:buNone/>
            </a:pPr>
            <a:r>
              <a:rPr lang="en-GB" sz="3900">
                <a:solidFill>
                  <a:schemeClr val="lt1"/>
                </a:solidFill>
                <a:latin typeface="Playwrite GB S"/>
                <a:ea typeface="Playwrite GB S"/>
                <a:cs typeface="Playwrite GB S"/>
                <a:sym typeface="Playwrite GB S"/>
              </a:rPr>
              <a:t>Literacy</a:t>
            </a:r>
            <a:r>
              <a:rPr lang="en-GB" sz="3900">
                <a:solidFill>
                  <a:srgbClr val="FF0000"/>
                </a:solidFill>
                <a:latin typeface="Playwrite GB S"/>
                <a:ea typeface="Playwrite GB S"/>
                <a:cs typeface="Playwrite GB S"/>
                <a:sym typeface="Playwrite GB S"/>
              </a:rPr>
              <a:t>  </a:t>
            </a:r>
            <a:r>
              <a:rPr lang="en-GB" sz="3900">
                <a:solidFill>
                  <a:srgbClr val="FF0000"/>
                </a:solidFill>
                <a:latin typeface="Calibri"/>
                <a:ea typeface="Calibri"/>
                <a:cs typeface="Calibri"/>
                <a:sym typeface="Calibri"/>
              </a:rPr>
              <a:t> </a:t>
            </a:r>
            <a:br>
              <a:rPr lang="en-GB" sz="3200">
                <a:solidFill>
                  <a:schemeClr val="lt1"/>
                </a:solidFill>
                <a:latin typeface="Calibri"/>
                <a:ea typeface="Calibri"/>
                <a:cs typeface="Calibri"/>
                <a:sym typeface="Calibri"/>
              </a:rPr>
            </a:br>
            <a:r>
              <a:rPr lang="en-GB" sz="3200">
                <a:solidFill>
                  <a:schemeClr val="lt1"/>
                </a:solidFill>
                <a:latin typeface="Calibri"/>
                <a:ea typeface="Calibri"/>
                <a:cs typeface="Calibri"/>
                <a:sym typeface="Calibri"/>
              </a:rPr>
              <a:t> </a:t>
            </a:r>
            <a:endParaRPr/>
          </a:p>
        </p:txBody>
      </p:sp>
      <p:sp>
        <p:nvSpPr>
          <p:cNvPr id="505" name="Google Shape;505;g37ba5872375_16_11"/>
          <p:cNvSpPr txBox="1"/>
          <p:nvPr/>
        </p:nvSpPr>
        <p:spPr>
          <a:xfrm>
            <a:off x="3738149" y="391631"/>
            <a:ext cx="51468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1500"/>
              <a:buFont typeface="Arial"/>
              <a:buNone/>
            </a:pPr>
            <a:r>
              <a:rPr lang="en-GB" sz="1500" b="0" i="0" u="none" strike="noStrike" cap="none">
                <a:solidFill>
                  <a:schemeClr val="dk1"/>
                </a:solidFill>
                <a:latin typeface="Playwrite GB S"/>
                <a:ea typeface="Playwrite GB S"/>
                <a:cs typeface="Playwrite GB S"/>
                <a:sym typeface="Playwrite GB S"/>
              </a:rPr>
              <a:t> </a:t>
            </a:r>
            <a:endParaRPr sz="15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500"/>
              <a:buFont typeface="Arial"/>
              <a:buNone/>
            </a:pPr>
            <a:endParaRPr sz="1500" b="1"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500"/>
              <a:buFont typeface="Arial"/>
              <a:buNone/>
            </a:pPr>
            <a:endParaRPr sz="1500" b="1" i="0" u="none" strike="noStrike" cap="none">
              <a:solidFill>
                <a:schemeClr val="dk1"/>
              </a:solidFill>
              <a:latin typeface="Playwrite GB S"/>
              <a:ea typeface="Playwrite GB S"/>
              <a:cs typeface="Playwrite GB S"/>
              <a:sym typeface="Playwrite GB S"/>
            </a:endParaRPr>
          </a:p>
        </p:txBody>
      </p:sp>
      <p:sp>
        <p:nvSpPr>
          <p:cNvPr id="506" name="Google Shape;506;g37ba5872375_16_11"/>
          <p:cNvSpPr txBox="1"/>
          <p:nvPr/>
        </p:nvSpPr>
        <p:spPr>
          <a:xfrm>
            <a:off x="3816500" y="391625"/>
            <a:ext cx="5068500" cy="571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Playwrite GB S"/>
                <a:ea typeface="Playwrite GB S"/>
                <a:cs typeface="Playwrite GB S"/>
                <a:sym typeface="Playwrite GB S"/>
              </a:rPr>
              <a:t>As well as the Prime areas, the EYFS curriculum includes four Specific areas – Literacy, Maths, Understanding the World and Expressive Arts and Design.</a:t>
            </a:r>
            <a:endParaRPr sz="14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400"/>
              <a:buFont typeface="Arial"/>
              <a:buNone/>
            </a:pPr>
            <a:r>
              <a:rPr lang="en-GB" sz="1400" b="1" i="0" u="none" strike="noStrike" cap="none">
                <a:solidFill>
                  <a:schemeClr val="dk1"/>
                </a:solidFill>
                <a:latin typeface="Playwrite GB S"/>
                <a:ea typeface="Playwrite GB S"/>
                <a:cs typeface="Playwrite GB S"/>
                <a:sym typeface="Playwrite GB S"/>
              </a:rPr>
              <a:t>Reading</a:t>
            </a:r>
            <a:endParaRPr sz="10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Playwrite GB S"/>
                <a:ea typeface="Playwrite GB S"/>
                <a:cs typeface="Playwrite GB S"/>
                <a:sym typeface="Playwrite GB S"/>
              </a:rPr>
              <a:t>The children will listen to stories one to one with an adult, in </a:t>
            </a:r>
            <a:r>
              <a:rPr lang="en-GB">
                <a:solidFill>
                  <a:schemeClr val="dk1"/>
                </a:solidFill>
                <a:latin typeface="Playwrite GB S"/>
                <a:ea typeface="Playwrite GB S"/>
                <a:cs typeface="Playwrite GB S"/>
                <a:sym typeface="Playwrite GB S"/>
              </a:rPr>
              <a:t>family </a:t>
            </a:r>
            <a:r>
              <a:rPr lang="en-GB" sz="1400" b="0" i="0" u="none" strike="noStrike" cap="none">
                <a:solidFill>
                  <a:schemeClr val="dk1"/>
                </a:solidFill>
                <a:latin typeface="Playwrite GB S"/>
                <a:ea typeface="Playwrite GB S"/>
                <a:cs typeface="Playwrite GB S"/>
                <a:sym typeface="Playwrite GB S"/>
              </a:rPr>
              <a:t>groups and with their</a:t>
            </a:r>
            <a:r>
              <a:rPr lang="en-GB">
                <a:solidFill>
                  <a:schemeClr val="dk1"/>
                </a:solidFill>
                <a:latin typeface="Playwrite GB S"/>
                <a:ea typeface="Playwrite GB S"/>
                <a:cs typeface="Playwrite GB S"/>
                <a:sym typeface="Playwrite GB S"/>
              </a:rPr>
              <a:t> year group</a:t>
            </a:r>
            <a:r>
              <a:rPr lang="en-GB" sz="1400" b="0" i="0" u="none" strike="noStrike" cap="none">
                <a:solidFill>
                  <a:schemeClr val="dk1"/>
                </a:solidFill>
                <a:latin typeface="Playwrite GB S"/>
                <a:ea typeface="Playwrite GB S"/>
                <a:cs typeface="Playwrite GB S"/>
                <a:sym typeface="Playwrite GB S"/>
              </a:rPr>
              <a:t>. They will be encouraged to look at books independently handling them with care. Each child will bring home a library book each week that we would like you to read to your child several times. This will help them to understand that writing conveys meaning in readiness for them to become confident readers in the future. </a:t>
            </a:r>
            <a:endParaRPr sz="10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Playwrite GB S"/>
                <a:ea typeface="Playwrite GB S"/>
                <a:cs typeface="Playwrite GB S"/>
                <a:sym typeface="Playwrite GB S"/>
              </a:rPr>
              <a:t>Please point out print in your everyday activities such as shop names and brand names on boxes etc. </a:t>
            </a:r>
            <a:endParaRPr sz="14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Playwrite GB S"/>
                <a:ea typeface="Playwrite GB S"/>
                <a:cs typeface="Playwrite GB S"/>
                <a:sym typeface="Playwrite GB S"/>
              </a:rPr>
              <a:t>Writing </a:t>
            </a:r>
            <a:endParaRPr sz="1400" b="1"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Playwrite GB S"/>
                <a:ea typeface="Playwrite GB S"/>
                <a:cs typeface="Playwrite GB S"/>
                <a:sym typeface="Playwrite GB S"/>
              </a:rPr>
              <a:t>The children will be encouraged to use marks in their play to represent their ideas. They will learn to write their name </a:t>
            </a:r>
            <a:r>
              <a:rPr lang="en-GB">
                <a:solidFill>
                  <a:schemeClr val="dk1"/>
                </a:solidFill>
                <a:latin typeface="Playwrite GB S"/>
                <a:ea typeface="Playwrite GB S"/>
                <a:cs typeface="Playwrite GB S"/>
                <a:sym typeface="Playwrite GB S"/>
              </a:rPr>
              <a:t>and start to write simple words using their phonics as the year progresses.</a:t>
            </a:r>
            <a:endParaRPr sz="1400" b="0" i="0" u="none" strike="noStrike" cap="none">
              <a:solidFill>
                <a:srgbClr val="FEFEFE"/>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0"/>
        <p:cNvGrpSpPr/>
        <p:nvPr/>
      </p:nvGrpSpPr>
      <p:grpSpPr>
        <a:xfrm>
          <a:off x="0" y="0"/>
          <a:ext cx="0" cy="0"/>
          <a:chOff x="0" y="0"/>
          <a:chExt cx="0" cy="0"/>
        </a:xfrm>
      </p:grpSpPr>
      <p:sp>
        <p:nvSpPr>
          <p:cNvPr id="511" name="Google Shape;511;g37ba5872375_16_23"/>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12" name="Google Shape;512;g37ba5872375_16_23"/>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13" name="Google Shape;513;g37ba5872375_16_23"/>
          <p:cNvSpPr/>
          <p:nvPr/>
        </p:nvSpPr>
        <p:spPr>
          <a:xfrm rot="-5677505">
            <a:off x="1942934" y="1881188"/>
            <a:ext cx="3299419" cy="330693"/>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14" name="Google Shape;514;g37ba5872375_16_23"/>
          <p:cNvSpPr/>
          <p:nvPr/>
        </p:nvSpPr>
        <p:spPr>
          <a:xfrm rot="-5400000">
            <a:off x="3122264" y="751601"/>
            <a:ext cx="6053670" cy="5354799"/>
          </a:xfrm>
          <a:custGeom>
            <a:avLst/>
            <a:gdLst/>
            <a:ahLst/>
            <a:cxnLst/>
            <a:rect l="l" t="t" r="r" b="b"/>
            <a:pathLst>
              <a:path w="6053670" h="7139732" extrusionOk="0">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15" name="Google Shape;515;g37ba5872375_16_23"/>
          <p:cNvSpPr/>
          <p:nvPr/>
        </p:nvSpPr>
        <p:spPr>
          <a:xfrm>
            <a:off x="0" y="1587"/>
            <a:ext cx="9143999"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16" name="Google Shape;516;g37ba5872375_16_23"/>
          <p:cNvSpPr txBox="1">
            <a:spLocks noGrp="1"/>
          </p:cNvSpPr>
          <p:nvPr>
            <p:ph type="ctrTitle"/>
          </p:nvPr>
        </p:nvSpPr>
        <p:spPr>
          <a:xfrm>
            <a:off x="443345" y="2493367"/>
            <a:ext cx="2851500" cy="1276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alibri"/>
              <a:buNone/>
            </a:pPr>
            <a:r>
              <a:rPr lang="en-GB" sz="3900">
                <a:solidFill>
                  <a:schemeClr val="lt1"/>
                </a:solidFill>
                <a:latin typeface="Playwrite GB S"/>
                <a:ea typeface="Playwrite GB S"/>
                <a:cs typeface="Playwrite GB S"/>
                <a:sym typeface="Playwrite GB S"/>
              </a:rPr>
              <a:t>Nursery </a:t>
            </a:r>
            <a:endParaRPr sz="3900">
              <a:solidFill>
                <a:schemeClr val="lt1"/>
              </a:solidFill>
              <a:latin typeface="Playwrite GB S"/>
              <a:ea typeface="Playwrite GB S"/>
              <a:cs typeface="Playwrite GB S"/>
              <a:sym typeface="Playwrite GB S"/>
            </a:endParaRPr>
          </a:p>
          <a:p>
            <a:pPr marL="0" lvl="0" indent="0" algn="l" rtl="0">
              <a:lnSpc>
                <a:spcPct val="100000"/>
              </a:lnSpc>
              <a:spcBef>
                <a:spcPts val="0"/>
              </a:spcBef>
              <a:spcAft>
                <a:spcPts val="0"/>
              </a:spcAft>
              <a:buClr>
                <a:schemeClr val="lt1"/>
              </a:buClr>
              <a:buSzPts val="3200"/>
              <a:buFont typeface="Calibri"/>
              <a:buNone/>
            </a:pPr>
            <a:endParaRPr sz="3900">
              <a:solidFill>
                <a:schemeClr val="lt1"/>
              </a:solidFill>
              <a:latin typeface="Playwrite GB S"/>
              <a:ea typeface="Playwrite GB S"/>
              <a:cs typeface="Playwrite GB S"/>
              <a:sym typeface="Playwrite GB S"/>
            </a:endParaRPr>
          </a:p>
          <a:p>
            <a:pPr marL="0" lvl="0" indent="0" algn="l" rtl="0">
              <a:lnSpc>
                <a:spcPct val="100000"/>
              </a:lnSpc>
              <a:spcBef>
                <a:spcPts val="0"/>
              </a:spcBef>
              <a:spcAft>
                <a:spcPts val="0"/>
              </a:spcAft>
              <a:buClr>
                <a:schemeClr val="lt1"/>
              </a:buClr>
              <a:buSzPts val="3200"/>
              <a:buFont typeface="Calibri"/>
              <a:buNone/>
            </a:pPr>
            <a:r>
              <a:rPr lang="en-GB" sz="3900">
                <a:solidFill>
                  <a:schemeClr val="lt1"/>
                </a:solidFill>
                <a:latin typeface="Playwrite GB S"/>
                <a:ea typeface="Playwrite GB S"/>
                <a:cs typeface="Playwrite GB S"/>
                <a:sym typeface="Playwrite GB S"/>
              </a:rPr>
              <a:t>Phonics</a:t>
            </a:r>
            <a:r>
              <a:rPr lang="en-GB" sz="3900">
                <a:solidFill>
                  <a:srgbClr val="FF0000"/>
                </a:solidFill>
                <a:latin typeface="Playwrite GB S"/>
                <a:ea typeface="Playwrite GB S"/>
                <a:cs typeface="Playwrite GB S"/>
                <a:sym typeface="Playwrite GB S"/>
              </a:rPr>
              <a:t>  </a:t>
            </a:r>
            <a:br>
              <a:rPr lang="en-GB" sz="3200">
                <a:solidFill>
                  <a:schemeClr val="lt1"/>
                </a:solidFill>
                <a:latin typeface="Calibri"/>
                <a:ea typeface="Calibri"/>
                <a:cs typeface="Calibri"/>
                <a:sym typeface="Calibri"/>
              </a:rPr>
            </a:br>
            <a:r>
              <a:rPr lang="en-GB" sz="3200">
                <a:solidFill>
                  <a:schemeClr val="lt1"/>
                </a:solidFill>
                <a:latin typeface="Calibri"/>
                <a:ea typeface="Calibri"/>
                <a:cs typeface="Calibri"/>
                <a:sym typeface="Calibri"/>
              </a:rPr>
              <a:t> </a:t>
            </a:r>
            <a:endParaRPr/>
          </a:p>
        </p:txBody>
      </p:sp>
      <p:sp>
        <p:nvSpPr>
          <p:cNvPr id="517" name="Google Shape;517;g37ba5872375_16_23"/>
          <p:cNvSpPr txBox="1"/>
          <p:nvPr/>
        </p:nvSpPr>
        <p:spPr>
          <a:xfrm>
            <a:off x="3738149" y="391631"/>
            <a:ext cx="51468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1500"/>
              <a:buFont typeface="Arial"/>
              <a:buNone/>
            </a:pPr>
            <a:r>
              <a:rPr lang="en-GB" sz="1500" b="0" i="0" u="none" strike="noStrike" cap="none">
                <a:solidFill>
                  <a:schemeClr val="dk1"/>
                </a:solidFill>
                <a:latin typeface="Playwrite GB S"/>
                <a:ea typeface="Playwrite GB S"/>
                <a:cs typeface="Playwrite GB S"/>
                <a:sym typeface="Playwrite GB S"/>
              </a:rPr>
              <a:t> </a:t>
            </a:r>
            <a:endParaRPr sz="15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500"/>
              <a:buFont typeface="Arial"/>
              <a:buNone/>
            </a:pPr>
            <a:endParaRPr sz="1500" b="1"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500"/>
              <a:buFont typeface="Arial"/>
              <a:buNone/>
            </a:pPr>
            <a:endParaRPr sz="1500" b="1" i="0" u="none" strike="noStrike" cap="none">
              <a:solidFill>
                <a:schemeClr val="dk1"/>
              </a:solidFill>
              <a:latin typeface="Playwrite GB S"/>
              <a:ea typeface="Playwrite GB S"/>
              <a:cs typeface="Playwrite GB S"/>
              <a:sym typeface="Playwrite GB S"/>
            </a:endParaRPr>
          </a:p>
        </p:txBody>
      </p:sp>
      <p:sp>
        <p:nvSpPr>
          <p:cNvPr id="518" name="Google Shape;518;g37ba5872375_16_23"/>
          <p:cNvSpPr txBox="1"/>
          <p:nvPr/>
        </p:nvSpPr>
        <p:spPr>
          <a:xfrm>
            <a:off x="3816500" y="391625"/>
            <a:ext cx="5068500" cy="656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GB" sz="1600" b="1" i="0" u="none" strike="noStrike" cap="none">
                <a:solidFill>
                  <a:schemeClr val="dk1"/>
                </a:solidFill>
                <a:latin typeface="Playwrite GB S"/>
                <a:ea typeface="Playwrite GB S"/>
                <a:cs typeface="Playwrite GB S"/>
                <a:sym typeface="Playwrite GB S"/>
              </a:rPr>
              <a:t>Phonics </a:t>
            </a:r>
            <a:endParaRPr sz="12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chemeClr val="dk1"/>
              </a:buClr>
              <a:buSzPts val="1600"/>
              <a:buFont typeface="Arial"/>
              <a:buNone/>
            </a:pPr>
            <a:r>
              <a:rPr lang="en-GB" sz="1600" b="0" i="0" u="none" strike="noStrike" cap="none">
                <a:solidFill>
                  <a:schemeClr val="dk1"/>
                </a:solidFill>
                <a:latin typeface="Playwrite GB S"/>
                <a:ea typeface="Playwrite GB S"/>
                <a:cs typeface="Playwrite GB S"/>
                <a:sym typeface="Playwrite GB S"/>
              </a:rPr>
              <a:t>The children in Nursery will take part in phonics sessions with their family group teacher. The sessions will concentrate on developing children's speaking and listening skills and lay the foundations for the phonic work which starts in Reception. The emphasis during Nursery is to get children attuned to the sounds around them and ready to begin developing oral blending and segmenting skills required for reading and writing.</a:t>
            </a:r>
            <a:endParaRPr sz="12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chemeClr val="dk1"/>
              </a:buClr>
              <a:buSzPts val="1600"/>
              <a:buFont typeface="Arial"/>
              <a:buNone/>
            </a:pPr>
            <a:r>
              <a:rPr lang="en-GB" sz="1600" b="0" i="0" u="none" strike="noStrike" cap="none">
                <a:solidFill>
                  <a:schemeClr val="dk1"/>
                </a:solidFill>
                <a:latin typeface="Playwrite GB S"/>
                <a:ea typeface="Playwrite GB S"/>
                <a:cs typeface="Playwrite GB S"/>
                <a:sym typeface="Playwrite GB S"/>
              </a:rPr>
              <a:t>Throughout the year the children will explore:</a:t>
            </a:r>
            <a:endParaRPr sz="1200" b="0" i="0" u="none" strike="noStrike" cap="none">
              <a:solidFill>
                <a:schemeClr val="dk1"/>
              </a:solidFill>
              <a:latin typeface="Playwrite GB S"/>
              <a:ea typeface="Playwrite GB S"/>
              <a:cs typeface="Playwrite GB S"/>
              <a:sym typeface="Playwrite GB S"/>
            </a:endParaRPr>
          </a:p>
          <a:p>
            <a:pPr marL="285750" marR="0" lvl="0" indent="-273050" algn="l" rtl="0">
              <a:lnSpc>
                <a:spcPct val="100000"/>
              </a:lnSpc>
              <a:spcBef>
                <a:spcPts val="0"/>
              </a:spcBef>
              <a:spcAft>
                <a:spcPts val="0"/>
              </a:spcAft>
              <a:buClr>
                <a:schemeClr val="dk1"/>
              </a:buClr>
              <a:buSzPts val="1600"/>
              <a:buFont typeface="Playwrite GB S"/>
              <a:buChar char="•"/>
            </a:pPr>
            <a:r>
              <a:rPr lang="en-GB" sz="1600" b="0" i="0" u="none" strike="noStrike" cap="none">
                <a:solidFill>
                  <a:schemeClr val="dk1"/>
                </a:solidFill>
                <a:latin typeface="Playwrite GB S"/>
                <a:ea typeface="Playwrite GB S"/>
                <a:cs typeface="Playwrite GB S"/>
                <a:sym typeface="Playwrite GB S"/>
              </a:rPr>
              <a:t>Environmental sounds</a:t>
            </a:r>
            <a:endParaRPr sz="1200" b="0" i="0" u="none" strike="noStrike" cap="none">
              <a:solidFill>
                <a:schemeClr val="dk1"/>
              </a:solidFill>
              <a:latin typeface="Playwrite GB S"/>
              <a:ea typeface="Playwrite GB S"/>
              <a:cs typeface="Playwrite GB S"/>
              <a:sym typeface="Playwrite GB S"/>
            </a:endParaRPr>
          </a:p>
          <a:p>
            <a:pPr marL="285750" marR="0" lvl="0" indent="-273050" algn="l" rtl="0">
              <a:lnSpc>
                <a:spcPct val="100000"/>
              </a:lnSpc>
              <a:spcBef>
                <a:spcPts val="0"/>
              </a:spcBef>
              <a:spcAft>
                <a:spcPts val="0"/>
              </a:spcAft>
              <a:buClr>
                <a:schemeClr val="dk1"/>
              </a:buClr>
              <a:buSzPts val="1600"/>
              <a:buFont typeface="Playwrite GB S"/>
              <a:buChar char="•"/>
            </a:pPr>
            <a:r>
              <a:rPr lang="en-GB" sz="1600" b="0" i="0" u="none" strike="noStrike" cap="none">
                <a:solidFill>
                  <a:schemeClr val="dk1"/>
                </a:solidFill>
                <a:latin typeface="Playwrite GB S"/>
                <a:ea typeface="Playwrite GB S"/>
                <a:cs typeface="Playwrite GB S"/>
                <a:sym typeface="Playwrite GB S"/>
              </a:rPr>
              <a:t>Instrumental sounds</a:t>
            </a:r>
            <a:endParaRPr sz="1200" b="0" i="0" u="none" strike="noStrike" cap="none">
              <a:solidFill>
                <a:schemeClr val="dk1"/>
              </a:solidFill>
              <a:latin typeface="Playwrite GB S"/>
              <a:ea typeface="Playwrite GB S"/>
              <a:cs typeface="Playwrite GB S"/>
              <a:sym typeface="Playwrite GB S"/>
            </a:endParaRPr>
          </a:p>
          <a:p>
            <a:pPr marL="285750" marR="0" lvl="0" indent="-273050" algn="l" rtl="0">
              <a:lnSpc>
                <a:spcPct val="100000"/>
              </a:lnSpc>
              <a:spcBef>
                <a:spcPts val="0"/>
              </a:spcBef>
              <a:spcAft>
                <a:spcPts val="0"/>
              </a:spcAft>
              <a:buClr>
                <a:schemeClr val="dk1"/>
              </a:buClr>
              <a:buSzPts val="1600"/>
              <a:buFont typeface="Playwrite GB S"/>
              <a:buChar char="•"/>
            </a:pPr>
            <a:r>
              <a:rPr lang="en-GB" sz="1600" b="0" i="0" u="none" strike="noStrike" cap="none">
                <a:solidFill>
                  <a:schemeClr val="dk1"/>
                </a:solidFill>
                <a:latin typeface="Playwrite GB S"/>
                <a:ea typeface="Playwrite GB S"/>
                <a:cs typeface="Playwrite GB S"/>
                <a:sym typeface="Playwrite GB S"/>
              </a:rPr>
              <a:t>Body percussion</a:t>
            </a:r>
            <a:endParaRPr sz="1200" b="0" i="0" u="none" strike="noStrike" cap="none">
              <a:solidFill>
                <a:schemeClr val="dk1"/>
              </a:solidFill>
              <a:latin typeface="Playwrite GB S"/>
              <a:ea typeface="Playwrite GB S"/>
              <a:cs typeface="Playwrite GB S"/>
              <a:sym typeface="Playwrite GB S"/>
            </a:endParaRPr>
          </a:p>
          <a:p>
            <a:pPr marL="285750" marR="0" lvl="0" indent="-273050" algn="l" rtl="0">
              <a:lnSpc>
                <a:spcPct val="100000"/>
              </a:lnSpc>
              <a:spcBef>
                <a:spcPts val="0"/>
              </a:spcBef>
              <a:spcAft>
                <a:spcPts val="0"/>
              </a:spcAft>
              <a:buClr>
                <a:schemeClr val="dk1"/>
              </a:buClr>
              <a:buSzPts val="1600"/>
              <a:buFont typeface="Playwrite GB S"/>
              <a:buChar char="•"/>
            </a:pPr>
            <a:r>
              <a:rPr lang="en-GB" sz="1600" b="0" i="0" u="none" strike="noStrike" cap="none">
                <a:solidFill>
                  <a:schemeClr val="dk1"/>
                </a:solidFill>
                <a:latin typeface="Playwrite GB S"/>
                <a:ea typeface="Playwrite GB S"/>
                <a:cs typeface="Playwrite GB S"/>
                <a:sym typeface="Playwrite GB S"/>
              </a:rPr>
              <a:t>Rhythm and rhyme</a:t>
            </a:r>
            <a:endParaRPr sz="1200" b="0" i="0" u="none" strike="noStrike" cap="none">
              <a:solidFill>
                <a:schemeClr val="dk1"/>
              </a:solidFill>
              <a:latin typeface="Playwrite GB S"/>
              <a:ea typeface="Playwrite GB S"/>
              <a:cs typeface="Playwrite GB S"/>
              <a:sym typeface="Playwrite GB S"/>
            </a:endParaRPr>
          </a:p>
          <a:p>
            <a:pPr marL="285750" marR="0" lvl="0" indent="-273050" algn="l" rtl="0">
              <a:lnSpc>
                <a:spcPct val="100000"/>
              </a:lnSpc>
              <a:spcBef>
                <a:spcPts val="0"/>
              </a:spcBef>
              <a:spcAft>
                <a:spcPts val="0"/>
              </a:spcAft>
              <a:buClr>
                <a:schemeClr val="dk1"/>
              </a:buClr>
              <a:buSzPts val="1600"/>
              <a:buFont typeface="Playwrite GB S"/>
              <a:buChar char="•"/>
            </a:pPr>
            <a:r>
              <a:rPr lang="en-GB" sz="1600" b="0" i="0" u="none" strike="noStrike" cap="none">
                <a:solidFill>
                  <a:schemeClr val="dk1"/>
                </a:solidFill>
                <a:latin typeface="Playwrite GB S"/>
                <a:ea typeface="Playwrite GB S"/>
                <a:cs typeface="Playwrite GB S"/>
                <a:sym typeface="Playwrite GB S"/>
              </a:rPr>
              <a:t>Alliteration</a:t>
            </a:r>
            <a:endParaRPr sz="1200" b="0" i="0" u="none" strike="noStrike" cap="none">
              <a:solidFill>
                <a:schemeClr val="dk1"/>
              </a:solidFill>
              <a:latin typeface="Playwrite GB S"/>
              <a:ea typeface="Playwrite GB S"/>
              <a:cs typeface="Playwrite GB S"/>
              <a:sym typeface="Playwrite GB S"/>
            </a:endParaRPr>
          </a:p>
          <a:p>
            <a:pPr marL="285750" marR="0" lvl="0" indent="-273050" algn="l" rtl="0">
              <a:lnSpc>
                <a:spcPct val="100000"/>
              </a:lnSpc>
              <a:spcBef>
                <a:spcPts val="0"/>
              </a:spcBef>
              <a:spcAft>
                <a:spcPts val="0"/>
              </a:spcAft>
              <a:buClr>
                <a:schemeClr val="dk1"/>
              </a:buClr>
              <a:buSzPts val="1600"/>
              <a:buFont typeface="Playwrite GB S"/>
              <a:buChar char="•"/>
            </a:pPr>
            <a:r>
              <a:rPr lang="en-GB" sz="1600" b="0" i="0" u="none" strike="noStrike" cap="none">
                <a:solidFill>
                  <a:schemeClr val="dk1"/>
                </a:solidFill>
                <a:latin typeface="Playwrite GB S"/>
                <a:ea typeface="Playwrite GB S"/>
                <a:cs typeface="Playwrite GB S"/>
                <a:sym typeface="Playwrite GB S"/>
              </a:rPr>
              <a:t>Vocal sounds.</a:t>
            </a:r>
            <a:endParaRPr sz="1200" b="0" i="0" u="none" strike="noStrike" cap="none">
              <a:solidFill>
                <a:schemeClr val="dk1"/>
              </a:solidFill>
              <a:latin typeface="Playwrite GB S"/>
              <a:ea typeface="Playwrite GB S"/>
              <a:cs typeface="Playwrite GB S"/>
              <a:sym typeface="Playwrite GB S"/>
            </a:endParaRPr>
          </a:p>
          <a:p>
            <a:pPr marL="285750" marR="0" lvl="0" indent="-171450" algn="l" rtl="0">
              <a:lnSpc>
                <a:spcPct val="100000"/>
              </a:lnSpc>
              <a:spcBef>
                <a:spcPts val="0"/>
              </a:spcBef>
              <a:spcAft>
                <a:spcPts val="0"/>
              </a:spcAft>
              <a:buClr>
                <a:schemeClr val="lt1"/>
              </a:buClr>
              <a:buSzPts val="1800"/>
              <a:buFont typeface="Arial"/>
              <a:buNone/>
            </a:pPr>
            <a:endParaRPr sz="16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chemeClr val="dk1"/>
              </a:buClr>
              <a:buSzPts val="1600"/>
              <a:buFont typeface="Arial"/>
              <a:buNone/>
            </a:pPr>
            <a:r>
              <a:rPr lang="en-GB" sz="1600" b="0" i="0" u="none" strike="noStrike" cap="none">
                <a:solidFill>
                  <a:schemeClr val="dk1"/>
                </a:solidFill>
                <a:latin typeface="Playwrite GB S"/>
                <a:ea typeface="Playwrite GB S"/>
                <a:cs typeface="Playwrite GB S"/>
                <a:sym typeface="Playwrite GB S"/>
              </a:rPr>
              <a:t>In the summer term, the children will begin to orally blend and segment words. This will prepare the children to break words into sounds e.g. cat = c-a-t. This will prepare children for learning to read and write words in Reception.</a:t>
            </a:r>
            <a:endParaRPr sz="1200" b="0" i="0" u="none" strike="noStrike" cap="none">
              <a:solidFill>
                <a:schemeClr val="dk1"/>
              </a:solidFill>
              <a:latin typeface="Playwrite GB S"/>
              <a:ea typeface="Playwrite GB S"/>
              <a:cs typeface="Playwrite GB S"/>
              <a:sym typeface="Playwrite GB 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grpSp>
        <p:nvGrpSpPr>
          <p:cNvPr id="307" name="Google Shape;307;p2"/>
          <p:cNvGrpSpPr/>
          <p:nvPr/>
        </p:nvGrpSpPr>
        <p:grpSpPr>
          <a:xfrm>
            <a:off x="0" y="0"/>
            <a:ext cx="9144000" cy="6858000"/>
            <a:chOff x="0" y="0"/>
            <a:chExt cx="12192000" cy="6858000"/>
          </a:xfrm>
        </p:grpSpPr>
        <p:sp>
          <p:nvSpPr>
            <p:cNvPr id="308" name="Google Shape;308;p2"/>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09" name="Google Shape;309;p2"/>
            <p:cNvSpPr/>
            <p:nvPr/>
          </p:nvSpPr>
          <p:spPr>
            <a:xfrm>
              <a:off x="0" y="2667000"/>
              <a:ext cx="4191000" cy="4191000"/>
            </a:xfrm>
            <a:prstGeom prst="ellipse">
              <a:avLst/>
            </a:prstGeom>
            <a:gradFill>
              <a:gsLst>
                <a:gs pos="0">
                  <a:srgbClr val="9B6BF2">
                    <a:alpha val="10196"/>
                  </a:srgbClr>
                </a:gs>
                <a:gs pos="36000">
                  <a:srgbClr val="9B6BF2">
                    <a:alpha val="9019"/>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10" name="Google Shape;310;p2"/>
            <p:cNvSpPr/>
            <p:nvPr/>
          </p:nvSpPr>
          <p:spPr>
            <a:xfrm>
              <a:off x="0" y="2895600"/>
              <a:ext cx="2362200" cy="2362200"/>
            </a:xfrm>
            <a:prstGeom prst="ellipse">
              <a:avLst/>
            </a:prstGeom>
            <a:gradFill>
              <a:gsLst>
                <a:gs pos="0">
                  <a:srgbClr val="9B6BF2">
                    <a:alpha val="7058"/>
                  </a:srgbClr>
                </a:gs>
                <a:gs pos="36000">
                  <a:srgbClr val="9B6BF2">
                    <a:alpha val="7058"/>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11" name="Google Shape;311;p2"/>
            <p:cNvSpPr/>
            <p:nvPr/>
          </p:nvSpPr>
          <p:spPr>
            <a:xfrm>
              <a:off x="8609012" y="5867400"/>
              <a:ext cx="990600" cy="990600"/>
            </a:xfrm>
            <a:prstGeom prst="ellipse">
              <a:avLst/>
            </a:prstGeom>
            <a:gradFill>
              <a:gsLst>
                <a:gs pos="0">
                  <a:srgbClr val="9B6BF2">
                    <a:alpha val="12941"/>
                  </a:srgbClr>
                </a:gs>
                <a:gs pos="36000">
                  <a:srgbClr val="9B6BF2">
                    <a:alpha val="5882"/>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12" name="Google Shape;312;p2"/>
            <p:cNvSpPr/>
            <p:nvPr/>
          </p:nvSpPr>
          <p:spPr>
            <a:xfrm>
              <a:off x="8609012" y="1676400"/>
              <a:ext cx="2819400" cy="2819400"/>
            </a:xfrm>
            <a:prstGeom prst="ellipse">
              <a:avLst/>
            </a:prstGeom>
            <a:gradFill>
              <a:gsLst>
                <a:gs pos="0">
                  <a:srgbClr val="9B6BF2">
                    <a:alpha val="5882"/>
                  </a:srgbClr>
                </a:gs>
                <a:gs pos="36000">
                  <a:srgbClr val="9B6BF2">
                    <a:alpha val="5098"/>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13" name="Google Shape;313;p2"/>
            <p:cNvSpPr/>
            <p:nvPr/>
          </p:nvSpPr>
          <p:spPr>
            <a:xfrm>
              <a:off x="7999412" y="8464"/>
              <a:ext cx="1600200" cy="1600200"/>
            </a:xfrm>
            <a:prstGeom prst="ellipse">
              <a:avLst/>
            </a:prstGeom>
            <a:gradFill>
              <a:gsLst>
                <a:gs pos="0">
                  <a:srgbClr val="9B6BF2">
                    <a:alpha val="12941"/>
                  </a:srgbClr>
                </a:gs>
                <a:gs pos="36000">
                  <a:srgbClr val="9B6BF2">
                    <a:alpha val="5882"/>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14" name="Google Shape;314;p2"/>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sp>
          <p:nvSpPr>
            <p:cNvPr id="315" name="Google Shape;315;p2"/>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sp>
          <p:nvSpPr>
            <p:cNvPr id="316" name="Google Shape;316;p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grpSp>
      <p:sp>
        <p:nvSpPr>
          <p:cNvPr id="317" name="Google Shape;317;p2"/>
          <p:cNvSpPr/>
          <p:nvPr/>
        </p:nvSpPr>
        <p:spPr>
          <a:xfrm>
            <a:off x="7828359" y="0"/>
            <a:ext cx="514350" cy="1143000"/>
          </a:xfrm>
          <a:prstGeom prst="rect">
            <a:avLst/>
          </a:prstGeom>
          <a:solidFill>
            <a:schemeClr val="accent1"/>
          </a:solidFill>
          <a:ln>
            <a:noFill/>
          </a:ln>
          <a:effectLst>
            <a:outerShdw blurRad="38100" dist="25400" dir="5400000" rotWithShape="0">
              <a:srgbClr val="000000">
                <a:alpha val="4392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18" name="Google Shape;318;p2"/>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19" name="Google Shape;319;p2"/>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20" name="Google Shape;320;p2"/>
          <p:cNvSpPr/>
          <p:nvPr/>
        </p:nvSpPr>
        <p:spPr>
          <a:xfrm rot="-5677511">
            <a:off x="1942938" y="1881194"/>
            <a:ext cx="3299407" cy="330693"/>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sp>
        <p:nvSpPr>
          <p:cNvPr id="321" name="Google Shape;321;p2"/>
          <p:cNvSpPr/>
          <p:nvPr/>
        </p:nvSpPr>
        <p:spPr>
          <a:xfrm rot="-5400000">
            <a:off x="3122264" y="751601"/>
            <a:ext cx="6053670" cy="5354799"/>
          </a:xfrm>
          <a:custGeom>
            <a:avLst/>
            <a:gdLst/>
            <a:ahLst/>
            <a:cxnLst/>
            <a:rect l="l" t="t" r="r" b="b"/>
            <a:pathLst>
              <a:path w="6053670" h="7139732" extrusionOk="0">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sp>
        <p:nvSpPr>
          <p:cNvPr id="322" name="Google Shape;322;p2"/>
          <p:cNvSpPr/>
          <p:nvPr/>
        </p:nvSpPr>
        <p:spPr>
          <a:xfrm>
            <a:off x="0" y="1587"/>
            <a:ext cx="9144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sp>
        <p:nvSpPr>
          <p:cNvPr id="323" name="Google Shape;323;p2"/>
          <p:cNvSpPr txBox="1">
            <a:spLocks noGrp="1"/>
          </p:cNvSpPr>
          <p:nvPr>
            <p:ph type="ctrTitle"/>
          </p:nvPr>
        </p:nvSpPr>
        <p:spPr>
          <a:xfrm>
            <a:off x="745565" y="1130603"/>
            <a:ext cx="2506831" cy="4596794"/>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EBEBEB"/>
              </a:buClr>
              <a:buSzPts val="5400"/>
              <a:buFont typeface="Calibri"/>
              <a:buNone/>
            </a:pPr>
            <a:r>
              <a:rPr lang="en-GB" sz="5400">
                <a:latin typeface="Playwrite GB S"/>
                <a:ea typeface="Playwrite GB S"/>
                <a:cs typeface="Playwrite GB S"/>
                <a:sym typeface="Playwrite GB S"/>
              </a:rPr>
              <a:t>EYFS Team</a:t>
            </a:r>
            <a:br>
              <a:rPr lang="en-GB" sz="5400">
                <a:latin typeface="Calibri"/>
                <a:ea typeface="Calibri"/>
                <a:cs typeface="Calibri"/>
                <a:sym typeface="Calibri"/>
              </a:rPr>
            </a:br>
            <a:endParaRPr/>
          </a:p>
        </p:txBody>
      </p:sp>
      <p:sp>
        <p:nvSpPr>
          <p:cNvPr id="324" name="Google Shape;324;p2"/>
          <p:cNvSpPr txBox="1"/>
          <p:nvPr/>
        </p:nvSpPr>
        <p:spPr>
          <a:xfrm>
            <a:off x="3967557" y="437513"/>
            <a:ext cx="4126961" cy="5954325"/>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l" rtl="0">
              <a:lnSpc>
                <a:spcPct val="100000"/>
              </a:lnSpc>
              <a:spcBef>
                <a:spcPts val="1000"/>
              </a:spcBef>
              <a:spcAft>
                <a:spcPts val="0"/>
              </a:spcAft>
              <a:buClr>
                <a:schemeClr val="accent1"/>
              </a:buClr>
              <a:buSzPct val="80000"/>
              <a:buFont typeface="Noto Sans Symbols"/>
              <a:buNone/>
            </a:pPr>
            <a:endParaRPr sz="1600" b="0" i="0" u="none" strike="noStrike" cap="none">
              <a:solidFill>
                <a:srgbClr val="3F3F3F"/>
              </a:solidFill>
              <a:latin typeface="Calibri"/>
              <a:ea typeface="Calibri"/>
              <a:cs typeface="Calibri"/>
              <a:sym typeface="Calibri"/>
            </a:endParaRPr>
          </a:p>
          <a:p>
            <a:pPr marL="0" marR="0" lvl="0" indent="0" algn="l" rtl="0">
              <a:lnSpc>
                <a:spcPct val="100000"/>
              </a:lnSpc>
              <a:spcBef>
                <a:spcPts val="1000"/>
              </a:spcBef>
              <a:spcAft>
                <a:spcPts val="0"/>
              </a:spcAft>
              <a:buClr>
                <a:schemeClr val="accent1"/>
              </a:buClr>
              <a:buSzPct val="80000"/>
              <a:buFont typeface="Noto Sans Symbols"/>
              <a:buNone/>
            </a:pPr>
            <a:r>
              <a:rPr lang="en-GB" sz="1700" b="1" i="0" u="sng" strike="noStrike" cap="none">
                <a:solidFill>
                  <a:srgbClr val="3F3F3F"/>
                </a:solidFill>
                <a:latin typeface="Playwrite GB S"/>
                <a:ea typeface="Playwrite GB S"/>
                <a:cs typeface="Playwrite GB S"/>
                <a:sym typeface="Playwrite GB S"/>
              </a:rPr>
              <a:t>Nursery:</a:t>
            </a:r>
            <a:endParaRPr sz="1700" b="1" i="0" u="sng" strike="noStrike" cap="none">
              <a:solidFill>
                <a:srgbClr val="3F3F3F"/>
              </a:solidFill>
              <a:latin typeface="Playwrite GB S"/>
              <a:ea typeface="Playwrite GB S"/>
              <a:cs typeface="Playwrite GB S"/>
              <a:sym typeface="Playwrite GB S"/>
            </a:endParaRPr>
          </a:p>
          <a:p>
            <a:pPr marL="0" marR="0" lvl="0" indent="0" algn="l" rtl="0">
              <a:lnSpc>
                <a:spcPct val="100000"/>
              </a:lnSpc>
              <a:spcBef>
                <a:spcPts val="1000"/>
              </a:spcBef>
              <a:spcAft>
                <a:spcPts val="0"/>
              </a:spcAft>
              <a:buClr>
                <a:schemeClr val="accent1"/>
              </a:buClr>
              <a:buSzPct val="80000"/>
              <a:buFont typeface="Noto Sans Symbols"/>
              <a:buNone/>
            </a:pPr>
            <a:endParaRPr sz="1700" b="1" i="0" u="sng" strike="noStrike" cap="none">
              <a:solidFill>
                <a:srgbClr val="3F3F3F"/>
              </a:solidFill>
              <a:latin typeface="Playwrite GB S"/>
              <a:ea typeface="Playwrite GB S"/>
              <a:cs typeface="Playwrite GB S"/>
              <a:sym typeface="Playwrite GB S"/>
            </a:endParaRPr>
          </a:p>
          <a:p>
            <a:pPr marL="0" marR="0" lvl="0" indent="0" algn="l" rtl="0">
              <a:lnSpc>
                <a:spcPct val="100000"/>
              </a:lnSpc>
              <a:spcBef>
                <a:spcPts val="1000"/>
              </a:spcBef>
              <a:spcAft>
                <a:spcPts val="0"/>
              </a:spcAft>
              <a:buClr>
                <a:schemeClr val="accent1"/>
              </a:buClr>
              <a:buSzPct val="80000"/>
              <a:buFont typeface="Noto Sans Symbols"/>
              <a:buNone/>
            </a:pPr>
            <a:r>
              <a:rPr lang="en-GB" sz="1700" b="0" i="0" u="none" strike="noStrike" cap="none">
                <a:solidFill>
                  <a:srgbClr val="3F3F3F"/>
                </a:solidFill>
                <a:latin typeface="Playwrite GB S"/>
                <a:ea typeface="Playwrite GB S"/>
                <a:cs typeface="Playwrite GB S"/>
                <a:sym typeface="Playwrite GB S"/>
              </a:rPr>
              <a:t>Mrs Shabir -Teacher</a:t>
            </a:r>
            <a:endParaRPr sz="1700" b="0" i="0" u="none" strike="noStrike" cap="none">
              <a:solidFill>
                <a:srgbClr val="3F3F3F"/>
              </a:solidFill>
              <a:latin typeface="Playwrite GB S"/>
              <a:ea typeface="Playwrite GB S"/>
              <a:cs typeface="Playwrite GB S"/>
              <a:sym typeface="Playwrite GB S"/>
            </a:endParaRPr>
          </a:p>
          <a:p>
            <a:pPr marL="0" marR="0" lvl="0" indent="0" algn="l" rtl="0">
              <a:lnSpc>
                <a:spcPct val="100000"/>
              </a:lnSpc>
              <a:spcBef>
                <a:spcPts val="1000"/>
              </a:spcBef>
              <a:spcAft>
                <a:spcPts val="0"/>
              </a:spcAft>
              <a:buClr>
                <a:schemeClr val="accent1"/>
              </a:buClr>
              <a:buSzPct val="80000"/>
              <a:buFont typeface="Noto Sans Symbols"/>
              <a:buNone/>
            </a:pPr>
            <a:r>
              <a:rPr lang="en-GB" sz="1700" b="0" i="0" u="none" strike="noStrike" cap="none">
                <a:solidFill>
                  <a:srgbClr val="3F3F3F"/>
                </a:solidFill>
                <a:latin typeface="Playwrite GB S"/>
                <a:ea typeface="Playwrite GB S"/>
                <a:cs typeface="Playwrite GB S"/>
                <a:sym typeface="Playwrite GB S"/>
              </a:rPr>
              <a:t> </a:t>
            </a:r>
            <a:endParaRPr sz="1700" b="0" i="0" u="none" strike="noStrike" cap="none">
              <a:solidFill>
                <a:srgbClr val="3F3F3F"/>
              </a:solidFill>
              <a:latin typeface="Playwrite GB S"/>
              <a:ea typeface="Playwrite GB S"/>
              <a:cs typeface="Playwrite GB S"/>
              <a:sym typeface="Playwrite GB S"/>
            </a:endParaRPr>
          </a:p>
          <a:p>
            <a:pPr marL="0" marR="0" lvl="0" indent="0" algn="l" rtl="0">
              <a:lnSpc>
                <a:spcPct val="100000"/>
              </a:lnSpc>
              <a:spcBef>
                <a:spcPts val="1000"/>
              </a:spcBef>
              <a:spcAft>
                <a:spcPts val="0"/>
              </a:spcAft>
              <a:buClr>
                <a:schemeClr val="accent1"/>
              </a:buClr>
              <a:buSzPct val="80000"/>
              <a:buFont typeface="Noto Sans Symbols"/>
              <a:buNone/>
            </a:pPr>
            <a:r>
              <a:rPr lang="en-GB" sz="1700" b="0" i="0" u="none" strike="noStrike" cap="none">
                <a:solidFill>
                  <a:srgbClr val="3F3F3F"/>
                </a:solidFill>
                <a:latin typeface="Playwrite GB S"/>
                <a:ea typeface="Playwrite GB S"/>
                <a:cs typeface="Playwrite GB S"/>
                <a:sym typeface="Playwrite GB S"/>
              </a:rPr>
              <a:t>Mrs Carter - TA</a:t>
            </a:r>
            <a:endParaRPr sz="1700" b="0" i="0" u="none" strike="noStrike" cap="none">
              <a:solidFill>
                <a:srgbClr val="3F3F3F"/>
              </a:solidFill>
              <a:latin typeface="Playwrite GB S"/>
              <a:ea typeface="Playwrite GB S"/>
              <a:cs typeface="Playwrite GB S"/>
              <a:sym typeface="Playwrite GB S"/>
            </a:endParaRPr>
          </a:p>
          <a:p>
            <a:pPr marL="0" marR="0" lvl="0" indent="0" algn="l" rtl="0">
              <a:lnSpc>
                <a:spcPct val="100000"/>
              </a:lnSpc>
              <a:spcBef>
                <a:spcPts val="1000"/>
              </a:spcBef>
              <a:spcAft>
                <a:spcPts val="0"/>
              </a:spcAft>
              <a:buClr>
                <a:schemeClr val="accent1"/>
              </a:buClr>
              <a:buSzPct val="80000"/>
              <a:buFont typeface="Noto Sans Symbols"/>
              <a:buNone/>
            </a:pPr>
            <a:endParaRPr sz="1700" b="0" i="0" u="none" strike="noStrike" cap="none">
              <a:solidFill>
                <a:srgbClr val="3F3F3F"/>
              </a:solidFill>
              <a:latin typeface="Playwrite GB S"/>
              <a:ea typeface="Playwrite GB S"/>
              <a:cs typeface="Playwrite GB S"/>
              <a:sym typeface="Playwrite GB S"/>
            </a:endParaRPr>
          </a:p>
          <a:p>
            <a:pPr marL="0" marR="0" lvl="0" indent="0" algn="l" rtl="0">
              <a:lnSpc>
                <a:spcPct val="100000"/>
              </a:lnSpc>
              <a:spcBef>
                <a:spcPts val="1000"/>
              </a:spcBef>
              <a:spcAft>
                <a:spcPts val="0"/>
              </a:spcAft>
              <a:buClr>
                <a:schemeClr val="accent1"/>
              </a:buClr>
              <a:buSzPct val="80000"/>
              <a:buFont typeface="Noto Sans Symbols"/>
              <a:buNone/>
            </a:pPr>
            <a:r>
              <a:rPr lang="en-GB" sz="1700" b="0" i="0" u="none" strike="noStrike" cap="none">
                <a:solidFill>
                  <a:srgbClr val="3F3F3F"/>
                </a:solidFill>
                <a:latin typeface="Playwrite GB S"/>
                <a:ea typeface="Playwrite GB S"/>
                <a:cs typeface="Playwrite GB S"/>
                <a:sym typeface="Playwrite GB S"/>
              </a:rPr>
              <a:t>Mrs Ashton - TA</a:t>
            </a:r>
            <a:endParaRPr sz="1700" b="0" i="0" u="none" strike="noStrike" cap="none">
              <a:solidFill>
                <a:srgbClr val="3F3F3F"/>
              </a:solidFill>
              <a:latin typeface="Playwrite GB S"/>
              <a:ea typeface="Playwrite GB S"/>
              <a:cs typeface="Playwrite GB S"/>
              <a:sym typeface="Playwrite GB S"/>
            </a:endParaRPr>
          </a:p>
          <a:p>
            <a:pPr marL="0" marR="0" lvl="0" indent="0" algn="l" rtl="0">
              <a:lnSpc>
                <a:spcPct val="100000"/>
              </a:lnSpc>
              <a:spcBef>
                <a:spcPts val="1000"/>
              </a:spcBef>
              <a:spcAft>
                <a:spcPts val="0"/>
              </a:spcAft>
              <a:buClr>
                <a:schemeClr val="accent1"/>
              </a:buClr>
              <a:buSzPct val="80000"/>
              <a:buFont typeface="Noto Sans Symbols"/>
              <a:buNone/>
            </a:pPr>
            <a:endParaRPr sz="1700" b="0" i="0" u="none" strike="noStrike" cap="none">
              <a:solidFill>
                <a:srgbClr val="3F3F3F"/>
              </a:solidFill>
              <a:latin typeface="Playwrite GB S"/>
              <a:ea typeface="Playwrite GB S"/>
              <a:cs typeface="Playwrite GB S"/>
              <a:sym typeface="Playwrite GB S"/>
            </a:endParaRPr>
          </a:p>
          <a:p>
            <a:pPr marL="0" marR="0" lvl="0" indent="0" algn="l" rtl="0">
              <a:lnSpc>
                <a:spcPct val="100000"/>
              </a:lnSpc>
              <a:spcBef>
                <a:spcPts val="1000"/>
              </a:spcBef>
              <a:spcAft>
                <a:spcPts val="0"/>
              </a:spcAft>
              <a:buClr>
                <a:schemeClr val="accent1"/>
              </a:buClr>
              <a:buSzPct val="80000"/>
              <a:buFont typeface="Noto Sans Symbols"/>
              <a:buNone/>
            </a:pPr>
            <a:endParaRPr sz="1700" b="0" i="0" u="none" strike="noStrike" cap="none">
              <a:solidFill>
                <a:srgbClr val="3F3F3F"/>
              </a:solidFill>
              <a:latin typeface="Playwrite GB S"/>
              <a:ea typeface="Playwrite GB S"/>
              <a:cs typeface="Playwrite GB S"/>
              <a:sym typeface="Playwrite GB S"/>
            </a:endParaRPr>
          </a:p>
          <a:p>
            <a:pPr marL="0" marR="0" lvl="0" indent="0" algn="l" rtl="0">
              <a:lnSpc>
                <a:spcPct val="100000"/>
              </a:lnSpc>
              <a:spcBef>
                <a:spcPts val="1000"/>
              </a:spcBef>
              <a:spcAft>
                <a:spcPts val="0"/>
              </a:spcAft>
              <a:buClr>
                <a:schemeClr val="accent1"/>
              </a:buClr>
              <a:buSzPct val="80000"/>
              <a:buFont typeface="Noto Sans Symbols"/>
              <a:buNone/>
            </a:pPr>
            <a:r>
              <a:rPr lang="en-GB" sz="1700" b="1" i="0" u="sng" strike="noStrike" cap="none">
                <a:solidFill>
                  <a:srgbClr val="3F3F3F"/>
                </a:solidFill>
                <a:latin typeface="Playwrite GB S"/>
                <a:ea typeface="Playwrite GB S"/>
                <a:cs typeface="Playwrite GB S"/>
                <a:sym typeface="Playwrite GB S"/>
              </a:rPr>
              <a:t>Reception:</a:t>
            </a:r>
            <a:endParaRPr sz="1700" b="1" i="0" u="sng" strike="noStrike" cap="none">
              <a:solidFill>
                <a:srgbClr val="3F3F3F"/>
              </a:solidFill>
              <a:latin typeface="Playwrite GB S"/>
              <a:ea typeface="Playwrite GB S"/>
              <a:cs typeface="Playwrite GB S"/>
              <a:sym typeface="Playwrite GB S"/>
            </a:endParaRPr>
          </a:p>
          <a:p>
            <a:pPr marL="0" marR="0" lvl="0" indent="0" algn="l" rtl="0">
              <a:lnSpc>
                <a:spcPct val="100000"/>
              </a:lnSpc>
              <a:spcBef>
                <a:spcPts val="1000"/>
              </a:spcBef>
              <a:spcAft>
                <a:spcPts val="0"/>
              </a:spcAft>
              <a:buClr>
                <a:schemeClr val="accent1"/>
              </a:buClr>
              <a:buSzPct val="80000"/>
              <a:buFont typeface="Noto Sans Symbols"/>
              <a:buNone/>
            </a:pPr>
            <a:endParaRPr sz="1700" b="1" i="0" u="sng" strike="noStrike" cap="none">
              <a:solidFill>
                <a:srgbClr val="3F3F3F"/>
              </a:solidFill>
              <a:latin typeface="Playwrite GB S"/>
              <a:ea typeface="Playwrite GB S"/>
              <a:cs typeface="Playwrite GB S"/>
              <a:sym typeface="Playwrite GB S"/>
            </a:endParaRPr>
          </a:p>
          <a:p>
            <a:pPr marL="0" marR="0" lvl="0" indent="0" algn="l" rtl="0">
              <a:lnSpc>
                <a:spcPct val="100000"/>
              </a:lnSpc>
              <a:spcBef>
                <a:spcPts val="1000"/>
              </a:spcBef>
              <a:spcAft>
                <a:spcPts val="0"/>
              </a:spcAft>
              <a:buClr>
                <a:schemeClr val="accent1"/>
              </a:buClr>
              <a:buSzPct val="80000"/>
              <a:buFont typeface="Noto Sans Symbols"/>
              <a:buNone/>
            </a:pPr>
            <a:r>
              <a:rPr lang="en-GB" sz="1700" b="0" i="0" u="none" strike="noStrike" cap="none">
                <a:solidFill>
                  <a:srgbClr val="3F3F3F"/>
                </a:solidFill>
                <a:latin typeface="Playwrite GB S"/>
                <a:ea typeface="Playwrite GB S"/>
                <a:cs typeface="Playwrite GB S"/>
                <a:sym typeface="Playwrite GB S"/>
              </a:rPr>
              <a:t>Mrs Byron - Aston </a:t>
            </a:r>
            <a:endParaRPr sz="1700" b="0" i="0" u="none" strike="noStrike" cap="none">
              <a:solidFill>
                <a:srgbClr val="3F3F3F"/>
              </a:solidFill>
              <a:latin typeface="Playwrite GB S"/>
              <a:ea typeface="Playwrite GB S"/>
              <a:cs typeface="Playwrite GB S"/>
              <a:sym typeface="Playwrite GB S"/>
            </a:endParaRPr>
          </a:p>
          <a:p>
            <a:pPr marL="0" marR="0" lvl="0" indent="0" algn="l" rtl="0">
              <a:lnSpc>
                <a:spcPct val="100000"/>
              </a:lnSpc>
              <a:spcBef>
                <a:spcPts val="1000"/>
              </a:spcBef>
              <a:spcAft>
                <a:spcPts val="0"/>
              </a:spcAft>
              <a:buClr>
                <a:schemeClr val="accent1"/>
              </a:buClr>
              <a:buSzPct val="80000"/>
              <a:buFont typeface="Noto Sans Symbols"/>
              <a:buNone/>
            </a:pPr>
            <a:endParaRPr sz="1700" b="0" i="0" u="none" strike="noStrike" cap="none">
              <a:solidFill>
                <a:srgbClr val="3F3F3F"/>
              </a:solidFill>
              <a:latin typeface="Playwrite GB S"/>
              <a:ea typeface="Playwrite GB S"/>
              <a:cs typeface="Playwrite GB S"/>
              <a:sym typeface="Playwrite GB S"/>
            </a:endParaRPr>
          </a:p>
          <a:p>
            <a:pPr marL="0" marR="0" lvl="0" indent="0" algn="l" rtl="0">
              <a:lnSpc>
                <a:spcPct val="100000"/>
              </a:lnSpc>
              <a:spcBef>
                <a:spcPts val="1000"/>
              </a:spcBef>
              <a:spcAft>
                <a:spcPts val="0"/>
              </a:spcAft>
              <a:buClr>
                <a:schemeClr val="accent1"/>
              </a:buClr>
              <a:buSzPct val="80000"/>
              <a:buFont typeface="Noto Sans Symbols"/>
              <a:buNone/>
            </a:pPr>
            <a:r>
              <a:rPr lang="en-GB" sz="1700" b="0" i="0" u="none" strike="noStrike" cap="none">
                <a:solidFill>
                  <a:srgbClr val="3F3F3F"/>
                </a:solidFill>
                <a:latin typeface="Playwrite GB S"/>
                <a:ea typeface="Playwrite GB S"/>
                <a:cs typeface="Playwrite GB S"/>
                <a:sym typeface="Playwrite GB S"/>
              </a:rPr>
              <a:t>Miss Goymer - Grylls</a:t>
            </a:r>
            <a:endParaRPr sz="1700" b="0" i="0" u="none" strike="noStrike" cap="none">
              <a:solidFill>
                <a:srgbClr val="3F3F3F"/>
              </a:solidFill>
              <a:latin typeface="Playwrite GB S"/>
              <a:ea typeface="Playwrite GB S"/>
              <a:cs typeface="Playwrite GB S"/>
              <a:sym typeface="Playwrite GB S"/>
            </a:endParaRPr>
          </a:p>
          <a:p>
            <a:pPr marL="0" marR="0" lvl="0" indent="0" algn="l" rtl="0">
              <a:lnSpc>
                <a:spcPct val="100000"/>
              </a:lnSpc>
              <a:spcBef>
                <a:spcPts val="1000"/>
              </a:spcBef>
              <a:spcAft>
                <a:spcPts val="0"/>
              </a:spcAft>
              <a:buClr>
                <a:schemeClr val="accent1"/>
              </a:buClr>
              <a:buSzPct val="80000"/>
              <a:buFont typeface="Noto Sans Symbols"/>
              <a:buNone/>
            </a:pPr>
            <a:endParaRPr sz="1700" b="0" i="0" u="none" strike="noStrike" cap="none">
              <a:solidFill>
                <a:srgbClr val="3F3F3F"/>
              </a:solidFill>
              <a:latin typeface="Playwrite GB S"/>
              <a:ea typeface="Playwrite GB S"/>
              <a:cs typeface="Playwrite GB S"/>
              <a:sym typeface="Playwrite GB S"/>
            </a:endParaRPr>
          </a:p>
          <a:p>
            <a:pPr marL="0" marR="0" lvl="0" indent="0" algn="l" rtl="0">
              <a:lnSpc>
                <a:spcPct val="100000"/>
              </a:lnSpc>
              <a:spcBef>
                <a:spcPts val="1000"/>
              </a:spcBef>
              <a:spcAft>
                <a:spcPts val="0"/>
              </a:spcAft>
              <a:buClr>
                <a:schemeClr val="accent1"/>
              </a:buClr>
              <a:buSzPct val="80000"/>
              <a:buFont typeface="Noto Sans Symbols"/>
              <a:buNone/>
            </a:pPr>
            <a:r>
              <a:rPr lang="en-GB" sz="1700" b="0" i="0" u="none" strike="noStrike" cap="none">
                <a:solidFill>
                  <a:srgbClr val="3F3F3F"/>
                </a:solidFill>
                <a:latin typeface="Playwrite GB S"/>
                <a:ea typeface="Playwrite GB S"/>
                <a:cs typeface="Playwrite GB S"/>
                <a:sym typeface="Playwrite GB S"/>
              </a:rPr>
              <a:t>Mrs Sayer / Mrs Churchard - Peake</a:t>
            </a:r>
            <a:endParaRPr sz="1700" b="0" i="0" u="none" strike="noStrike" cap="none">
              <a:solidFill>
                <a:srgbClr val="3F3F3F"/>
              </a:solidFill>
              <a:latin typeface="Playwrite GB S"/>
              <a:ea typeface="Playwrite GB S"/>
              <a:cs typeface="Playwrite GB S"/>
              <a:sym typeface="Playwrite GB S"/>
            </a:endParaRPr>
          </a:p>
          <a:p>
            <a:pPr marL="0" marR="0" lvl="0" indent="0" algn="l" rtl="0">
              <a:lnSpc>
                <a:spcPct val="100000"/>
              </a:lnSpc>
              <a:spcBef>
                <a:spcPts val="1000"/>
              </a:spcBef>
              <a:spcAft>
                <a:spcPts val="0"/>
              </a:spcAft>
              <a:buClr>
                <a:schemeClr val="accent1"/>
              </a:buClr>
              <a:buSzPct val="80000"/>
              <a:buFont typeface="Noto Sans Symbols"/>
              <a:buNone/>
            </a:pPr>
            <a:endParaRPr sz="1700" b="0" i="0" u="none" strike="noStrike" cap="none">
              <a:solidFill>
                <a:srgbClr val="3F3F3F"/>
              </a:solidFill>
              <a:latin typeface="Playwrite GB S"/>
              <a:ea typeface="Playwrite GB S"/>
              <a:cs typeface="Playwrite GB S"/>
              <a:sym typeface="Playwrite GB S"/>
            </a:endParaRPr>
          </a:p>
          <a:p>
            <a:pPr marL="0" marR="0" lvl="0" indent="0" algn="l" rtl="0">
              <a:lnSpc>
                <a:spcPct val="100000"/>
              </a:lnSpc>
              <a:spcBef>
                <a:spcPts val="1000"/>
              </a:spcBef>
              <a:spcAft>
                <a:spcPts val="0"/>
              </a:spcAft>
              <a:buClr>
                <a:schemeClr val="accent1"/>
              </a:buClr>
              <a:buSzPct val="80000"/>
              <a:buFont typeface="Noto Sans Symbols"/>
              <a:buNone/>
            </a:pPr>
            <a:r>
              <a:rPr lang="en-GB" sz="1700" b="0" i="0" u="none" strike="noStrike" cap="none">
                <a:solidFill>
                  <a:srgbClr val="3F3F3F"/>
                </a:solidFill>
                <a:latin typeface="Playwrite GB S"/>
                <a:ea typeface="Playwrite GB S"/>
                <a:cs typeface="Playwrite GB S"/>
                <a:sym typeface="Playwrite GB S"/>
              </a:rPr>
              <a:t>Miss Brown - HLTA</a:t>
            </a:r>
            <a:r>
              <a:rPr lang="en-GB" sz="1700" b="1" i="0" u="sng" strike="noStrike" cap="none">
                <a:solidFill>
                  <a:srgbClr val="3F3F3F"/>
                </a:solidFill>
                <a:latin typeface="Century Gothic"/>
                <a:ea typeface="Century Gothic"/>
                <a:cs typeface="Century Gothic"/>
                <a:sym typeface="Century Gothic"/>
              </a:rPr>
              <a:t> </a:t>
            </a:r>
            <a:endParaRPr sz="1700" b="1" i="0" u="sng" strike="noStrike" cap="none">
              <a:solidFill>
                <a:srgbClr val="3F3F3F"/>
              </a:solidFill>
              <a:latin typeface="Century Gothic"/>
              <a:ea typeface="Century Gothic"/>
              <a:cs typeface="Century Gothic"/>
              <a:sym typeface="Century Gothic"/>
            </a:endParaRPr>
          </a:p>
          <a:p>
            <a:pPr marL="0" marR="0" lvl="0" indent="0" algn="l" rtl="0">
              <a:lnSpc>
                <a:spcPct val="100000"/>
              </a:lnSpc>
              <a:spcBef>
                <a:spcPts val="1000"/>
              </a:spcBef>
              <a:spcAft>
                <a:spcPts val="0"/>
              </a:spcAft>
              <a:buClr>
                <a:schemeClr val="accent1"/>
              </a:buClr>
              <a:buSzPct val="80000"/>
              <a:buFont typeface="Noto Sans Symbols"/>
              <a:buNone/>
            </a:pPr>
            <a:endParaRPr sz="1700" b="0" i="0" u="none" strike="noStrike" cap="none">
              <a:solidFill>
                <a:srgbClr val="3F3F3F"/>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2"/>
        <p:cNvGrpSpPr/>
        <p:nvPr/>
      </p:nvGrpSpPr>
      <p:grpSpPr>
        <a:xfrm>
          <a:off x="0" y="0"/>
          <a:ext cx="0" cy="0"/>
          <a:chOff x="0" y="0"/>
          <a:chExt cx="0" cy="0"/>
        </a:xfrm>
      </p:grpSpPr>
      <p:sp>
        <p:nvSpPr>
          <p:cNvPr id="523" name="Google Shape;523;g37ba5872375_2_37"/>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24" name="Google Shape;524;g37ba5872375_2_37"/>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25" name="Google Shape;525;g37ba5872375_2_37"/>
          <p:cNvSpPr/>
          <p:nvPr/>
        </p:nvSpPr>
        <p:spPr>
          <a:xfrm rot="-5677505">
            <a:off x="1942934" y="1881188"/>
            <a:ext cx="3299419" cy="330693"/>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26" name="Google Shape;526;g37ba5872375_2_37"/>
          <p:cNvSpPr/>
          <p:nvPr/>
        </p:nvSpPr>
        <p:spPr>
          <a:xfrm rot="-5400000">
            <a:off x="3122264" y="751601"/>
            <a:ext cx="6053670" cy="5354799"/>
          </a:xfrm>
          <a:custGeom>
            <a:avLst/>
            <a:gdLst/>
            <a:ahLst/>
            <a:cxnLst/>
            <a:rect l="l" t="t" r="r" b="b"/>
            <a:pathLst>
              <a:path w="6053670" h="7139732" extrusionOk="0">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27" name="Google Shape;527;g37ba5872375_2_37"/>
          <p:cNvSpPr/>
          <p:nvPr/>
        </p:nvSpPr>
        <p:spPr>
          <a:xfrm>
            <a:off x="0" y="1587"/>
            <a:ext cx="9143999"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28" name="Google Shape;528;g37ba5872375_2_37"/>
          <p:cNvSpPr txBox="1">
            <a:spLocks noGrp="1"/>
          </p:cNvSpPr>
          <p:nvPr>
            <p:ph type="ctrTitle"/>
          </p:nvPr>
        </p:nvSpPr>
        <p:spPr>
          <a:xfrm>
            <a:off x="443345" y="2493367"/>
            <a:ext cx="2851500" cy="1276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alibri"/>
              <a:buNone/>
            </a:pPr>
            <a:r>
              <a:rPr lang="en-GB" sz="3900">
                <a:solidFill>
                  <a:schemeClr val="lt1"/>
                </a:solidFill>
                <a:latin typeface="Playwrite GB S"/>
                <a:ea typeface="Playwrite GB S"/>
                <a:cs typeface="Playwrite GB S"/>
                <a:sym typeface="Playwrite GB S"/>
              </a:rPr>
              <a:t>Reception </a:t>
            </a:r>
            <a:endParaRPr sz="3900">
              <a:solidFill>
                <a:schemeClr val="lt1"/>
              </a:solidFill>
              <a:latin typeface="Playwrite GB S"/>
              <a:ea typeface="Playwrite GB S"/>
              <a:cs typeface="Playwrite GB S"/>
              <a:sym typeface="Playwrite GB S"/>
            </a:endParaRPr>
          </a:p>
          <a:p>
            <a:pPr marL="0" lvl="0" indent="0" algn="l" rtl="0">
              <a:lnSpc>
                <a:spcPct val="100000"/>
              </a:lnSpc>
              <a:spcBef>
                <a:spcPts val="0"/>
              </a:spcBef>
              <a:spcAft>
                <a:spcPts val="0"/>
              </a:spcAft>
              <a:buClr>
                <a:schemeClr val="lt1"/>
              </a:buClr>
              <a:buSzPts val="3200"/>
              <a:buFont typeface="Calibri"/>
              <a:buNone/>
            </a:pPr>
            <a:endParaRPr sz="3900">
              <a:solidFill>
                <a:schemeClr val="lt1"/>
              </a:solidFill>
              <a:latin typeface="Playwrite GB S"/>
              <a:ea typeface="Playwrite GB S"/>
              <a:cs typeface="Playwrite GB S"/>
              <a:sym typeface="Playwrite GB S"/>
            </a:endParaRPr>
          </a:p>
          <a:p>
            <a:pPr marL="0" lvl="0" indent="0" algn="l" rtl="0">
              <a:lnSpc>
                <a:spcPct val="100000"/>
              </a:lnSpc>
              <a:spcBef>
                <a:spcPts val="0"/>
              </a:spcBef>
              <a:spcAft>
                <a:spcPts val="0"/>
              </a:spcAft>
              <a:buClr>
                <a:schemeClr val="lt1"/>
              </a:buClr>
              <a:buSzPts val="3200"/>
              <a:buFont typeface="Calibri"/>
              <a:buNone/>
            </a:pPr>
            <a:r>
              <a:rPr lang="en-GB" sz="3900">
                <a:solidFill>
                  <a:schemeClr val="lt1"/>
                </a:solidFill>
                <a:latin typeface="Playwrite GB S"/>
                <a:ea typeface="Playwrite GB S"/>
                <a:cs typeface="Playwrite GB S"/>
                <a:sym typeface="Playwrite GB S"/>
              </a:rPr>
              <a:t>Literacy </a:t>
            </a:r>
            <a:br>
              <a:rPr lang="en-GB" sz="3200">
                <a:solidFill>
                  <a:schemeClr val="lt1"/>
                </a:solidFill>
                <a:latin typeface="Calibri"/>
                <a:ea typeface="Calibri"/>
                <a:cs typeface="Calibri"/>
                <a:sym typeface="Calibri"/>
              </a:rPr>
            </a:br>
            <a:r>
              <a:rPr lang="en-GB" sz="3200">
                <a:solidFill>
                  <a:schemeClr val="lt1"/>
                </a:solidFill>
                <a:latin typeface="Calibri"/>
                <a:ea typeface="Calibri"/>
                <a:cs typeface="Calibri"/>
                <a:sym typeface="Calibri"/>
              </a:rPr>
              <a:t> </a:t>
            </a:r>
            <a:endParaRPr/>
          </a:p>
        </p:txBody>
      </p:sp>
      <p:sp>
        <p:nvSpPr>
          <p:cNvPr id="529" name="Google Shape;529;g37ba5872375_2_37"/>
          <p:cNvSpPr txBox="1"/>
          <p:nvPr/>
        </p:nvSpPr>
        <p:spPr>
          <a:xfrm>
            <a:off x="3738149" y="391631"/>
            <a:ext cx="5146800" cy="663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Playwrite GB S"/>
                <a:ea typeface="Playwrite GB S"/>
                <a:cs typeface="Playwrite GB S"/>
                <a:sym typeface="Playwrite GB S"/>
              </a:rPr>
              <a:t>Reading</a:t>
            </a:r>
            <a:endParaRPr sz="1100" b="0" i="0" u="none" strike="noStrike" cap="none">
              <a:solidFill>
                <a:srgbClr val="000000"/>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500"/>
              <a:buFont typeface="Arial"/>
              <a:buNone/>
            </a:pPr>
            <a:r>
              <a:rPr lang="en-GB" sz="1500" b="0" i="0" u="none" strike="noStrike" cap="none">
                <a:solidFill>
                  <a:schemeClr val="dk1"/>
                </a:solidFill>
                <a:latin typeface="Playwrite GB S"/>
                <a:ea typeface="Playwrite GB S"/>
                <a:cs typeface="Playwrite GB S"/>
                <a:sym typeface="Playwrite GB S"/>
              </a:rPr>
              <a:t>The children will initially bring home a library book for you to read to them. Hearing as many stories as possible will support the children to be ready to read for themselves as they will understand the functions of reading and text. They are also bringing home a sheet that shows you which sound they learned in phonics that day. Reading books will follow at a later date and initially will be picture books for you to talk about the pictures which will then move onto books with words. It is beneficial if the children read the book several times as this will aid their fluency so that they are not sounding out every word. </a:t>
            </a:r>
            <a:r>
              <a:rPr lang="en-GB" sz="1300" b="0" i="0" u="none" strike="noStrike" cap="none">
                <a:solidFill>
                  <a:schemeClr val="dk1"/>
                </a:solidFill>
                <a:latin typeface="Playwrite GB S"/>
                <a:ea typeface="Playwrite GB S"/>
                <a:cs typeface="Playwrite GB S"/>
                <a:sym typeface="Playwrite GB S"/>
              </a:rPr>
              <a:t>WE EXPECT EVERY CHILD TO READ AT LEAST 3 TIMES PER WEEK FOR A MINIMUM OF 10 MINUTES EACH TIME AND FOR THIS TO BE NOTED IN THEIR READING DIARIES BY AN ADULT. </a:t>
            </a:r>
            <a:endParaRPr sz="13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300"/>
              <a:buFont typeface="Arial"/>
              <a:buNone/>
            </a:pPr>
            <a:endParaRPr sz="13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500"/>
              <a:buFont typeface="Arial"/>
              <a:buNone/>
            </a:pPr>
            <a:r>
              <a:rPr lang="en-GB" sz="1500" b="1" i="0" u="none" strike="noStrike" cap="none">
                <a:solidFill>
                  <a:schemeClr val="dk1"/>
                </a:solidFill>
                <a:latin typeface="Playwrite GB S"/>
                <a:ea typeface="Playwrite GB S"/>
                <a:cs typeface="Playwrite GB S"/>
                <a:sym typeface="Playwrite GB S"/>
              </a:rPr>
              <a:t>Writing </a:t>
            </a:r>
            <a:endParaRPr sz="1100" b="0" i="0" u="none" strike="noStrike" cap="none">
              <a:solidFill>
                <a:srgbClr val="000000"/>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500"/>
              <a:buFont typeface="Arial"/>
              <a:buNone/>
            </a:pPr>
            <a:r>
              <a:rPr lang="en-GB" sz="1500" b="0" i="0" u="none" strike="noStrike" cap="none">
                <a:solidFill>
                  <a:schemeClr val="dk1"/>
                </a:solidFill>
                <a:latin typeface="Playwrite GB S"/>
                <a:ea typeface="Playwrite GB S"/>
                <a:cs typeface="Playwrite GB S"/>
                <a:sym typeface="Playwrite GB S"/>
              </a:rPr>
              <a:t>Children will follow a similar process with their writing. They will initially use their own marks to convey meaning and then learn how to write some letter shapes. They will use these letters to build words and eventually will write simple sentences. </a:t>
            </a:r>
            <a:endParaRPr sz="15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500"/>
              <a:buFont typeface="Arial"/>
              <a:buNone/>
            </a:pPr>
            <a:endParaRPr sz="1500" b="1"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500"/>
              <a:buFont typeface="Arial"/>
              <a:buNone/>
            </a:pPr>
            <a:endParaRPr sz="1500" b="1" i="0" u="none" strike="noStrike" cap="none">
              <a:solidFill>
                <a:schemeClr val="dk1"/>
              </a:solidFill>
              <a:latin typeface="Playwrite GB S"/>
              <a:ea typeface="Playwrite GB S"/>
              <a:cs typeface="Playwrite GB S"/>
              <a:sym typeface="Playwrite GB 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3"/>
        <p:cNvGrpSpPr/>
        <p:nvPr/>
      </p:nvGrpSpPr>
      <p:grpSpPr>
        <a:xfrm>
          <a:off x="0" y="0"/>
          <a:ext cx="0" cy="0"/>
          <a:chOff x="0" y="0"/>
          <a:chExt cx="0" cy="0"/>
        </a:xfrm>
      </p:grpSpPr>
      <p:sp>
        <p:nvSpPr>
          <p:cNvPr id="534" name="Google Shape;534;g37ba5872375_2_47"/>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35" name="Google Shape;535;g37ba5872375_2_47"/>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36" name="Google Shape;536;g37ba5872375_2_47"/>
          <p:cNvSpPr/>
          <p:nvPr/>
        </p:nvSpPr>
        <p:spPr>
          <a:xfrm rot="-5677505">
            <a:off x="1942934" y="1881188"/>
            <a:ext cx="3299419" cy="330693"/>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37" name="Google Shape;537;g37ba5872375_2_47"/>
          <p:cNvSpPr/>
          <p:nvPr/>
        </p:nvSpPr>
        <p:spPr>
          <a:xfrm rot="-5400000">
            <a:off x="3122264" y="751601"/>
            <a:ext cx="6053670" cy="5354799"/>
          </a:xfrm>
          <a:custGeom>
            <a:avLst/>
            <a:gdLst/>
            <a:ahLst/>
            <a:cxnLst/>
            <a:rect l="l" t="t" r="r" b="b"/>
            <a:pathLst>
              <a:path w="6053670" h="7139732" extrusionOk="0">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38" name="Google Shape;538;g37ba5872375_2_47"/>
          <p:cNvSpPr/>
          <p:nvPr/>
        </p:nvSpPr>
        <p:spPr>
          <a:xfrm>
            <a:off x="0" y="1587"/>
            <a:ext cx="9143999"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39" name="Google Shape;539;g37ba5872375_2_47"/>
          <p:cNvSpPr txBox="1">
            <a:spLocks noGrp="1"/>
          </p:cNvSpPr>
          <p:nvPr>
            <p:ph type="ctrTitle"/>
          </p:nvPr>
        </p:nvSpPr>
        <p:spPr>
          <a:xfrm>
            <a:off x="588063" y="2112625"/>
            <a:ext cx="2851500" cy="1776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alibri"/>
              <a:buNone/>
            </a:pPr>
            <a:r>
              <a:rPr lang="en-GB" sz="3200">
                <a:solidFill>
                  <a:schemeClr val="lt1"/>
                </a:solidFill>
                <a:latin typeface="Playwrite GB S"/>
                <a:ea typeface="Playwrite GB S"/>
                <a:cs typeface="Playwrite GB S"/>
                <a:sym typeface="Playwrite GB S"/>
              </a:rPr>
              <a:t>Literacy:</a:t>
            </a:r>
            <a:br>
              <a:rPr lang="en-GB" sz="3200">
                <a:solidFill>
                  <a:schemeClr val="lt1"/>
                </a:solidFill>
                <a:latin typeface="Playwrite GB S"/>
                <a:ea typeface="Playwrite GB S"/>
                <a:cs typeface="Playwrite GB S"/>
                <a:sym typeface="Playwrite GB S"/>
              </a:rPr>
            </a:br>
            <a:r>
              <a:rPr lang="en-GB" sz="3200">
                <a:solidFill>
                  <a:schemeClr val="lt1"/>
                </a:solidFill>
                <a:latin typeface="Playwrite GB S"/>
                <a:ea typeface="Playwrite GB S"/>
                <a:cs typeface="Playwrite GB S"/>
                <a:sym typeface="Playwrite GB S"/>
              </a:rPr>
              <a:t>Phonics in Reception</a:t>
            </a:r>
            <a:endParaRPr/>
          </a:p>
        </p:txBody>
      </p:sp>
      <p:sp>
        <p:nvSpPr>
          <p:cNvPr id="540" name="Google Shape;540;g37ba5872375_2_47"/>
          <p:cNvSpPr txBox="1"/>
          <p:nvPr/>
        </p:nvSpPr>
        <p:spPr>
          <a:xfrm>
            <a:off x="3738149" y="391631"/>
            <a:ext cx="5094000" cy="728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laywrite GB S"/>
                <a:ea typeface="Playwrite GB S"/>
                <a:cs typeface="Playwrite GB S"/>
                <a:sym typeface="Playwrite GB S"/>
              </a:rPr>
              <a:t>Phonics </a:t>
            </a:r>
            <a:endParaRPr sz="1400" b="0" i="0" u="none" strike="noStrike" cap="none">
              <a:solidFill>
                <a:srgbClr val="000000"/>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800"/>
              <a:buFont typeface="Arial"/>
              <a:buNone/>
            </a:pPr>
            <a:r>
              <a:rPr lang="en-GB" sz="1800" b="0" i="0" u="none" strike="noStrike" cap="none">
                <a:solidFill>
                  <a:schemeClr val="dk1"/>
                </a:solidFill>
                <a:latin typeface="Playwrite GB S"/>
                <a:ea typeface="Playwrite GB S"/>
                <a:cs typeface="Playwrite GB S"/>
                <a:sym typeface="Playwrite GB S"/>
              </a:rPr>
              <a:t>Phonics is the key to reading and writing as it breaks words down into the individual sounds. We teach phonics using the Read Write Inc system. The Reception children have started the Set 1 sounds and later in the year they will learn the Set 2 sounds.  The children are taught the sound of the letter and how to sound out words. We call this Fred Talk. </a:t>
            </a:r>
            <a:r>
              <a:rPr lang="en-GB" sz="1800" b="0" i="0" u="sng" strike="noStrike" cap="none">
                <a:solidFill>
                  <a:schemeClr val="dk1"/>
                </a:solidFill>
                <a:latin typeface="Playwrite GB S"/>
                <a:ea typeface="Playwrite GB S"/>
                <a:cs typeface="Playwrite GB S"/>
                <a:sym typeface="Playwrite GB S"/>
                <a:hlinkClick r:id="rId4">
                  <a:extLst>
                    <a:ext uri="{A12FA001-AC4F-418D-AE19-62706E023703}">
                      <ahyp:hlinkClr xmlns:ahyp="http://schemas.microsoft.com/office/drawing/2018/hyperlinkcolor" val="tx"/>
                    </a:ext>
                  </a:extLst>
                </a:hlinkClick>
              </a:rPr>
              <a:t>How to say the sounds</a:t>
            </a:r>
            <a:endParaRPr sz="18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800"/>
              <a:buFont typeface="Arial"/>
              <a:buNone/>
            </a:pPr>
            <a:r>
              <a:rPr lang="en-GB" sz="1800" b="0" i="0" u="none" strike="noStrike" cap="none">
                <a:solidFill>
                  <a:schemeClr val="dk1"/>
                </a:solidFill>
                <a:latin typeface="Playwrite GB S"/>
                <a:ea typeface="Playwrite GB S"/>
                <a:cs typeface="Playwrite GB S"/>
                <a:sym typeface="Playwrite GB S"/>
              </a:rPr>
              <a:t>You can buy your own set of flashcards from Amazon. </a:t>
            </a:r>
            <a:r>
              <a:rPr lang="en-GB" sz="1800" b="0" i="0" u="sng" strike="noStrike" cap="none">
                <a:solidFill>
                  <a:schemeClr val="dk1"/>
                </a:solidFill>
                <a:latin typeface="Playwrite GB S"/>
                <a:ea typeface="Playwrite GB S"/>
                <a:cs typeface="Playwrite GB S"/>
                <a:sym typeface="Playwrite GB S"/>
                <a:hlinkClick r:id="rId5">
                  <a:extLst>
                    <a:ext uri="{A12FA001-AC4F-418D-AE19-62706E023703}">
                      <ahyp:hlinkClr xmlns:ahyp="http://schemas.microsoft.com/office/drawing/2018/hyperlinkcolor" val="tx"/>
                    </a:ext>
                  </a:extLst>
                </a:hlinkClick>
              </a:rPr>
              <a:t>Link to Amazon</a:t>
            </a:r>
            <a:r>
              <a:rPr lang="en-GB" sz="1800" b="0" i="0" u="none" strike="noStrike" cap="none">
                <a:solidFill>
                  <a:schemeClr val="dk1"/>
                </a:solidFill>
                <a:latin typeface="Playwrite GB S"/>
                <a:ea typeface="Playwrite GB S"/>
                <a:cs typeface="Playwrite GB S"/>
                <a:sym typeface="Playwrite GB S"/>
              </a:rPr>
              <a:t> </a:t>
            </a:r>
            <a:endParaRPr sz="1400" b="0" i="0" u="none" strike="noStrike" cap="none">
              <a:solidFill>
                <a:srgbClr val="000000"/>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800"/>
              <a:buFont typeface="Arial"/>
              <a:buNone/>
            </a:pPr>
            <a:r>
              <a:rPr lang="en-GB" sz="1800" b="0" i="0" u="none" strike="noStrike" cap="none">
                <a:solidFill>
                  <a:schemeClr val="dk1"/>
                </a:solidFill>
                <a:latin typeface="Playwrite GB S"/>
                <a:ea typeface="Playwrite GB S"/>
                <a:cs typeface="Playwrite GB S"/>
                <a:sym typeface="Playwrite GB S"/>
              </a:rPr>
              <a:t>Once the children have learned the sound that each letter makes, they learn how to put the sounds together through oral blending and then how to read words and spell. They will then bring home a Read Write Inc reading book that includes the sounds that they know. </a:t>
            </a:r>
            <a:endParaRPr sz="18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pic>
        <p:nvPicPr>
          <p:cNvPr id="541" name="Google Shape;541;g37ba5872375_2_47"/>
          <p:cNvPicPr preferRelativeResize="0"/>
          <p:nvPr/>
        </p:nvPicPr>
        <p:blipFill rotWithShape="1">
          <a:blip r:embed="rId6">
            <a:alphaModFix/>
          </a:blip>
          <a:srcRect/>
          <a:stretch/>
        </p:blipFill>
        <p:spPr>
          <a:xfrm>
            <a:off x="1372608" y="4122240"/>
            <a:ext cx="1282422" cy="1920857"/>
          </a:xfrm>
          <a:prstGeom prst="rect">
            <a:avLst/>
          </a:prstGeom>
          <a:noFill/>
          <a:ln>
            <a:noFill/>
          </a:ln>
        </p:spPr>
      </p:pic>
      <p:pic>
        <p:nvPicPr>
          <p:cNvPr id="542" name="Google Shape;542;g37ba5872375_2_47"/>
          <p:cNvPicPr preferRelativeResize="0"/>
          <p:nvPr/>
        </p:nvPicPr>
        <p:blipFill rotWithShape="1">
          <a:blip r:embed="rId7">
            <a:alphaModFix/>
          </a:blip>
          <a:srcRect/>
          <a:stretch/>
        </p:blipFill>
        <p:spPr>
          <a:xfrm>
            <a:off x="866056" y="650571"/>
            <a:ext cx="2295525" cy="1228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7"/>
        <p:cNvGrpSpPr/>
        <p:nvPr/>
      </p:nvGrpSpPr>
      <p:grpSpPr>
        <a:xfrm>
          <a:off x="0" y="0"/>
          <a:ext cx="0" cy="0"/>
          <a:chOff x="0" y="0"/>
          <a:chExt cx="0" cy="0"/>
        </a:xfrm>
      </p:grpSpPr>
      <p:sp>
        <p:nvSpPr>
          <p:cNvPr id="548" name="Google Shape;548;g37ba5872375_12_0"/>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49" name="Google Shape;549;g37ba5872375_12_0"/>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50" name="Google Shape;550;g37ba5872375_12_0"/>
          <p:cNvSpPr/>
          <p:nvPr/>
        </p:nvSpPr>
        <p:spPr>
          <a:xfrm rot="-5677505">
            <a:off x="1942934" y="1881188"/>
            <a:ext cx="3299419" cy="330693"/>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51" name="Google Shape;551;g37ba5872375_12_0"/>
          <p:cNvSpPr/>
          <p:nvPr/>
        </p:nvSpPr>
        <p:spPr>
          <a:xfrm rot="-5400000">
            <a:off x="3122264" y="751601"/>
            <a:ext cx="6053670" cy="5354799"/>
          </a:xfrm>
          <a:custGeom>
            <a:avLst/>
            <a:gdLst/>
            <a:ahLst/>
            <a:cxnLst/>
            <a:rect l="l" t="t" r="r" b="b"/>
            <a:pathLst>
              <a:path w="6053670" h="7139732" extrusionOk="0">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52" name="Google Shape;552;g37ba5872375_12_0"/>
          <p:cNvSpPr/>
          <p:nvPr/>
        </p:nvSpPr>
        <p:spPr>
          <a:xfrm>
            <a:off x="0" y="1587"/>
            <a:ext cx="9143999"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53" name="Google Shape;553;g37ba5872375_12_0"/>
          <p:cNvSpPr txBox="1"/>
          <p:nvPr/>
        </p:nvSpPr>
        <p:spPr>
          <a:xfrm>
            <a:off x="317501" y="2442881"/>
            <a:ext cx="3403200" cy="127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Playwrite GB S"/>
                <a:ea typeface="Playwrite GB S"/>
                <a:cs typeface="Playwrite GB S"/>
                <a:sym typeface="Playwrite GB S"/>
              </a:rPr>
              <a:t>Homework</a:t>
            </a:r>
            <a:endParaRPr sz="1400" b="0" i="0" u="none" strike="noStrike" cap="none">
              <a:solidFill>
                <a:schemeClr val="lt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4400"/>
              <a:buFont typeface="Arial"/>
              <a:buNone/>
            </a:pPr>
            <a:endParaRPr sz="4400" b="0" i="0" u="none" strike="noStrike" cap="none">
              <a:solidFill>
                <a:schemeClr val="lt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2000"/>
              <a:buFont typeface="Arial"/>
              <a:buNone/>
            </a:pPr>
            <a:r>
              <a:rPr lang="en-GB" sz="2000" b="0" i="0" u="none" strike="noStrike" cap="none">
                <a:solidFill>
                  <a:schemeClr val="lt1"/>
                </a:solidFill>
                <a:latin typeface="Playwrite GB S"/>
                <a:ea typeface="Playwrite GB S"/>
                <a:cs typeface="Playwrite GB S"/>
                <a:sym typeface="Playwrite GB S"/>
              </a:rPr>
              <a:t>Will begin at different points in the year</a:t>
            </a:r>
            <a:endParaRPr sz="1400" b="0" i="0" u="none" strike="noStrike" cap="none">
              <a:solidFill>
                <a:schemeClr val="lt1"/>
              </a:solidFill>
              <a:latin typeface="Playwrite GB S"/>
              <a:ea typeface="Playwrite GB S"/>
              <a:cs typeface="Playwrite GB S"/>
              <a:sym typeface="Playwrite GB S"/>
            </a:endParaRPr>
          </a:p>
        </p:txBody>
      </p:sp>
      <p:sp>
        <p:nvSpPr>
          <p:cNvPr id="554" name="Google Shape;554;g37ba5872375_12_0"/>
          <p:cNvSpPr txBox="1"/>
          <p:nvPr/>
        </p:nvSpPr>
        <p:spPr>
          <a:xfrm>
            <a:off x="3635718" y="186476"/>
            <a:ext cx="5423400" cy="723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600"/>
              </a:spcBef>
              <a:spcAft>
                <a:spcPts val="0"/>
              </a:spcAft>
              <a:buClr>
                <a:schemeClr val="lt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5" name="Google Shape;555;g37ba5872375_12_0"/>
          <p:cNvSpPr txBox="1"/>
          <p:nvPr/>
        </p:nvSpPr>
        <p:spPr>
          <a:xfrm>
            <a:off x="3717100" y="139550"/>
            <a:ext cx="5427000" cy="612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1800"/>
              <a:buFont typeface="Arial"/>
              <a:buNone/>
            </a:pPr>
            <a:r>
              <a:rPr lang="en-GB" sz="1800" b="1" i="0" u="none" strike="noStrike" cap="none">
                <a:solidFill>
                  <a:schemeClr val="dk1"/>
                </a:solidFill>
                <a:latin typeface="Playwrite GB S"/>
                <a:ea typeface="Playwrite GB S"/>
                <a:cs typeface="Playwrite GB S"/>
                <a:sym typeface="Playwrite GB S"/>
              </a:rPr>
              <a:t>ENGLISH</a:t>
            </a:r>
            <a:endParaRPr sz="1400" b="0" i="0" u="none" strike="noStrike" cap="none">
              <a:solidFill>
                <a:srgbClr val="000000"/>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800"/>
              <a:buFont typeface="Arial"/>
              <a:buNone/>
            </a:pPr>
            <a:endParaRPr sz="1800" b="1"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800"/>
              <a:buFont typeface="Arial"/>
              <a:buNone/>
            </a:pPr>
            <a:r>
              <a:rPr lang="en-GB" sz="1800" b="1" i="0" u="none" strike="noStrike" cap="none">
                <a:solidFill>
                  <a:schemeClr val="dk1"/>
                </a:solidFill>
                <a:latin typeface="Playwrite GB S"/>
                <a:ea typeface="Playwrite GB S"/>
                <a:cs typeface="Playwrite GB S"/>
                <a:sym typeface="Playwrite GB S"/>
              </a:rPr>
              <a:t>Reading books</a:t>
            </a:r>
            <a:endParaRPr sz="1800" b="1" i="0" u="none" strike="noStrike" cap="none">
              <a:solidFill>
                <a:schemeClr val="dk1"/>
              </a:solidFill>
              <a:latin typeface="Playwrite GB S"/>
              <a:ea typeface="Playwrite GB S"/>
              <a:cs typeface="Playwrite GB S"/>
              <a:sym typeface="Playwrite GB S"/>
            </a:endParaRPr>
          </a:p>
          <a:p>
            <a:pPr marL="285750" marR="0" lvl="0" indent="-285750" algn="l" rtl="0">
              <a:lnSpc>
                <a:spcPct val="100000"/>
              </a:lnSpc>
              <a:spcBef>
                <a:spcPts val="600"/>
              </a:spcBef>
              <a:spcAft>
                <a:spcPts val="0"/>
              </a:spcAft>
              <a:buClr>
                <a:schemeClr val="dk1"/>
              </a:buClr>
              <a:buSzPts val="1800"/>
              <a:buFont typeface="Playwrite GB S"/>
              <a:buChar char="•"/>
            </a:pPr>
            <a:r>
              <a:rPr lang="en-GB" sz="1800" b="0" i="0" u="none" strike="noStrike" cap="none">
                <a:solidFill>
                  <a:schemeClr val="dk1"/>
                </a:solidFill>
                <a:latin typeface="Playwrite GB S"/>
                <a:ea typeface="Playwrite GB S"/>
                <a:cs typeface="Playwrite GB S"/>
                <a:sym typeface="Playwrite GB S"/>
              </a:rPr>
              <a:t>We expect every child to read at least 3 times per week for a minimum of 10 minutes each time and this to be noted in their reading diaries.</a:t>
            </a:r>
            <a:endParaRPr sz="1400" b="0" i="0" u="none" strike="noStrike" cap="none">
              <a:solidFill>
                <a:srgbClr val="000000"/>
              </a:solidFill>
              <a:latin typeface="Playwrite GB S"/>
              <a:ea typeface="Playwrite GB S"/>
              <a:cs typeface="Playwrite GB S"/>
              <a:sym typeface="Playwrite GB S"/>
            </a:endParaRPr>
          </a:p>
          <a:p>
            <a:pPr marL="285750" marR="0" lvl="0" indent="-171450" algn="l" rtl="0">
              <a:lnSpc>
                <a:spcPct val="100000"/>
              </a:lnSpc>
              <a:spcBef>
                <a:spcPts val="600"/>
              </a:spcBef>
              <a:spcAft>
                <a:spcPts val="0"/>
              </a:spcAft>
              <a:buClr>
                <a:schemeClr val="lt1"/>
              </a:buClr>
              <a:buSzPts val="1800"/>
              <a:buFont typeface="Arial"/>
              <a:buNone/>
            </a:pPr>
            <a:endParaRPr sz="18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800"/>
              <a:buFont typeface="Arial"/>
              <a:buNone/>
            </a:pPr>
            <a:r>
              <a:rPr lang="en-GB" sz="1800" b="1" i="0" u="none" strike="noStrike" cap="none">
                <a:solidFill>
                  <a:schemeClr val="dk1"/>
                </a:solidFill>
                <a:latin typeface="Playwrite GB S"/>
                <a:ea typeface="Playwrite GB S"/>
                <a:cs typeface="Playwrite GB S"/>
                <a:sym typeface="Playwrite GB S"/>
              </a:rPr>
              <a:t>Phonics</a:t>
            </a:r>
            <a:endParaRPr sz="1400" b="0" i="0" u="none" strike="noStrike" cap="none">
              <a:solidFill>
                <a:srgbClr val="000000"/>
              </a:solidFill>
              <a:latin typeface="Playwrite GB S"/>
              <a:ea typeface="Playwrite GB S"/>
              <a:cs typeface="Playwrite GB S"/>
              <a:sym typeface="Playwrite GB S"/>
            </a:endParaRPr>
          </a:p>
          <a:p>
            <a:pPr marL="285750" marR="0" lvl="0" indent="-285750" algn="l" rtl="0">
              <a:lnSpc>
                <a:spcPct val="100000"/>
              </a:lnSpc>
              <a:spcBef>
                <a:spcPts val="600"/>
              </a:spcBef>
              <a:spcAft>
                <a:spcPts val="0"/>
              </a:spcAft>
              <a:buClr>
                <a:schemeClr val="dk1"/>
              </a:buClr>
              <a:buSzPts val="1800"/>
              <a:buFont typeface="Playwrite GB S"/>
              <a:buChar char="•"/>
            </a:pPr>
            <a:r>
              <a:rPr lang="en-GB" sz="1800" b="0" i="0" u="none" strike="noStrike" cap="none">
                <a:solidFill>
                  <a:schemeClr val="dk1"/>
                </a:solidFill>
                <a:latin typeface="Playwrite GB S"/>
                <a:ea typeface="Playwrite GB S"/>
                <a:cs typeface="Playwrite GB S"/>
                <a:sym typeface="Playwrite GB S"/>
              </a:rPr>
              <a:t>We expect every child to practi</a:t>
            </a:r>
            <a:r>
              <a:rPr lang="en-GB" sz="1800">
                <a:solidFill>
                  <a:schemeClr val="dk1"/>
                </a:solidFill>
                <a:latin typeface="Playwrite GB S"/>
                <a:ea typeface="Playwrite GB S"/>
                <a:cs typeface="Playwrite GB S"/>
                <a:sym typeface="Playwrite GB S"/>
              </a:rPr>
              <a:t>s</a:t>
            </a:r>
            <a:r>
              <a:rPr lang="en-GB" sz="1800" b="0" i="0" u="none" strike="noStrike" cap="none">
                <a:solidFill>
                  <a:schemeClr val="dk1"/>
                </a:solidFill>
                <a:latin typeface="Playwrite GB S"/>
                <a:ea typeface="Playwrite GB S"/>
                <a:cs typeface="Playwrite GB S"/>
                <a:sym typeface="Playwrite GB S"/>
              </a:rPr>
              <a:t>e their sounds daily, using the sheet sent home. These sheets do not need to be sent back into school.</a:t>
            </a:r>
            <a:endParaRPr sz="1800" b="0" i="0" u="none" strike="noStrike" cap="none">
              <a:solidFill>
                <a:schemeClr val="dk1"/>
              </a:solidFill>
              <a:latin typeface="Playwrite GB S"/>
              <a:ea typeface="Playwrite GB S"/>
              <a:cs typeface="Playwrite GB S"/>
              <a:sym typeface="Playwrite GB S"/>
            </a:endParaRPr>
          </a:p>
          <a:p>
            <a:pPr marL="285750" marR="0" lvl="0" indent="-171450" algn="l" rtl="0">
              <a:lnSpc>
                <a:spcPct val="100000"/>
              </a:lnSpc>
              <a:spcBef>
                <a:spcPts val="600"/>
              </a:spcBef>
              <a:spcAft>
                <a:spcPts val="0"/>
              </a:spcAft>
              <a:buClr>
                <a:schemeClr val="lt1"/>
              </a:buClr>
              <a:buSzPts val="1800"/>
              <a:buFont typeface="Arial"/>
              <a:buNone/>
            </a:pPr>
            <a:endParaRPr sz="18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800"/>
              <a:buFont typeface="Arial"/>
              <a:buNone/>
            </a:pPr>
            <a:r>
              <a:rPr lang="en-GB" sz="1800" b="1" i="0" u="none" strike="noStrike" cap="none">
                <a:solidFill>
                  <a:schemeClr val="dk1"/>
                </a:solidFill>
                <a:latin typeface="Playwrite GB S"/>
                <a:ea typeface="Playwrite GB S"/>
                <a:cs typeface="Playwrite GB S"/>
                <a:sym typeface="Playwrite GB S"/>
              </a:rPr>
              <a:t>Red words</a:t>
            </a:r>
            <a:endParaRPr sz="1400" b="0" i="0" u="none" strike="noStrike" cap="none">
              <a:solidFill>
                <a:srgbClr val="000000"/>
              </a:solidFill>
              <a:latin typeface="Playwrite GB S"/>
              <a:ea typeface="Playwrite GB S"/>
              <a:cs typeface="Playwrite GB S"/>
              <a:sym typeface="Playwrite GB S"/>
            </a:endParaRPr>
          </a:p>
          <a:p>
            <a:pPr marL="285750" marR="0" lvl="0" indent="-285750" algn="l" rtl="0">
              <a:lnSpc>
                <a:spcPct val="100000"/>
              </a:lnSpc>
              <a:spcBef>
                <a:spcPts val="600"/>
              </a:spcBef>
              <a:spcAft>
                <a:spcPts val="0"/>
              </a:spcAft>
              <a:buClr>
                <a:schemeClr val="dk1"/>
              </a:buClr>
              <a:buSzPts val="1800"/>
              <a:buFont typeface="Playwrite GB S"/>
              <a:buChar char="•"/>
            </a:pPr>
            <a:r>
              <a:rPr lang="en-GB" sz="1800" b="0" i="0" u="none" strike="noStrike" cap="none">
                <a:solidFill>
                  <a:schemeClr val="dk1"/>
                </a:solidFill>
                <a:latin typeface="Playwrite GB S"/>
                <a:ea typeface="Playwrite GB S"/>
                <a:cs typeface="Playwrite GB S"/>
                <a:sym typeface="Playwrite GB S"/>
              </a:rPr>
              <a:t>We expect every child to practi</a:t>
            </a:r>
            <a:r>
              <a:rPr lang="en-GB" sz="1800">
                <a:solidFill>
                  <a:schemeClr val="dk1"/>
                </a:solidFill>
                <a:latin typeface="Playwrite GB S"/>
                <a:ea typeface="Playwrite GB S"/>
                <a:cs typeface="Playwrite GB S"/>
                <a:sym typeface="Playwrite GB S"/>
              </a:rPr>
              <a:t>s</a:t>
            </a:r>
            <a:r>
              <a:rPr lang="en-GB" sz="1800" b="0" i="0" u="none" strike="noStrike" cap="none">
                <a:solidFill>
                  <a:schemeClr val="dk1"/>
                </a:solidFill>
                <a:latin typeface="Playwrite GB S"/>
                <a:ea typeface="Playwrite GB S"/>
                <a:cs typeface="Playwrite GB S"/>
                <a:sym typeface="Playwrite GB S"/>
              </a:rPr>
              <a:t>e their red words at least 3 times per week for a minimum of 5 minutes.</a:t>
            </a:r>
            <a:endParaRPr sz="1400" b="0" i="0" u="none" strike="noStrike" cap="none">
              <a:solidFill>
                <a:srgbClr val="000000"/>
              </a:solidFill>
              <a:latin typeface="Playwrite GB S"/>
              <a:ea typeface="Playwrite GB S"/>
              <a:cs typeface="Playwrite GB S"/>
              <a:sym typeface="Playwrite GB S"/>
            </a:endParaRPr>
          </a:p>
          <a:p>
            <a:pPr marL="285750" marR="0" lvl="0" indent="-171450" algn="l" rtl="0">
              <a:lnSpc>
                <a:spcPct val="100000"/>
              </a:lnSpc>
              <a:spcBef>
                <a:spcPts val="600"/>
              </a:spcBef>
              <a:spcAft>
                <a:spcPts val="0"/>
              </a:spcAft>
              <a:buClr>
                <a:schemeClr val="lt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9"/>
        <p:cNvGrpSpPr/>
        <p:nvPr/>
      </p:nvGrpSpPr>
      <p:grpSpPr>
        <a:xfrm>
          <a:off x="0" y="0"/>
          <a:ext cx="0" cy="0"/>
          <a:chOff x="0" y="0"/>
          <a:chExt cx="0" cy="0"/>
        </a:xfrm>
      </p:grpSpPr>
      <p:sp>
        <p:nvSpPr>
          <p:cNvPr id="560" name="Google Shape;560;g37ba5872375_16_291"/>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61" name="Google Shape;561;g37ba5872375_16_291"/>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62" name="Google Shape;562;g37ba5872375_16_291"/>
          <p:cNvSpPr/>
          <p:nvPr/>
        </p:nvSpPr>
        <p:spPr>
          <a:xfrm rot="-5677505">
            <a:off x="1942934" y="1881188"/>
            <a:ext cx="3299419" cy="330693"/>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63" name="Google Shape;563;g37ba5872375_16_291"/>
          <p:cNvSpPr/>
          <p:nvPr/>
        </p:nvSpPr>
        <p:spPr>
          <a:xfrm rot="-5400000">
            <a:off x="3122264" y="751601"/>
            <a:ext cx="6053670" cy="5354799"/>
          </a:xfrm>
          <a:custGeom>
            <a:avLst/>
            <a:gdLst/>
            <a:ahLst/>
            <a:cxnLst/>
            <a:rect l="l" t="t" r="r" b="b"/>
            <a:pathLst>
              <a:path w="6053670" h="7139732" extrusionOk="0">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64" name="Google Shape;564;g37ba5872375_16_291"/>
          <p:cNvSpPr/>
          <p:nvPr/>
        </p:nvSpPr>
        <p:spPr>
          <a:xfrm>
            <a:off x="0" y="1587"/>
            <a:ext cx="9143999"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65" name="Google Shape;565;g37ba5872375_16_291"/>
          <p:cNvSpPr txBox="1">
            <a:spLocks noGrp="1"/>
          </p:cNvSpPr>
          <p:nvPr>
            <p:ph type="ctrTitle"/>
          </p:nvPr>
        </p:nvSpPr>
        <p:spPr>
          <a:xfrm>
            <a:off x="443350" y="2493375"/>
            <a:ext cx="3127200" cy="1772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alibri"/>
              <a:buNone/>
            </a:pPr>
            <a:r>
              <a:rPr lang="en-GB" sz="3200">
                <a:latin typeface="Playwrite GB S"/>
                <a:ea typeface="Playwrite GB S"/>
                <a:cs typeface="Playwrite GB S"/>
                <a:sym typeface="Playwrite GB S"/>
              </a:rPr>
              <a:t>Nursery </a:t>
            </a:r>
            <a:endParaRPr sz="3200">
              <a:latin typeface="Playwrite GB S"/>
              <a:ea typeface="Playwrite GB S"/>
              <a:cs typeface="Playwrite GB S"/>
              <a:sym typeface="Playwrite GB S"/>
            </a:endParaRPr>
          </a:p>
          <a:p>
            <a:pPr marL="0" lvl="0" indent="0" algn="l" rtl="0">
              <a:lnSpc>
                <a:spcPct val="100000"/>
              </a:lnSpc>
              <a:spcBef>
                <a:spcPts val="0"/>
              </a:spcBef>
              <a:spcAft>
                <a:spcPts val="0"/>
              </a:spcAft>
              <a:buClr>
                <a:schemeClr val="lt1"/>
              </a:buClr>
              <a:buSzPts val="3200"/>
              <a:buFont typeface="Calibri"/>
              <a:buNone/>
            </a:pPr>
            <a:r>
              <a:rPr lang="en-GB" sz="3200">
                <a:latin typeface="Playwrite GB S"/>
                <a:ea typeface="Playwrite GB S"/>
                <a:cs typeface="Playwrite GB S"/>
                <a:sym typeface="Playwrite GB S"/>
              </a:rPr>
              <a:t>Mathematical Development</a:t>
            </a:r>
            <a:endParaRPr sz="3200">
              <a:latin typeface="Playwrite GB S"/>
              <a:ea typeface="Playwrite GB S"/>
              <a:cs typeface="Playwrite GB S"/>
              <a:sym typeface="Playwrite GB S"/>
            </a:endParaRPr>
          </a:p>
          <a:p>
            <a:pPr marL="0" lvl="0" indent="0" algn="l" rtl="0">
              <a:lnSpc>
                <a:spcPct val="100000"/>
              </a:lnSpc>
              <a:spcBef>
                <a:spcPts val="0"/>
              </a:spcBef>
              <a:spcAft>
                <a:spcPts val="0"/>
              </a:spcAft>
              <a:buClr>
                <a:schemeClr val="lt1"/>
              </a:buClr>
              <a:buSzPts val="3200"/>
              <a:buFont typeface="Calibri"/>
              <a:buNone/>
            </a:pPr>
            <a:endParaRPr sz="3200">
              <a:latin typeface="Playwrite GB S"/>
              <a:ea typeface="Playwrite GB S"/>
              <a:cs typeface="Playwrite GB S"/>
              <a:sym typeface="Playwrite GB S"/>
            </a:endParaRPr>
          </a:p>
          <a:p>
            <a:pPr marL="0" lvl="0" indent="0" algn="ctr" rtl="0">
              <a:lnSpc>
                <a:spcPct val="100000"/>
              </a:lnSpc>
              <a:spcBef>
                <a:spcPts val="0"/>
              </a:spcBef>
              <a:spcAft>
                <a:spcPts val="0"/>
              </a:spcAft>
              <a:buClr>
                <a:schemeClr val="lt1"/>
              </a:buClr>
              <a:buSzPts val="3200"/>
              <a:buFont typeface="Calibri"/>
              <a:buNone/>
            </a:pPr>
            <a:r>
              <a:rPr lang="en-GB" sz="2900">
                <a:latin typeface="Playwrite GB S"/>
                <a:ea typeface="Playwrite GB S"/>
                <a:cs typeface="Playwrite GB S"/>
                <a:sym typeface="Playwrite GB S"/>
              </a:rPr>
              <a:t>Maths Workshop on Tuesday 7th October at 8.45-9.15am</a:t>
            </a:r>
            <a:endParaRPr sz="2900">
              <a:latin typeface="Playwrite GB S"/>
              <a:ea typeface="Playwrite GB S"/>
              <a:cs typeface="Playwrite GB S"/>
              <a:sym typeface="Playwrite GB S"/>
            </a:endParaRPr>
          </a:p>
        </p:txBody>
      </p:sp>
      <p:sp>
        <p:nvSpPr>
          <p:cNvPr id="566" name="Google Shape;566;g37ba5872375_16_291"/>
          <p:cNvSpPr txBox="1"/>
          <p:nvPr/>
        </p:nvSpPr>
        <p:spPr>
          <a:xfrm>
            <a:off x="3738148" y="562566"/>
            <a:ext cx="5265300" cy="5633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chemeClr val="dk1"/>
                </a:solidFill>
                <a:latin typeface="Playwrite GB S"/>
                <a:ea typeface="Playwrite GB S"/>
                <a:cs typeface="Playwrite GB S"/>
                <a:sym typeface="Playwrite GB S"/>
              </a:rPr>
              <a:t>The children will be exposed to numbers and patterns in their play.  </a:t>
            </a:r>
            <a:endParaRPr sz="15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500"/>
              <a:buFont typeface="Arial"/>
              <a:buNone/>
            </a:pPr>
            <a:endParaRPr sz="15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500"/>
              <a:buFont typeface="Arial"/>
              <a:buNone/>
            </a:pPr>
            <a:r>
              <a:rPr lang="en-GB" sz="1500" b="0" i="0" u="none" strike="noStrike" cap="none">
                <a:solidFill>
                  <a:schemeClr val="dk1"/>
                </a:solidFill>
                <a:latin typeface="Playwrite GB S"/>
                <a:ea typeface="Playwrite GB S"/>
                <a:cs typeface="Playwrite GB S"/>
                <a:sym typeface="Playwrite GB S"/>
              </a:rPr>
              <a:t>Nursery children will explore patterns in a variety of situations. They will create, continue and find the errors in patterns.</a:t>
            </a:r>
            <a:endParaRPr sz="1100" b="0" i="0" u="none" strike="noStrike" cap="none">
              <a:solidFill>
                <a:srgbClr val="000000"/>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500"/>
              <a:buFont typeface="Arial"/>
              <a:buNone/>
            </a:pPr>
            <a:endParaRPr sz="15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500"/>
              <a:buFont typeface="Arial"/>
              <a:buNone/>
            </a:pPr>
            <a:r>
              <a:rPr lang="en-GB" sz="1500" b="0" i="0" u="none" strike="noStrike" cap="none">
                <a:solidFill>
                  <a:schemeClr val="dk1"/>
                </a:solidFill>
                <a:latin typeface="Playwrite GB S"/>
                <a:ea typeface="Playwrite GB S"/>
                <a:cs typeface="Playwrite GB S"/>
                <a:sym typeface="Playwrite GB S"/>
              </a:rPr>
              <a:t>The children will develop a deep understanding of numbers up to 5 and learn how to count beyond 5. They will explore how to represent the numbers using fingers, marks on paper and objects. The children will count objects and be shown that it is not just objects that can be counted e.g. claps, jumps etc. They will be shown that if a set of objects is shared the total will remain the same. </a:t>
            </a:r>
            <a:endParaRPr sz="15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500"/>
              <a:buFont typeface="Arial"/>
              <a:buNone/>
            </a:pPr>
            <a:endParaRPr sz="15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500"/>
              <a:buFont typeface="Arial"/>
              <a:buNone/>
            </a:pPr>
            <a:r>
              <a:rPr lang="en-GB" sz="1500" b="0" i="0" u="none" strike="noStrike" cap="none">
                <a:solidFill>
                  <a:schemeClr val="dk1"/>
                </a:solidFill>
                <a:latin typeface="Playwrite GB S"/>
                <a:ea typeface="Playwrite GB S"/>
                <a:cs typeface="Playwrite GB S"/>
                <a:sym typeface="Playwrite GB S"/>
              </a:rPr>
              <a:t>Nursery children will look for shapes in the environment and begin to describe them and look for similarities between shapes. They will use shapes in their play that are suitable for the task asked of them. Through play, the children will begin to use language linked to position, capacity and measure. </a:t>
            </a:r>
            <a:endParaRPr sz="1500" b="0" i="0" u="none" strike="noStrike" cap="none">
              <a:solidFill>
                <a:schemeClr val="dk1"/>
              </a:solidFill>
              <a:latin typeface="Playwrite GB S"/>
              <a:ea typeface="Playwrite GB S"/>
              <a:cs typeface="Playwrite GB S"/>
              <a:sym typeface="Playwrite GB 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0"/>
        <p:cNvGrpSpPr/>
        <p:nvPr/>
      </p:nvGrpSpPr>
      <p:grpSpPr>
        <a:xfrm>
          <a:off x="0" y="0"/>
          <a:ext cx="0" cy="0"/>
          <a:chOff x="0" y="0"/>
          <a:chExt cx="0" cy="0"/>
        </a:xfrm>
      </p:grpSpPr>
      <p:sp>
        <p:nvSpPr>
          <p:cNvPr id="571" name="Google Shape;571;g37ba5872375_2_59"/>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72" name="Google Shape;572;g37ba5872375_2_59"/>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73" name="Google Shape;573;g37ba5872375_2_59"/>
          <p:cNvSpPr/>
          <p:nvPr/>
        </p:nvSpPr>
        <p:spPr>
          <a:xfrm rot="-5677505">
            <a:off x="1942934" y="1881188"/>
            <a:ext cx="3299419" cy="330693"/>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74" name="Google Shape;574;g37ba5872375_2_59"/>
          <p:cNvSpPr/>
          <p:nvPr/>
        </p:nvSpPr>
        <p:spPr>
          <a:xfrm rot="-5400000">
            <a:off x="3122264" y="751601"/>
            <a:ext cx="6053670" cy="5354799"/>
          </a:xfrm>
          <a:custGeom>
            <a:avLst/>
            <a:gdLst/>
            <a:ahLst/>
            <a:cxnLst/>
            <a:rect l="l" t="t" r="r" b="b"/>
            <a:pathLst>
              <a:path w="6053670" h="7139732" extrusionOk="0">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75" name="Google Shape;575;g37ba5872375_2_59"/>
          <p:cNvSpPr/>
          <p:nvPr/>
        </p:nvSpPr>
        <p:spPr>
          <a:xfrm>
            <a:off x="0" y="1587"/>
            <a:ext cx="9143999"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76" name="Google Shape;576;g37ba5872375_2_59"/>
          <p:cNvSpPr txBox="1">
            <a:spLocks noGrp="1"/>
          </p:cNvSpPr>
          <p:nvPr>
            <p:ph type="ctrTitle"/>
          </p:nvPr>
        </p:nvSpPr>
        <p:spPr>
          <a:xfrm>
            <a:off x="443350" y="1835979"/>
            <a:ext cx="2851500" cy="1933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alibri"/>
              <a:buNone/>
            </a:pPr>
            <a:r>
              <a:rPr lang="en-GB" sz="2900">
                <a:solidFill>
                  <a:schemeClr val="lt1"/>
                </a:solidFill>
                <a:latin typeface="Playwrite GB S"/>
                <a:ea typeface="Playwrite GB S"/>
                <a:cs typeface="Playwrite GB S"/>
                <a:sym typeface="Playwrite GB S"/>
              </a:rPr>
              <a:t>Reception </a:t>
            </a:r>
            <a:endParaRPr sz="2900">
              <a:solidFill>
                <a:schemeClr val="lt1"/>
              </a:solidFill>
              <a:latin typeface="Playwrite GB S"/>
              <a:ea typeface="Playwrite GB S"/>
              <a:cs typeface="Playwrite GB S"/>
              <a:sym typeface="Playwrite GB S"/>
            </a:endParaRPr>
          </a:p>
          <a:p>
            <a:pPr marL="0" lvl="0" indent="0" algn="l" rtl="0">
              <a:lnSpc>
                <a:spcPct val="100000"/>
              </a:lnSpc>
              <a:spcBef>
                <a:spcPts val="0"/>
              </a:spcBef>
              <a:spcAft>
                <a:spcPts val="0"/>
              </a:spcAft>
              <a:buClr>
                <a:schemeClr val="lt1"/>
              </a:buClr>
              <a:buSzPts val="3200"/>
              <a:buFont typeface="Calibri"/>
              <a:buNone/>
            </a:pPr>
            <a:endParaRPr sz="2900">
              <a:solidFill>
                <a:schemeClr val="lt1"/>
              </a:solidFill>
              <a:latin typeface="Playwrite GB S"/>
              <a:ea typeface="Playwrite GB S"/>
              <a:cs typeface="Playwrite GB S"/>
              <a:sym typeface="Playwrite GB S"/>
            </a:endParaRPr>
          </a:p>
          <a:p>
            <a:pPr marL="0" lvl="0" indent="0" algn="l" rtl="0">
              <a:lnSpc>
                <a:spcPct val="100000"/>
              </a:lnSpc>
              <a:spcBef>
                <a:spcPts val="0"/>
              </a:spcBef>
              <a:spcAft>
                <a:spcPts val="0"/>
              </a:spcAft>
              <a:buClr>
                <a:schemeClr val="lt1"/>
              </a:buClr>
              <a:buSzPts val="3200"/>
              <a:buFont typeface="Calibri"/>
              <a:buNone/>
            </a:pPr>
            <a:r>
              <a:rPr lang="en-GB" sz="2900">
                <a:solidFill>
                  <a:schemeClr val="lt1"/>
                </a:solidFill>
                <a:latin typeface="Playwrite GB S"/>
                <a:ea typeface="Playwrite GB S"/>
                <a:cs typeface="Playwrite GB S"/>
                <a:sym typeface="Playwrite GB S"/>
              </a:rPr>
              <a:t>Mathematical Development</a:t>
            </a:r>
            <a:endParaRPr sz="4500">
              <a:solidFill>
                <a:schemeClr val="lt1"/>
              </a:solidFill>
              <a:latin typeface="Playwrite GB S"/>
              <a:ea typeface="Playwrite GB S"/>
              <a:cs typeface="Playwrite GB S"/>
              <a:sym typeface="Playwrite GB S"/>
            </a:endParaRPr>
          </a:p>
        </p:txBody>
      </p:sp>
      <p:sp>
        <p:nvSpPr>
          <p:cNvPr id="577" name="Google Shape;577;g37ba5872375_2_59"/>
          <p:cNvSpPr txBox="1"/>
          <p:nvPr/>
        </p:nvSpPr>
        <p:spPr>
          <a:xfrm>
            <a:off x="3911173" y="510988"/>
            <a:ext cx="4952400" cy="5510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Playwrite GB S"/>
                <a:ea typeface="Playwrite GB S"/>
                <a:cs typeface="Playwrite GB S"/>
                <a:sym typeface="Playwrite GB S"/>
              </a:rPr>
              <a:t>The children will explore aspects of Maths through a variety of experiences to develop a deep understanding of each area. </a:t>
            </a:r>
            <a:endParaRPr sz="1200" b="0" i="0" u="none" strike="noStrike" cap="none">
              <a:solidFill>
                <a:srgbClr val="000000"/>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Playwrite GB S"/>
                <a:ea typeface="Playwrite GB S"/>
                <a:cs typeface="Playwrite GB S"/>
                <a:sym typeface="Playwrite GB S"/>
              </a:rPr>
              <a:t>Children will develop a deep understanding of numbers within 10. They will learn to subitise (recognise quantities without counting) to 5 and automatically recall number bonds to 5 and then 10. They will count confidently beyond 10. They will count, match numbers to amounts, use the language of fewer and more and solve problems that involve halving, doubling and sharing. </a:t>
            </a:r>
            <a:endParaRPr sz="1200" b="0" i="0" u="none" strike="noStrike" cap="none">
              <a:solidFill>
                <a:srgbClr val="000000"/>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Playwrite GB S"/>
                <a:ea typeface="Playwrite GB S"/>
                <a:cs typeface="Playwrite GB S"/>
                <a:sym typeface="Playwrite GB S"/>
              </a:rPr>
              <a:t>Children will use everyday language to talk about size, weight, capacity, position, distance, time and money to compare quantities and objects and to solve problems. They  will recognise, create and describe patterns. They will explore characteristics of everyday objects and shapes and use mathematical language to describe them.</a:t>
            </a:r>
            <a:endParaRPr sz="1200" b="0" i="0" u="none" strike="noStrike" cap="none">
              <a:solidFill>
                <a:srgbClr val="000000"/>
              </a:solidFill>
              <a:latin typeface="Playwrite GB S"/>
              <a:ea typeface="Playwrite GB S"/>
              <a:cs typeface="Playwrite GB S"/>
              <a:sym typeface="Playwrite GB 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2"/>
        <p:cNvGrpSpPr/>
        <p:nvPr/>
      </p:nvGrpSpPr>
      <p:grpSpPr>
        <a:xfrm>
          <a:off x="0" y="0"/>
          <a:ext cx="0" cy="0"/>
          <a:chOff x="0" y="0"/>
          <a:chExt cx="0" cy="0"/>
        </a:xfrm>
      </p:grpSpPr>
      <p:sp>
        <p:nvSpPr>
          <p:cNvPr id="583" name="Google Shape;583;g37ba5872375_16_34"/>
          <p:cNvSpPr txBox="1">
            <a:spLocks noGrp="1"/>
          </p:cNvSpPr>
          <p:nvPr>
            <p:ph type="ctrTitle"/>
          </p:nvPr>
        </p:nvSpPr>
        <p:spPr>
          <a:xfrm>
            <a:off x="6226200" y="2346499"/>
            <a:ext cx="2370900" cy="1906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EBEBEB"/>
              </a:buClr>
              <a:buSzPts val="3200"/>
              <a:buFont typeface="Calibri"/>
              <a:buNone/>
            </a:pPr>
            <a:r>
              <a:rPr lang="en-GB" sz="2800">
                <a:solidFill>
                  <a:schemeClr val="lt1"/>
                </a:solidFill>
                <a:latin typeface="Playwrite GB S"/>
                <a:ea typeface="Playwrite GB S"/>
                <a:cs typeface="Playwrite GB S"/>
                <a:sym typeface="Playwrite GB S"/>
              </a:rPr>
              <a:t>Nursery</a:t>
            </a:r>
            <a:br>
              <a:rPr lang="en-GB" sz="2800">
                <a:solidFill>
                  <a:schemeClr val="lt1"/>
                </a:solidFill>
                <a:latin typeface="Playwrite GB S"/>
                <a:ea typeface="Playwrite GB S"/>
                <a:cs typeface="Playwrite GB S"/>
                <a:sym typeface="Playwrite GB S"/>
              </a:rPr>
            </a:br>
            <a:r>
              <a:rPr lang="en-GB" sz="2800">
                <a:solidFill>
                  <a:schemeClr val="lt1"/>
                </a:solidFill>
                <a:latin typeface="Playwrite GB S"/>
                <a:ea typeface="Playwrite GB S"/>
                <a:cs typeface="Playwrite GB S"/>
                <a:sym typeface="Playwrite GB S"/>
              </a:rPr>
              <a:t>Curriculum Themes</a:t>
            </a:r>
            <a:r>
              <a:rPr lang="en-GB" sz="3200">
                <a:solidFill>
                  <a:schemeClr val="lt1"/>
                </a:solidFill>
                <a:latin typeface="Calibri"/>
                <a:ea typeface="Calibri"/>
                <a:cs typeface="Calibri"/>
                <a:sym typeface="Calibri"/>
              </a:rPr>
              <a:t> </a:t>
            </a:r>
            <a:endParaRPr>
              <a:solidFill>
                <a:schemeClr val="lt1"/>
              </a:solidFill>
            </a:endParaRPr>
          </a:p>
        </p:txBody>
      </p:sp>
      <p:grpSp>
        <p:nvGrpSpPr>
          <p:cNvPr id="584" name="Google Shape;584;g37ba5872375_16_34"/>
          <p:cNvGrpSpPr/>
          <p:nvPr/>
        </p:nvGrpSpPr>
        <p:grpSpPr>
          <a:xfrm>
            <a:off x="317524" y="384421"/>
            <a:ext cx="6029202" cy="6071444"/>
            <a:chOff x="423365" y="384421"/>
            <a:chExt cx="8038936" cy="6071444"/>
          </a:xfrm>
        </p:grpSpPr>
        <p:sp>
          <p:nvSpPr>
            <p:cNvPr id="585" name="Google Shape;585;g37ba5872375_16_34"/>
            <p:cNvSpPr/>
            <p:nvPr/>
          </p:nvSpPr>
          <p:spPr>
            <a:xfrm flipH="1">
              <a:off x="423365" y="402165"/>
              <a:ext cx="6785100" cy="60537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86" name="Google Shape;586;g37ba5872375_16_34"/>
            <p:cNvSpPr/>
            <p:nvPr/>
          </p:nvSpPr>
          <p:spPr>
            <a:xfrm rot="5400000" flipH="1">
              <a:off x="4616672" y="2801718"/>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sp>
          <p:nvSpPr>
            <p:cNvPr id="587" name="Google Shape;587;g37ba5872375_16_34"/>
            <p:cNvSpPr/>
            <p:nvPr/>
          </p:nvSpPr>
          <p:spPr>
            <a:xfrm rot="5677505" flipH="1">
              <a:off x="6459825" y="1826075"/>
              <a:ext cx="3299419"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grpSp>
      <p:graphicFrame>
        <p:nvGraphicFramePr>
          <p:cNvPr id="588" name="Google Shape;588;g37ba5872375_16_34"/>
          <p:cNvGraphicFramePr/>
          <p:nvPr/>
        </p:nvGraphicFramePr>
        <p:xfrm>
          <a:off x="0" y="2582951"/>
          <a:ext cx="5846600" cy="2063345"/>
        </p:xfrm>
        <a:graphic>
          <a:graphicData uri="http://schemas.openxmlformats.org/drawingml/2006/table">
            <a:tbl>
              <a:tblPr firstRow="1" bandRow="1">
                <a:noFill/>
                <a:tableStyleId>{015E516D-DEBE-4587-82AD-94AA02E894DA}</a:tableStyleId>
              </a:tblPr>
              <a:tblGrid>
                <a:gridCol w="645025">
                  <a:extLst>
                    <a:ext uri="{9D8B030D-6E8A-4147-A177-3AD203B41FA5}">
                      <a16:colId xmlns:a16="http://schemas.microsoft.com/office/drawing/2014/main" val="20000"/>
                    </a:ext>
                  </a:extLst>
                </a:gridCol>
                <a:gridCol w="892100">
                  <a:extLst>
                    <a:ext uri="{9D8B030D-6E8A-4147-A177-3AD203B41FA5}">
                      <a16:colId xmlns:a16="http://schemas.microsoft.com/office/drawing/2014/main" val="20001"/>
                    </a:ext>
                  </a:extLst>
                </a:gridCol>
                <a:gridCol w="921000">
                  <a:extLst>
                    <a:ext uri="{9D8B030D-6E8A-4147-A177-3AD203B41FA5}">
                      <a16:colId xmlns:a16="http://schemas.microsoft.com/office/drawing/2014/main" val="20002"/>
                    </a:ext>
                  </a:extLst>
                </a:gridCol>
                <a:gridCol w="769975">
                  <a:extLst>
                    <a:ext uri="{9D8B030D-6E8A-4147-A177-3AD203B41FA5}">
                      <a16:colId xmlns:a16="http://schemas.microsoft.com/office/drawing/2014/main" val="20003"/>
                    </a:ext>
                  </a:extLst>
                </a:gridCol>
                <a:gridCol w="843050">
                  <a:extLst>
                    <a:ext uri="{9D8B030D-6E8A-4147-A177-3AD203B41FA5}">
                      <a16:colId xmlns:a16="http://schemas.microsoft.com/office/drawing/2014/main" val="20004"/>
                    </a:ext>
                  </a:extLst>
                </a:gridCol>
                <a:gridCol w="874900">
                  <a:extLst>
                    <a:ext uri="{9D8B030D-6E8A-4147-A177-3AD203B41FA5}">
                      <a16:colId xmlns:a16="http://schemas.microsoft.com/office/drawing/2014/main" val="20005"/>
                    </a:ext>
                  </a:extLst>
                </a:gridCol>
                <a:gridCol w="900550">
                  <a:extLst>
                    <a:ext uri="{9D8B030D-6E8A-4147-A177-3AD203B41FA5}">
                      <a16:colId xmlns:a16="http://schemas.microsoft.com/office/drawing/2014/main" val="20006"/>
                    </a:ext>
                  </a:extLst>
                </a:gridCol>
              </a:tblGrid>
              <a:tr h="931950">
                <a:tc>
                  <a:txBody>
                    <a:bodyPr/>
                    <a:lstStyle/>
                    <a:p>
                      <a:pPr marL="0" marR="0" lvl="0" indent="0" algn="l" rtl="0">
                        <a:lnSpc>
                          <a:spcPct val="100000"/>
                        </a:lnSpc>
                        <a:spcBef>
                          <a:spcPts val="0"/>
                        </a:spcBef>
                        <a:spcAft>
                          <a:spcPts val="0"/>
                        </a:spcAft>
                        <a:buClr>
                          <a:srgbClr val="000000"/>
                        </a:buClr>
                        <a:buSzPts val="1300"/>
                        <a:buFont typeface="Arial"/>
                        <a:buNone/>
                      </a:pPr>
                      <a:endParaRPr sz="1300" b="0" u="none" strike="noStrike" cap="none">
                        <a:solidFill>
                          <a:schemeClr val="dk1"/>
                        </a:solidFill>
                        <a:latin typeface="Playwrite GB S"/>
                        <a:ea typeface="Playwrite GB S"/>
                        <a:cs typeface="Playwrite GB S"/>
                        <a:sym typeface="Playwrite GB S"/>
                      </a:endParaRPr>
                    </a:p>
                  </a:txBody>
                  <a:tcPr marL="31700" marR="31700" marT="31700" marB="633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b="0" u="none" strike="noStrike" cap="none">
                          <a:solidFill>
                            <a:schemeClr val="dk1"/>
                          </a:solidFill>
                          <a:latin typeface="Playwrite GB S"/>
                          <a:ea typeface="Playwrite GB S"/>
                          <a:cs typeface="Playwrite GB S"/>
                          <a:sym typeface="Playwrite GB S"/>
                        </a:rPr>
                        <a:t>Autumn 1</a:t>
                      </a:r>
                      <a:endParaRPr sz="1200" b="0" u="none" strike="noStrike" cap="none">
                        <a:solidFill>
                          <a:schemeClr val="dk1"/>
                        </a:solidFill>
                        <a:latin typeface="Playwrite GB S"/>
                        <a:ea typeface="Playwrite GB S"/>
                        <a:cs typeface="Playwrite GB S"/>
                        <a:sym typeface="Playwrite GB S"/>
                      </a:endParaRPr>
                    </a:p>
                  </a:txBody>
                  <a:tcPr marL="31700" marR="31700" marT="31700" marB="633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b="0" u="none" strike="noStrike" cap="none">
                          <a:solidFill>
                            <a:schemeClr val="dk1"/>
                          </a:solidFill>
                          <a:latin typeface="Playwrite GB S"/>
                          <a:ea typeface="Playwrite GB S"/>
                          <a:cs typeface="Playwrite GB S"/>
                          <a:sym typeface="Playwrite GB S"/>
                        </a:rPr>
                        <a:t>Autumn 2</a:t>
                      </a:r>
                      <a:endParaRPr sz="1200" u="none" strike="noStrike" cap="none">
                        <a:latin typeface="Playwrite GB S"/>
                        <a:ea typeface="Playwrite GB S"/>
                        <a:cs typeface="Playwrite GB S"/>
                        <a:sym typeface="Playwrite GB S"/>
                      </a:endParaRPr>
                    </a:p>
                  </a:txBody>
                  <a:tcPr marL="31700" marR="31700" marT="31700" marB="633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b="0" u="none" strike="noStrike" cap="none">
                          <a:solidFill>
                            <a:schemeClr val="dk1"/>
                          </a:solidFill>
                          <a:latin typeface="Playwrite GB S"/>
                          <a:ea typeface="Playwrite GB S"/>
                          <a:cs typeface="Playwrite GB S"/>
                          <a:sym typeface="Playwrite GB S"/>
                        </a:rPr>
                        <a:t>Spring 1</a:t>
                      </a:r>
                      <a:endParaRPr sz="1200" u="none" strike="noStrike" cap="none">
                        <a:latin typeface="Playwrite GB S"/>
                        <a:ea typeface="Playwrite GB S"/>
                        <a:cs typeface="Playwrite GB S"/>
                        <a:sym typeface="Playwrite GB S"/>
                      </a:endParaRPr>
                    </a:p>
                  </a:txBody>
                  <a:tcPr marL="31700" marR="31700" marT="31700" marB="633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b="0" u="none" strike="noStrike" cap="none">
                          <a:solidFill>
                            <a:schemeClr val="dk1"/>
                          </a:solidFill>
                          <a:latin typeface="Playwrite GB S"/>
                          <a:ea typeface="Playwrite GB S"/>
                          <a:cs typeface="Playwrite GB S"/>
                          <a:sym typeface="Playwrite GB S"/>
                        </a:rPr>
                        <a:t>Spring 2</a:t>
                      </a:r>
                      <a:endParaRPr sz="1200" u="none" strike="noStrike" cap="none">
                        <a:latin typeface="Playwrite GB S"/>
                        <a:ea typeface="Playwrite GB S"/>
                        <a:cs typeface="Playwrite GB S"/>
                        <a:sym typeface="Playwrite GB S"/>
                      </a:endParaRPr>
                    </a:p>
                  </a:txBody>
                  <a:tcPr marL="31700" marR="31700" marT="31700" marB="633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b="0" u="none" strike="noStrike" cap="none">
                          <a:solidFill>
                            <a:schemeClr val="dk1"/>
                          </a:solidFill>
                          <a:latin typeface="Playwrite GB S"/>
                          <a:ea typeface="Playwrite GB S"/>
                          <a:cs typeface="Playwrite GB S"/>
                          <a:sym typeface="Playwrite GB S"/>
                        </a:rPr>
                        <a:t>Summer 1</a:t>
                      </a:r>
                      <a:endParaRPr sz="1200" u="none" strike="noStrike" cap="none">
                        <a:latin typeface="Playwrite GB S"/>
                        <a:ea typeface="Playwrite GB S"/>
                        <a:cs typeface="Playwrite GB S"/>
                        <a:sym typeface="Playwrite GB S"/>
                      </a:endParaRPr>
                    </a:p>
                  </a:txBody>
                  <a:tcPr marL="31700" marR="31700" marT="31700" marB="633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b="0" u="none" strike="noStrike" cap="none">
                          <a:solidFill>
                            <a:schemeClr val="dk1"/>
                          </a:solidFill>
                          <a:latin typeface="Playwrite GB S"/>
                          <a:ea typeface="Playwrite GB S"/>
                          <a:cs typeface="Playwrite GB S"/>
                          <a:sym typeface="Playwrite GB S"/>
                        </a:rPr>
                        <a:t>Summer 2</a:t>
                      </a:r>
                      <a:endParaRPr sz="1200" u="none" strike="noStrike" cap="none">
                        <a:latin typeface="Playwrite GB S"/>
                        <a:ea typeface="Playwrite GB S"/>
                        <a:cs typeface="Playwrite GB S"/>
                        <a:sym typeface="Playwrite GB S"/>
                      </a:endParaRPr>
                    </a:p>
                  </a:txBody>
                  <a:tcPr marL="31700" marR="31700" marT="31700" marB="633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6015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solidFill>
                            <a:schemeClr val="dk1"/>
                          </a:solidFill>
                          <a:latin typeface="Playwrite GB S"/>
                          <a:ea typeface="Playwrite GB S"/>
                          <a:cs typeface="Playwrite GB S"/>
                          <a:sym typeface="Playwrite GB S"/>
                        </a:rPr>
                        <a:t>Topic</a:t>
                      </a:r>
                      <a:endParaRPr sz="1600" u="none" strike="noStrike" cap="none">
                        <a:latin typeface="Playwrite GB S"/>
                        <a:ea typeface="Playwrite GB S"/>
                        <a:cs typeface="Playwrite GB S"/>
                        <a:sym typeface="Playwrite GB S"/>
                      </a:endParaRPr>
                    </a:p>
                  </a:txBody>
                  <a:tcPr marL="31700" marR="31700" marT="31700" marB="633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solidFill>
                            <a:schemeClr val="dk1"/>
                          </a:solidFill>
                          <a:latin typeface="Playwrite GB S"/>
                          <a:ea typeface="Playwrite GB S"/>
                          <a:cs typeface="Playwrite GB S"/>
                          <a:sym typeface="Playwrite GB S"/>
                        </a:rPr>
                        <a:t>Me, Myself </a:t>
                      </a:r>
                      <a:endParaRPr sz="120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rgbClr val="000000"/>
                        </a:buClr>
                        <a:buSzPts val="1200"/>
                        <a:buFont typeface="Arial"/>
                        <a:buNone/>
                      </a:pPr>
                      <a:r>
                        <a:rPr lang="en-GB" sz="1200" u="none" strike="noStrike" cap="none">
                          <a:solidFill>
                            <a:schemeClr val="dk1"/>
                          </a:solidFill>
                          <a:latin typeface="Playwrite GB S"/>
                          <a:ea typeface="Playwrite GB S"/>
                          <a:cs typeface="Playwrite GB S"/>
                          <a:sym typeface="Playwrite GB S"/>
                        </a:rPr>
                        <a:t>and I</a:t>
                      </a:r>
                      <a:endParaRPr sz="1200" u="none" strike="noStrike" cap="none">
                        <a:solidFill>
                          <a:schemeClr val="dk1"/>
                        </a:solidFill>
                        <a:latin typeface="Playwrite GB S"/>
                        <a:ea typeface="Playwrite GB S"/>
                        <a:cs typeface="Playwrite GB S"/>
                        <a:sym typeface="Playwrite GB S"/>
                      </a:endParaRPr>
                    </a:p>
                  </a:txBody>
                  <a:tcPr marL="31700" marR="31700" marT="31700" marB="633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100" u="none" strike="noStrike" cap="none">
                          <a:solidFill>
                            <a:schemeClr val="dk1"/>
                          </a:solidFill>
                          <a:latin typeface="Playwrite GB S"/>
                          <a:ea typeface="Playwrite GB S"/>
                          <a:cs typeface="Playwrite GB S"/>
                          <a:sym typeface="Playwrite GB S"/>
                        </a:rPr>
                        <a:t>Our         </a:t>
                      </a:r>
                      <a:endParaRPr sz="1100">
                        <a:latin typeface="Playwrite GB S"/>
                        <a:ea typeface="Playwrite GB S"/>
                        <a:cs typeface="Playwrite GB S"/>
                        <a:sym typeface="Playwrite GB S"/>
                      </a:endParaRPr>
                    </a:p>
                    <a:p>
                      <a:pPr marL="0" marR="0" lvl="0" indent="0" algn="l" rtl="0">
                        <a:lnSpc>
                          <a:spcPct val="100000"/>
                        </a:lnSpc>
                        <a:spcBef>
                          <a:spcPts val="0"/>
                        </a:spcBef>
                        <a:spcAft>
                          <a:spcPts val="0"/>
                        </a:spcAft>
                        <a:buClr>
                          <a:srgbClr val="000000"/>
                        </a:buClr>
                        <a:buSzPts val="1200"/>
                        <a:buFont typeface="Arial"/>
                        <a:buNone/>
                      </a:pPr>
                      <a:r>
                        <a:rPr lang="en-GB" sz="1100" u="none" strike="noStrike" cap="none">
                          <a:solidFill>
                            <a:schemeClr val="dk1"/>
                          </a:solidFill>
                          <a:latin typeface="Playwrite GB S"/>
                          <a:ea typeface="Playwrite GB S"/>
                          <a:cs typeface="Playwrite GB S"/>
                          <a:sym typeface="Playwrite GB S"/>
                        </a:rPr>
                        <a:t>Community </a:t>
                      </a:r>
                      <a:endParaRPr sz="110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rgbClr val="000000"/>
                        </a:buClr>
                        <a:buSzPts val="1200"/>
                        <a:buFont typeface="Arial"/>
                        <a:buNone/>
                      </a:pPr>
                      <a:r>
                        <a:rPr lang="en-GB" sz="1100" u="none" strike="noStrike" cap="none">
                          <a:solidFill>
                            <a:schemeClr val="dk1"/>
                          </a:solidFill>
                          <a:latin typeface="Playwrite GB S"/>
                          <a:ea typeface="Playwrite GB S"/>
                          <a:cs typeface="Playwrite GB S"/>
                          <a:sym typeface="Playwrite GB S"/>
                        </a:rPr>
                        <a:t>and its People </a:t>
                      </a:r>
                      <a:r>
                        <a:rPr lang="en-GB" sz="1200" u="none" strike="noStrike" cap="none">
                          <a:solidFill>
                            <a:schemeClr val="dk1"/>
                          </a:solidFill>
                          <a:latin typeface="Playwrite GB S"/>
                          <a:ea typeface="Playwrite GB S"/>
                          <a:cs typeface="Playwrite GB S"/>
                          <a:sym typeface="Playwrite GB S"/>
                        </a:rPr>
                        <a:t>              </a:t>
                      </a:r>
                      <a:endParaRPr sz="1200" u="none" strike="noStrike" cap="none">
                        <a:solidFill>
                          <a:schemeClr val="dk1"/>
                        </a:solidFill>
                        <a:latin typeface="Playwrite GB S"/>
                        <a:ea typeface="Playwrite GB S"/>
                        <a:cs typeface="Playwrite GB S"/>
                        <a:sym typeface="Playwrite GB S"/>
                      </a:endParaRPr>
                    </a:p>
                  </a:txBody>
                  <a:tcPr marL="31700" marR="31700" marT="31700" marB="633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100" u="none" strike="noStrike" cap="none">
                          <a:solidFill>
                            <a:schemeClr val="dk1"/>
                          </a:solidFill>
                          <a:latin typeface="Playwrite GB S"/>
                          <a:ea typeface="Playwrite GB S"/>
                          <a:cs typeface="Playwrite GB S"/>
                          <a:sym typeface="Playwrite GB S"/>
                        </a:rPr>
                        <a:t>Opposites</a:t>
                      </a:r>
                      <a:endParaRPr sz="1500" u="none" strike="noStrike" cap="none">
                        <a:latin typeface="Playwrite GB S"/>
                        <a:ea typeface="Playwrite GB S"/>
                        <a:cs typeface="Playwrite GB S"/>
                        <a:sym typeface="Playwrite GB S"/>
                      </a:endParaRPr>
                    </a:p>
                  </a:txBody>
                  <a:tcPr marL="31700" marR="31700" marT="31700" marB="633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1"/>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chemeClr val="dk1"/>
                          </a:solidFill>
                          <a:latin typeface="Playwrite GB S"/>
                          <a:ea typeface="Playwrite GB S"/>
                          <a:cs typeface="Playwrite GB S"/>
                          <a:sym typeface="Playwrite GB S"/>
                        </a:rPr>
                        <a:t>British Countryside </a:t>
                      </a:r>
                      <a:endParaRPr sz="120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rgbClr val="000000"/>
                        </a:buClr>
                        <a:buSzPts val="1200"/>
                        <a:buFont typeface="Arial"/>
                        <a:buNone/>
                      </a:pPr>
                      <a:r>
                        <a:rPr lang="en-GB" sz="1200" u="none" strike="noStrike" cap="none">
                          <a:solidFill>
                            <a:schemeClr val="dk1"/>
                          </a:solidFill>
                          <a:latin typeface="Playwrite GB S"/>
                          <a:ea typeface="Playwrite GB S"/>
                          <a:cs typeface="Playwrite GB S"/>
                          <a:sym typeface="Playwrite GB S"/>
                        </a:rPr>
                        <a:t>                             </a:t>
                      </a:r>
                      <a:endParaRPr sz="1600" u="none" strike="noStrike" cap="none">
                        <a:latin typeface="Playwrite GB S"/>
                        <a:ea typeface="Playwrite GB S"/>
                        <a:cs typeface="Playwrite GB S"/>
                        <a:sym typeface="Playwrite GB S"/>
                      </a:endParaRPr>
                    </a:p>
                    <a:p>
                      <a:pPr marL="0" marR="0" lvl="0" indent="0" algn="l" rtl="0">
                        <a:lnSpc>
                          <a:spcPct val="100000"/>
                        </a:lnSpc>
                        <a:spcBef>
                          <a:spcPts val="0"/>
                        </a:spcBef>
                        <a:spcAft>
                          <a:spcPts val="0"/>
                        </a:spcAft>
                        <a:buClr>
                          <a:srgbClr val="000000"/>
                        </a:buClr>
                        <a:buSzPts val="1200"/>
                        <a:buFont typeface="Arial"/>
                        <a:buNone/>
                      </a:pPr>
                      <a:r>
                        <a:rPr lang="en-GB" sz="1200" u="none" strike="noStrike" cap="none">
                          <a:solidFill>
                            <a:schemeClr val="dk1"/>
                          </a:solidFill>
                          <a:latin typeface="Playwrite GB S"/>
                          <a:ea typeface="Playwrite GB S"/>
                          <a:cs typeface="Playwrite GB S"/>
                          <a:sym typeface="Playwrite GB S"/>
                        </a:rPr>
                        <a:t>                               </a:t>
                      </a:r>
                      <a:endParaRPr sz="1200" u="none" strike="noStrike" cap="none">
                        <a:solidFill>
                          <a:schemeClr val="dk1"/>
                        </a:solidFill>
                        <a:latin typeface="Playwrite GB S"/>
                        <a:ea typeface="Playwrite GB S"/>
                        <a:cs typeface="Playwrite GB S"/>
                        <a:sym typeface="Playwrite GB S"/>
                      </a:endParaRPr>
                    </a:p>
                  </a:txBody>
                  <a:tcPr marL="31700" marR="31700" marT="31700" marB="633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solidFill>
                            <a:schemeClr val="dk1"/>
                          </a:solidFill>
                          <a:latin typeface="Playwrite GB S"/>
                          <a:ea typeface="Playwrite GB S"/>
                          <a:cs typeface="Playwrite GB S"/>
                          <a:sym typeface="Playwrite GB S"/>
                        </a:rPr>
                        <a:t>We’re all going on a summer holiday</a:t>
                      </a:r>
                      <a:endParaRPr sz="1600" u="none" strike="noStrike" cap="none">
                        <a:latin typeface="Playwrite GB S"/>
                        <a:ea typeface="Playwrite GB S"/>
                        <a:cs typeface="Playwrite GB S"/>
                        <a:sym typeface="Playwrite GB S"/>
                      </a:endParaRPr>
                    </a:p>
                  </a:txBody>
                  <a:tcPr marL="31700" marR="31700" marT="31700" marB="633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3"/>
        <p:cNvGrpSpPr/>
        <p:nvPr/>
      </p:nvGrpSpPr>
      <p:grpSpPr>
        <a:xfrm>
          <a:off x="0" y="0"/>
          <a:ext cx="0" cy="0"/>
          <a:chOff x="0" y="0"/>
          <a:chExt cx="0" cy="0"/>
        </a:xfrm>
      </p:grpSpPr>
      <p:sp>
        <p:nvSpPr>
          <p:cNvPr id="594" name="Google Shape;594;g37ba5872375_2_69"/>
          <p:cNvSpPr txBox="1">
            <a:spLocks noGrp="1"/>
          </p:cNvSpPr>
          <p:nvPr>
            <p:ph type="ctrTitle"/>
          </p:nvPr>
        </p:nvSpPr>
        <p:spPr>
          <a:xfrm>
            <a:off x="6286133" y="2827927"/>
            <a:ext cx="2370900" cy="876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EBEBEB"/>
              </a:buClr>
              <a:buSzPts val="3200"/>
              <a:buFont typeface="Calibri"/>
              <a:buNone/>
            </a:pPr>
            <a:r>
              <a:rPr lang="en-GB" sz="2900">
                <a:solidFill>
                  <a:schemeClr val="lt1"/>
                </a:solidFill>
                <a:latin typeface="Playwrite GB S"/>
                <a:ea typeface="Playwrite GB S"/>
                <a:cs typeface="Playwrite GB S"/>
                <a:sym typeface="Playwrite GB S"/>
              </a:rPr>
              <a:t>Reception Curriculum Themes </a:t>
            </a:r>
            <a:endParaRPr sz="4500">
              <a:solidFill>
                <a:schemeClr val="lt1"/>
              </a:solidFill>
              <a:latin typeface="Playwrite GB S"/>
              <a:ea typeface="Playwrite GB S"/>
              <a:cs typeface="Playwrite GB S"/>
              <a:sym typeface="Playwrite GB S"/>
            </a:endParaRPr>
          </a:p>
        </p:txBody>
      </p:sp>
      <p:grpSp>
        <p:nvGrpSpPr>
          <p:cNvPr id="595" name="Google Shape;595;g37ba5872375_2_69"/>
          <p:cNvGrpSpPr/>
          <p:nvPr/>
        </p:nvGrpSpPr>
        <p:grpSpPr>
          <a:xfrm>
            <a:off x="317524" y="384421"/>
            <a:ext cx="6029202" cy="6071444"/>
            <a:chOff x="423365" y="384421"/>
            <a:chExt cx="8038936" cy="6071444"/>
          </a:xfrm>
        </p:grpSpPr>
        <p:sp>
          <p:nvSpPr>
            <p:cNvPr id="596" name="Google Shape;596;g37ba5872375_2_69"/>
            <p:cNvSpPr/>
            <p:nvPr/>
          </p:nvSpPr>
          <p:spPr>
            <a:xfrm flipH="1">
              <a:off x="423365" y="402165"/>
              <a:ext cx="6785100" cy="60537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97" name="Google Shape;597;g37ba5872375_2_69"/>
            <p:cNvSpPr/>
            <p:nvPr/>
          </p:nvSpPr>
          <p:spPr>
            <a:xfrm rot="5400000" flipH="1">
              <a:off x="4616672" y="2801718"/>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sp>
          <p:nvSpPr>
            <p:cNvPr id="598" name="Google Shape;598;g37ba5872375_2_69"/>
            <p:cNvSpPr/>
            <p:nvPr/>
          </p:nvSpPr>
          <p:spPr>
            <a:xfrm rot="5677505" flipH="1">
              <a:off x="6459825" y="1826075"/>
              <a:ext cx="3299419"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grpSp>
      <p:graphicFrame>
        <p:nvGraphicFramePr>
          <p:cNvPr id="599" name="Google Shape;599;g37ba5872375_2_69"/>
          <p:cNvGraphicFramePr/>
          <p:nvPr/>
        </p:nvGraphicFramePr>
        <p:xfrm>
          <a:off x="61548" y="2341419"/>
          <a:ext cx="5969775" cy="1836070"/>
        </p:xfrm>
        <a:graphic>
          <a:graphicData uri="http://schemas.openxmlformats.org/drawingml/2006/table">
            <a:tbl>
              <a:tblPr firstRow="1" bandRow="1">
                <a:noFill/>
                <a:tableStyleId>{015E516D-DEBE-4587-82AD-94AA02E894DA}</a:tableStyleId>
              </a:tblPr>
              <a:tblGrid>
                <a:gridCol w="499825">
                  <a:extLst>
                    <a:ext uri="{9D8B030D-6E8A-4147-A177-3AD203B41FA5}">
                      <a16:colId xmlns:a16="http://schemas.microsoft.com/office/drawing/2014/main" val="20000"/>
                    </a:ext>
                  </a:extLst>
                </a:gridCol>
                <a:gridCol w="851000">
                  <a:extLst>
                    <a:ext uri="{9D8B030D-6E8A-4147-A177-3AD203B41FA5}">
                      <a16:colId xmlns:a16="http://schemas.microsoft.com/office/drawing/2014/main" val="20001"/>
                    </a:ext>
                  </a:extLst>
                </a:gridCol>
                <a:gridCol w="904625">
                  <a:extLst>
                    <a:ext uri="{9D8B030D-6E8A-4147-A177-3AD203B41FA5}">
                      <a16:colId xmlns:a16="http://schemas.microsoft.com/office/drawing/2014/main" val="20002"/>
                    </a:ext>
                  </a:extLst>
                </a:gridCol>
                <a:gridCol w="848550">
                  <a:extLst>
                    <a:ext uri="{9D8B030D-6E8A-4147-A177-3AD203B41FA5}">
                      <a16:colId xmlns:a16="http://schemas.microsoft.com/office/drawing/2014/main" val="20003"/>
                    </a:ext>
                  </a:extLst>
                </a:gridCol>
                <a:gridCol w="659100">
                  <a:extLst>
                    <a:ext uri="{9D8B030D-6E8A-4147-A177-3AD203B41FA5}">
                      <a16:colId xmlns:a16="http://schemas.microsoft.com/office/drawing/2014/main" val="20004"/>
                    </a:ext>
                  </a:extLst>
                </a:gridCol>
                <a:gridCol w="1064075">
                  <a:extLst>
                    <a:ext uri="{9D8B030D-6E8A-4147-A177-3AD203B41FA5}">
                      <a16:colId xmlns:a16="http://schemas.microsoft.com/office/drawing/2014/main" val="20005"/>
                    </a:ext>
                  </a:extLst>
                </a:gridCol>
                <a:gridCol w="1142600">
                  <a:extLst>
                    <a:ext uri="{9D8B030D-6E8A-4147-A177-3AD203B41FA5}">
                      <a16:colId xmlns:a16="http://schemas.microsoft.com/office/drawing/2014/main" val="20006"/>
                    </a:ext>
                  </a:extLst>
                </a:gridCol>
              </a:tblGrid>
              <a:tr h="806300">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latin typeface="Calibri"/>
                        <a:ea typeface="Calibri"/>
                        <a:cs typeface="Calibri"/>
                        <a:sym typeface="Calibri"/>
                      </a:endParaRPr>
                    </a:p>
                  </a:txBody>
                  <a:tcPr marL="31700" marR="31700" marT="31700" marB="6337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dk1"/>
                          </a:solidFill>
                          <a:latin typeface="Playwrite GB S"/>
                          <a:ea typeface="Playwrite GB S"/>
                          <a:cs typeface="Playwrite GB S"/>
                          <a:sym typeface="Playwrite GB S"/>
                        </a:rPr>
                        <a:t>Autumn 1</a:t>
                      </a:r>
                      <a:endParaRPr sz="1400" u="none" strike="noStrike" cap="none">
                        <a:latin typeface="Playwrite GB S"/>
                        <a:ea typeface="Playwrite GB S"/>
                        <a:cs typeface="Playwrite GB S"/>
                        <a:sym typeface="Playwrite GB S"/>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chemeClr val="dk1"/>
                        </a:solidFill>
                        <a:latin typeface="Playwrite GB S"/>
                        <a:ea typeface="Playwrite GB S"/>
                        <a:cs typeface="Playwrite GB S"/>
                        <a:sym typeface="Playwrite GB S"/>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chemeClr val="dk1"/>
                        </a:solidFill>
                        <a:latin typeface="Playwrite GB S"/>
                        <a:ea typeface="Playwrite GB S"/>
                        <a:cs typeface="Playwrite GB S"/>
                        <a:sym typeface="Playwrite GB S"/>
                      </a:endParaRPr>
                    </a:p>
                  </a:txBody>
                  <a:tcPr marL="31700" marR="31700" marT="31700" marB="6337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dk1"/>
                          </a:solidFill>
                          <a:latin typeface="Playwrite GB S"/>
                          <a:ea typeface="Playwrite GB S"/>
                          <a:cs typeface="Playwrite GB S"/>
                          <a:sym typeface="Playwrite GB S"/>
                        </a:rPr>
                        <a:t>Autumn 2</a:t>
                      </a:r>
                      <a:endParaRPr sz="1400" u="none" strike="noStrike" cap="none">
                        <a:latin typeface="Playwrite GB S"/>
                        <a:ea typeface="Playwrite GB S"/>
                        <a:cs typeface="Playwrite GB S"/>
                        <a:sym typeface="Playwrite GB S"/>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chemeClr val="dk1"/>
                        </a:solidFill>
                        <a:latin typeface="Playwrite GB S"/>
                        <a:ea typeface="Playwrite GB S"/>
                        <a:cs typeface="Playwrite GB S"/>
                        <a:sym typeface="Playwrite GB S"/>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chemeClr val="dk1"/>
                        </a:solidFill>
                        <a:latin typeface="Playwrite GB S"/>
                        <a:ea typeface="Playwrite GB S"/>
                        <a:cs typeface="Playwrite GB S"/>
                        <a:sym typeface="Playwrite GB S"/>
                      </a:endParaRPr>
                    </a:p>
                  </a:txBody>
                  <a:tcPr marL="31700" marR="31700" marT="31700" marB="6337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dk1"/>
                          </a:solidFill>
                          <a:latin typeface="Playwrite GB S"/>
                          <a:ea typeface="Playwrite GB S"/>
                          <a:cs typeface="Playwrite GB S"/>
                          <a:sym typeface="Playwrite GB S"/>
                        </a:rPr>
                        <a:t>Spring 1</a:t>
                      </a:r>
                      <a:endParaRPr sz="1400" u="none" strike="noStrike" cap="none">
                        <a:latin typeface="Playwrite GB S"/>
                        <a:ea typeface="Playwrite GB S"/>
                        <a:cs typeface="Playwrite GB S"/>
                        <a:sym typeface="Playwrite GB S"/>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chemeClr val="dk1"/>
                        </a:solidFill>
                        <a:latin typeface="Playwrite GB S"/>
                        <a:ea typeface="Playwrite GB S"/>
                        <a:cs typeface="Playwrite GB S"/>
                        <a:sym typeface="Playwrite GB S"/>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chemeClr val="dk1"/>
                        </a:solidFill>
                        <a:latin typeface="Playwrite GB S"/>
                        <a:ea typeface="Playwrite GB S"/>
                        <a:cs typeface="Playwrite GB S"/>
                        <a:sym typeface="Playwrite GB S"/>
                      </a:endParaRPr>
                    </a:p>
                  </a:txBody>
                  <a:tcPr marL="31700" marR="31700" marT="31700" marB="6337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dk1"/>
                          </a:solidFill>
                          <a:latin typeface="Playwrite GB S"/>
                          <a:ea typeface="Playwrite GB S"/>
                          <a:cs typeface="Playwrite GB S"/>
                          <a:sym typeface="Playwrite GB S"/>
                        </a:rPr>
                        <a:t>Spring 2</a:t>
                      </a:r>
                      <a:endParaRPr sz="1400" u="none" strike="noStrike" cap="none">
                        <a:latin typeface="Playwrite GB S"/>
                        <a:ea typeface="Playwrite GB S"/>
                        <a:cs typeface="Playwrite GB S"/>
                        <a:sym typeface="Playwrite GB S"/>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chemeClr val="dk1"/>
                        </a:solidFill>
                        <a:latin typeface="Playwrite GB S"/>
                        <a:ea typeface="Playwrite GB S"/>
                        <a:cs typeface="Playwrite GB S"/>
                        <a:sym typeface="Playwrite GB S"/>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chemeClr val="dk1"/>
                        </a:solidFill>
                        <a:latin typeface="Playwrite GB S"/>
                        <a:ea typeface="Playwrite GB S"/>
                        <a:cs typeface="Playwrite GB S"/>
                        <a:sym typeface="Playwrite GB S"/>
                      </a:endParaRPr>
                    </a:p>
                  </a:txBody>
                  <a:tcPr marL="31700" marR="31700" marT="31700" marB="6337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dk1"/>
                          </a:solidFill>
                          <a:latin typeface="Playwrite GB S"/>
                          <a:ea typeface="Playwrite GB S"/>
                          <a:cs typeface="Playwrite GB S"/>
                          <a:sym typeface="Playwrite GB S"/>
                        </a:rPr>
                        <a:t>Summer 1</a:t>
                      </a:r>
                      <a:endParaRPr sz="1400" u="none" strike="noStrike" cap="none">
                        <a:latin typeface="Playwrite GB S"/>
                        <a:ea typeface="Playwrite GB S"/>
                        <a:cs typeface="Playwrite GB S"/>
                        <a:sym typeface="Playwrite GB S"/>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chemeClr val="dk1"/>
                        </a:solidFill>
                        <a:latin typeface="Playwrite GB S"/>
                        <a:ea typeface="Playwrite GB S"/>
                        <a:cs typeface="Playwrite GB S"/>
                        <a:sym typeface="Playwrite GB S"/>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chemeClr val="dk1"/>
                        </a:solidFill>
                        <a:latin typeface="Playwrite GB S"/>
                        <a:ea typeface="Playwrite GB S"/>
                        <a:cs typeface="Playwrite GB S"/>
                        <a:sym typeface="Playwrite GB S"/>
                      </a:endParaRPr>
                    </a:p>
                  </a:txBody>
                  <a:tcPr marL="31700" marR="31700" marT="31700" marB="6337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dk1"/>
                          </a:solidFill>
                          <a:latin typeface="Playwrite GB S"/>
                          <a:ea typeface="Playwrite GB S"/>
                          <a:cs typeface="Playwrite GB S"/>
                          <a:sym typeface="Playwrite GB S"/>
                        </a:rPr>
                        <a:t>Summer 2</a:t>
                      </a:r>
                      <a:endParaRPr sz="1400" u="none" strike="noStrike" cap="none">
                        <a:latin typeface="Playwrite GB S"/>
                        <a:ea typeface="Playwrite GB S"/>
                        <a:cs typeface="Playwrite GB S"/>
                        <a:sym typeface="Playwrite GB S"/>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chemeClr val="dk1"/>
                        </a:solidFill>
                        <a:latin typeface="Playwrite GB S"/>
                        <a:ea typeface="Playwrite GB S"/>
                        <a:cs typeface="Playwrite GB S"/>
                        <a:sym typeface="Playwrite GB S"/>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chemeClr val="dk1"/>
                        </a:solidFill>
                        <a:latin typeface="Playwrite GB S"/>
                        <a:ea typeface="Playwrite GB S"/>
                        <a:cs typeface="Playwrite GB S"/>
                        <a:sym typeface="Playwrite GB S"/>
                      </a:endParaRPr>
                    </a:p>
                  </a:txBody>
                  <a:tcPr marL="31700" marR="31700" marT="31700" marB="6337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57675">
                <a:tc>
                  <a:txBody>
                    <a:bodyPr/>
                    <a:lstStyle/>
                    <a:p>
                      <a:pPr marL="0" marR="0" lvl="0" indent="0" algn="ctr" rtl="0">
                        <a:lnSpc>
                          <a:spcPct val="100000"/>
                        </a:lnSpc>
                        <a:spcBef>
                          <a:spcPts val="0"/>
                        </a:spcBef>
                        <a:spcAft>
                          <a:spcPts val="0"/>
                        </a:spcAft>
                        <a:buClr>
                          <a:srgbClr val="000000"/>
                        </a:buClr>
                        <a:buSzPts val="1200"/>
                        <a:buFont typeface="Arial"/>
                        <a:buNone/>
                      </a:pPr>
                      <a:r>
                        <a:rPr lang="en-GB" sz="1200" b="1" u="none" strike="noStrike" cap="none">
                          <a:solidFill>
                            <a:schemeClr val="dk1"/>
                          </a:solidFill>
                          <a:latin typeface="Playwrite GB S"/>
                          <a:ea typeface="Playwrite GB S"/>
                          <a:cs typeface="Playwrite GB S"/>
                          <a:sym typeface="Playwrite GB S"/>
                        </a:rPr>
                        <a:t>Topi</a:t>
                      </a:r>
                      <a:r>
                        <a:rPr lang="en-GB" sz="1200" b="1" u="none" strike="noStrike" cap="none">
                          <a:solidFill>
                            <a:schemeClr val="dk1"/>
                          </a:solidFill>
                          <a:latin typeface="Calibri"/>
                          <a:ea typeface="Calibri"/>
                          <a:cs typeface="Calibri"/>
                          <a:sym typeface="Calibri"/>
                        </a:rPr>
                        <a:t>c</a:t>
                      </a:r>
                      <a:endParaRPr sz="1400" u="none" strike="noStrike" cap="none"/>
                    </a:p>
                  </a:txBody>
                  <a:tcPr marL="31700" marR="31700" marT="31700" marB="6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GB" sz="1300" u="none" strike="noStrike" cap="none">
                          <a:solidFill>
                            <a:schemeClr val="dk1"/>
                          </a:solidFill>
                          <a:latin typeface="Playwrite GB S"/>
                          <a:ea typeface="Playwrite GB S"/>
                          <a:cs typeface="Playwrite GB S"/>
                          <a:sym typeface="Playwrite GB S"/>
                        </a:rPr>
                        <a:t>All About Me</a:t>
                      </a:r>
                      <a:endParaRPr sz="1400" u="none" strike="noStrike" cap="none">
                        <a:latin typeface="Playwrite GB S"/>
                        <a:ea typeface="Playwrite GB S"/>
                        <a:cs typeface="Playwrite GB S"/>
                        <a:sym typeface="Playwrite GB S"/>
                      </a:endParaRPr>
                    </a:p>
                  </a:txBody>
                  <a:tcPr marL="31700" marR="31700" marT="31700" marB="6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GB" sz="1300" u="none" strike="noStrike" cap="none">
                          <a:solidFill>
                            <a:schemeClr val="dk1"/>
                          </a:solidFill>
                          <a:latin typeface="Playwrite GB S"/>
                          <a:ea typeface="Playwrite GB S"/>
                          <a:cs typeface="Playwrite GB S"/>
                          <a:sym typeface="Playwrite GB S"/>
                        </a:rPr>
                        <a:t>Then and Now</a:t>
                      </a:r>
                      <a:endParaRPr sz="1400" u="none" strike="noStrike" cap="none">
                        <a:latin typeface="Playwrite GB S"/>
                        <a:ea typeface="Playwrite GB S"/>
                        <a:cs typeface="Playwrite GB S"/>
                        <a:sym typeface="Playwrite GB S"/>
                      </a:endParaRPr>
                    </a:p>
                  </a:txBody>
                  <a:tcPr marL="31700" marR="31700" marT="31700" marB="6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GB" sz="1300" u="none" strike="noStrike" cap="none">
                          <a:solidFill>
                            <a:schemeClr val="dk1"/>
                          </a:solidFill>
                          <a:latin typeface="Playwrite GB S"/>
                          <a:ea typeface="Playwrite GB S"/>
                          <a:cs typeface="Playwrite GB S"/>
                          <a:sym typeface="Playwrite GB S"/>
                        </a:rPr>
                        <a:t>Monsters</a:t>
                      </a:r>
                      <a:endParaRPr sz="1400" u="none" strike="noStrike" cap="none">
                        <a:latin typeface="Playwrite GB S"/>
                        <a:ea typeface="Playwrite GB S"/>
                        <a:cs typeface="Playwrite GB S"/>
                        <a:sym typeface="Playwrite GB S"/>
                      </a:endParaRPr>
                    </a:p>
                  </a:txBody>
                  <a:tcPr marL="31700" marR="31700" marT="31700" marB="6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300"/>
                        <a:buFont typeface="Arial"/>
                        <a:buNone/>
                      </a:pPr>
                      <a:r>
                        <a:rPr lang="en-GB" sz="1300" u="none" strike="noStrike" cap="none">
                          <a:solidFill>
                            <a:schemeClr val="dk1"/>
                          </a:solidFill>
                          <a:latin typeface="Playwrite GB S"/>
                          <a:ea typeface="Playwrite GB S"/>
                          <a:cs typeface="Playwrite GB S"/>
                          <a:sym typeface="Playwrite GB S"/>
                        </a:rPr>
                        <a:t>Our Garden</a:t>
                      </a:r>
                      <a:endParaRPr sz="1400" u="none" strike="noStrike" cap="none">
                        <a:latin typeface="Playwrite GB S"/>
                        <a:ea typeface="Playwrite GB S"/>
                        <a:cs typeface="Playwrite GB S"/>
                        <a:sym typeface="Playwrite GB S"/>
                      </a:endParaRPr>
                    </a:p>
                    <a:p>
                      <a:pPr marL="0" marR="0" lvl="0" indent="0" algn="ctr" rtl="0">
                        <a:lnSpc>
                          <a:spcPct val="100000"/>
                        </a:lnSpc>
                        <a:spcBef>
                          <a:spcPts val="0"/>
                        </a:spcBef>
                        <a:spcAft>
                          <a:spcPts val="0"/>
                        </a:spcAft>
                        <a:buClr>
                          <a:schemeClr val="dk1"/>
                        </a:buClr>
                        <a:buSzPts val="1300"/>
                        <a:buFont typeface="Calibri"/>
                        <a:buNone/>
                      </a:pPr>
                      <a:r>
                        <a:rPr lang="en-GB" sz="1300" u="none" strike="noStrike" cap="none">
                          <a:solidFill>
                            <a:schemeClr val="dk1"/>
                          </a:solidFill>
                          <a:latin typeface="Playwrite GB S"/>
                          <a:ea typeface="Playwrite GB S"/>
                          <a:cs typeface="Playwrite GB S"/>
                          <a:sym typeface="Playwrite GB S"/>
                        </a:rPr>
                        <a:t>Spring 2 – Plants</a:t>
                      </a:r>
                      <a:endParaRPr sz="1400" u="none" strike="noStrike" cap="none">
                        <a:latin typeface="Playwrite GB S"/>
                        <a:ea typeface="Playwrite GB S"/>
                        <a:cs typeface="Playwrite GB S"/>
                        <a:sym typeface="Playwrite GB S"/>
                      </a:endParaRPr>
                    </a:p>
                    <a:p>
                      <a:pPr marL="0" marR="0" lvl="0" indent="0" algn="ctr" rtl="0">
                        <a:lnSpc>
                          <a:spcPct val="100000"/>
                        </a:lnSpc>
                        <a:spcBef>
                          <a:spcPts val="0"/>
                        </a:spcBef>
                        <a:spcAft>
                          <a:spcPts val="0"/>
                        </a:spcAft>
                        <a:buClr>
                          <a:schemeClr val="dk1"/>
                        </a:buClr>
                        <a:buSzPts val="1300"/>
                        <a:buFont typeface="Calibri"/>
                        <a:buNone/>
                      </a:pPr>
                      <a:r>
                        <a:rPr lang="en-GB" sz="1300" u="none" strike="noStrike" cap="none">
                          <a:solidFill>
                            <a:schemeClr val="dk1"/>
                          </a:solidFill>
                          <a:latin typeface="Playwrite GB S"/>
                          <a:ea typeface="Playwrite GB S"/>
                          <a:cs typeface="Playwrite GB S"/>
                          <a:sym typeface="Playwrite GB S"/>
                        </a:rPr>
                        <a:t>S</a:t>
                      </a:r>
                      <a:r>
                        <a:rPr lang="en-GB" sz="1300">
                          <a:latin typeface="Playwrite GB S"/>
                          <a:ea typeface="Playwrite GB S"/>
                          <a:cs typeface="Playwrite GB S"/>
                          <a:sym typeface="Playwrite GB S"/>
                        </a:rPr>
                        <a:t>ummer 1</a:t>
                      </a:r>
                      <a:r>
                        <a:rPr lang="en-GB" sz="1300" u="none" strike="noStrike" cap="none">
                          <a:solidFill>
                            <a:schemeClr val="dk1"/>
                          </a:solidFill>
                          <a:latin typeface="Playwrite GB S"/>
                          <a:ea typeface="Playwrite GB S"/>
                          <a:cs typeface="Playwrite GB S"/>
                          <a:sym typeface="Playwrite GB S"/>
                        </a:rPr>
                        <a:t> - Minibeasts</a:t>
                      </a:r>
                      <a:endParaRPr sz="1400" u="none" strike="noStrike" cap="none">
                        <a:latin typeface="Playwrite GB S"/>
                        <a:ea typeface="Playwrite GB S"/>
                        <a:cs typeface="Playwrite GB S"/>
                        <a:sym typeface="Playwrite GB S"/>
                      </a:endParaRPr>
                    </a:p>
                  </a:txBody>
                  <a:tcPr marL="31700" marR="31700" marT="31700" marB="6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300"/>
                        <a:buFont typeface="Arial"/>
                        <a:buNone/>
                      </a:pPr>
                      <a:r>
                        <a:rPr lang="en-GB" sz="1300" u="none" strike="noStrike" cap="none">
                          <a:solidFill>
                            <a:schemeClr val="dk1"/>
                          </a:solidFill>
                          <a:latin typeface="Playwrite GB S"/>
                          <a:ea typeface="Playwrite GB S"/>
                          <a:cs typeface="Playwrite GB S"/>
                          <a:sym typeface="Playwrite GB S"/>
                        </a:rPr>
                        <a:t>Safari</a:t>
                      </a:r>
                      <a:endParaRPr sz="1400" u="none" strike="noStrike" cap="none">
                        <a:latin typeface="Playwrite GB S"/>
                        <a:ea typeface="Playwrite GB S"/>
                        <a:cs typeface="Playwrite GB S"/>
                        <a:sym typeface="Playwrite GB S"/>
                      </a:endParaRPr>
                    </a:p>
                    <a:p>
                      <a:pPr marL="0" marR="0" lvl="0" indent="0" algn="ctr" rtl="0">
                        <a:lnSpc>
                          <a:spcPct val="100000"/>
                        </a:lnSpc>
                        <a:spcBef>
                          <a:spcPts val="0"/>
                        </a:spcBef>
                        <a:spcAft>
                          <a:spcPts val="0"/>
                        </a:spcAft>
                        <a:buClr>
                          <a:srgbClr val="000000"/>
                        </a:buClr>
                        <a:buSzPts val="1300"/>
                        <a:buFont typeface="Arial"/>
                        <a:buNone/>
                      </a:pPr>
                      <a:r>
                        <a:rPr lang="en-GB" sz="1300" u="none" strike="noStrike" cap="none">
                          <a:solidFill>
                            <a:schemeClr val="dk1"/>
                          </a:solidFill>
                          <a:latin typeface="Playwrite GB S"/>
                          <a:ea typeface="Playwrite GB S"/>
                          <a:cs typeface="Playwrite GB S"/>
                          <a:sym typeface="Playwrite GB S"/>
                        </a:rPr>
                        <a:t>Adventures</a:t>
                      </a:r>
                      <a:endParaRPr sz="1400" u="none" strike="noStrike" cap="none">
                        <a:latin typeface="Playwrite GB S"/>
                        <a:ea typeface="Playwrite GB S"/>
                        <a:cs typeface="Playwrite GB S"/>
                        <a:sym typeface="Playwrite GB S"/>
                      </a:endParaRPr>
                    </a:p>
                  </a:txBody>
                  <a:tcPr marL="31700" marR="31700" marT="31700" marB="6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4"/>
        <p:cNvGrpSpPr/>
        <p:nvPr/>
      </p:nvGrpSpPr>
      <p:grpSpPr>
        <a:xfrm>
          <a:off x="0" y="0"/>
          <a:ext cx="0" cy="0"/>
          <a:chOff x="0" y="0"/>
          <a:chExt cx="0" cy="0"/>
        </a:xfrm>
      </p:grpSpPr>
      <p:sp>
        <p:nvSpPr>
          <p:cNvPr id="605" name="Google Shape;605;g37ba5872375_6_801"/>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06" name="Google Shape;606;g37ba5872375_6_801"/>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07" name="Google Shape;607;g37ba5872375_6_801"/>
          <p:cNvSpPr/>
          <p:nvPr/>
        </p:nvSpPr>
        <p:spPr>
          <a:xfrm rot="-5677505">
            <a:off x="1942934" y="1881188"/>
            <a:ext cx="3299419" cy="330693"/>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08" name="Google Shape;608;g37ba5872375_6_801"/>
          <p:cNvSpPr/>
          <p:nvPr/>
        </p:nvSpPr>
        <p:spPr>
          <a:xfrm rot="-5400000">
            <a:off x="3122264" y="751601"/>
            <a:ext cx="6053670" cy="5354799"/>
          </a:xfrm>
          <a:custGeom>
            <a:avLst/>
            <a:gdLst/>
            <a:ahLst/>
            <a:cxnLst/>
            <a:rect l="l" t="t" r="r" b="b"/>
            <a:pathLst>
              <a:path w="6053670" h="7139732" extrusionOk="0">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09" name="Google Shape;609;g37ba5872375_6_801"/>
          <p:cNvSpPr/>
          <p:nvPr/>
        </p:nvSpPr>
        <p:spPr>
          <a:xfrm>
            <a:off x="0" y="1587"/>
            <a:ext cx="9143999"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10" name="Google Shape;610;g37ba5872375_6_801"/>
          <p:cNvSpPr txBox="1"/>
          <p:nvPr/>
        </p:nvSpPr>
        <p:spPr>
          <a:xfrm>
            <a:off x="317501" y="2442881"/>
            <a:ext cx="3403200" cy="1972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500"/>
              <a:buFont typeface="Arial"/>
              <a:buNone/>
            </a:pPr>
            <a:r>
              <a:rPr lang="en-GB" sz="3500" b="0" i="0" u="none" strike="noStrike" cap="none">
                <a:solidFill>
                  <a:schemeClr val="lt1"/>
                </a:solidFill>
                <a:latin typeface="Playwrite GB S"/>
                <a:ea typeface="Playwrite GB S"/>
                <a:cs typeface="Playwrite GB S"/>
                <a:sym typeface="Playwrite GB S"/>
              </a:rPr>
              <a:t>Other Curriculum Opportunities</a:t>
            </a:r>
            <a:endParaRPr sz="500" b="0" i="0" u="none" strike="noStrike" cap="none">
              <a:solidFill>
                <a:schemeClr val="lt1"/>
              </a:solidFill>
              <a:latin typeface="Playwrite GB S"/>
              <a:ea typeface="Playwrite GB S"/>
              <a:cs typeface="Playwrite GB S"/>
              <a:sym typeface="Playwrite GB S"/>
            </a:endParaRPr>
          </a:p>
        </p:txBody>
      </p:sp>
      <p:sp>
        <p:nvSpPr>
          <p:cNvPr id="611" name="Google Shape;611;g37ba5872375_6_801"/>
          <p:cNvSpPr txBox="1"/>
          <p:nvPr/>
        </p:nvSpPr>
        <p:spPr>
          <a:xfrm>
            <a:off x="3717110" y="139550"/>
            <a:ext cx="5427000" cy="825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800"/>
              <a:buFont typeface="Arial"/>
              <a:buNone/>
            </a:pPr>
            <a:r>
              <a:rPr lang="en-GB" sz="1800" b="0" i="0" u="none" strike="noStrike" cap="none">
                <a:solidFill>
                  <a:schemeClr val="dk1"/>
                </a:solidFill>
                <a:latin typeface="Playwrite GB S"/>
                <a:ea typeface="Playwrite GB S"/>
                <a:cs typeface="Playwrite GB S"/>
                <a:sym typeface="Playwrite GB S"/>
              </a:rPr>
              <a:t>We will have carpet sessions where we will explore our topic through class discussions, stories and research.</a:t>
            </a:r>
            <a:endParaRPr sz="1400" b="0" i="0" u="none" strike="noStrike" cap="none">
              <a:solidFill>
                <a:srgbClr val="000000"/>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800"/>
              <a:buFont typeface="Arial"/>
              <a:buNone/>
            </a:pPr>
            <a:r>
              <a:rPr lang="en-GB" sz="1800" b="0" i="0" u="none" strike="noStrike" cap="none">
                <a:solidFill>
                  <a:schemeClr val="dk1"/>
                </a:solidFill>
                <a:latin typeface="Playwrite GB S"/>
                <a:ea typeface="Playwrite GB S"/>
                <a:cs typeface="Playwrite GB S"/>
                <a:sym typeface="Playwrite GB S"/>
              </a:rPr>
              <a:t>This will then be followed up with learning opportunities during continuous provision. </a:t>
            </a:r>
            <a:endParaRPr sz="1400" b="0" i="0" u="none" strike="noStrike" cap="none">
              <a:solidFill>
                <a:srgbClr val="000000"/>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800"/>
              <a:buFont typeface="Arial"/>
              <a:buNone/>
            </a:pPr>
            <a:r>
              <a:rPr lang="en-GB" sz="1800" b="1" i="0" u="none" strike="noStrike" cap="none">
                <a:solidFill>
                  <a:schemeClr val="dk1"/>
                </a:solidFill>
                <a:latin typeface="Playwrite GB S"/>
                <a:ea typeface="Playwrite GB S"/>
                <a:cs typeface="Playwrite GB S"/>
                <a:sym typeface="Playwrite GB S"/>
              </a:rPr>
              <a:t>Understanding of the World</a:t>
            </a:r>
            <a:endParaRPr sz="1400" b="0" i="0" u="none" strike="noStrike" cap="none">
              <a:solidFill>
                <a:srgbClr val="000000"/>
              </a:solidFill>
              <a:latin typeface="Playwrite GB S"/>
              <a:ea typeface="Playwrite GB S"/>
              <a:cs typeface="Playwrite GB S"/>
              <a:sym typeface="Playwrite GB S"/>
            </a:endParaRPr>
          </a:p>
          <a:p>
            <a:pPr marL="285750" marR="0" lvl="0" indent="-285750" algn="l" rtl="0">
              <a:lnSpc>
                <a:spcPct val="100000"/>
              </a:lnSpc>
              <a:spcBef>
                <a:spcPts val="600"/>
              </a:spcBef>
              <a:spcAft>
                <a:spcPts val="0"/>
              </a:spcAft>
              <a:buClr>
                <a:schemeClr val="dk1"/>
              </a:buClr>
              <a:buSzPts val="1800"/>
              <a:buFont typeface="Playwrite GB S"/>
              <a:buChar char="•"/>
            </a:pPr>
            <a:r>
              <a:rPr lang="en-GB" sz="1800" b="0" i="0" u="none" strike="noStrike" cap="none">
                <a:solidFill>
                  <a:schemeClr val="dk1"/>
                </a:solidFill>
                <a:latin typeface="Playwrite GB S"/>
                <a:ea typeface="Playwrite GB S"/>
                <a:cs typeface="Playwrite GB S"/>
                <a:sym typeface="Playwrite GB S"/>
              </a:rPr>
              <a:t>The children will learn about their environment and make comparisons between their lives and those of others. </a:t>
            </a:r>
            <a:endParaRPr sz="1800" b="0" i="0" u="none" strike="noStrike" cap="none">
              <a:solidFill>
                <a:schemeClr val="dk1"/>
              </a:solidFill>
              <a:latin typeface="Playwrite GB S"/>
              <a:ea typeface="Playwrite GB S"/>
              <a:cs typeface="Playwrite GB S"/>
              <a:sym typeface="Playwrite GB S"/>
            </a:endParaRPr>
          </a:p>
          <a:p>
            <a:pPr marL="285750" marR="0" lvl="0" indent="-285750" algn="l" rtl="0">
              <a:lnSpc>
                <a:spcPct val="100000"/>
              </a:lnSpc>
              <a:spcBef>
                <a:spcPts val="600"/>
              </a:spcBef>
              <a:spcAft>
                <a:spcPts val="0"/>
              </a:spcAft>
              <a:buClr>
                <a:schemeClr val="dk1"/>
              </a:buClr>
              <a:buSzPts val="1800"/>
              <a:buFont typeface="Playwrite GB S"/>
              <a:buChar char="•"/>
            </a:pPr>
            <a:r>
              <a:rPr lang="en-GB" sz="1800" b="0" i="0" u="none" strike="noStrike" cap="none">
                <a:solidFill>
                  <a:schemeClr val="dk1"/>
                </a:solidFill>
                <a:latin typeface="Playwrite GB S"/>
                <a:ea typeface="Playwrite GB S"/>
                <a:cs typeface="Playwrite GB S"/>
                <a:sym typeface="Playwrite GB S"/>
              </a:rPr>
              <a:t>They will look at similarities between things and events in the past compared to now.</a:t>
            </a:r>
            <a:endParaRPr sz="1400" b="0" i="0" u="none" strike="noStrike" cap="none">
              <a:solidFill>
                <a:srgbClr val="000000"/>
              </a:solidFill>
              <a:latin typeface="Playwrite GB S"/>
              <a:ea typeface="Playwrite GB S"/>
              <a:cs typeface="Playwrite GB S"/>
              <a:sym typeface="Playwrite GB S"/>
            </a:endParaRPr>
          </a:p>
          <a:p>
            <a:pPr marL="285750" marR="0" lvl="0" indent="-285750" algn="l" rtl="0">
              <a:lnSpc>
                <a:spcPct val="100000"/>
              </a:lnSpc>
              <a:spcBef>
                <a:spcPts val="600"/>
              </a:spcBef>
              <a:spcAft>
                <a:spcPts val="0"/>
              </a:spcAft>
              <a:buClr>
                <a:schemeClr val="dk1"/>
              </a:buClr>
              <a:buSzPts val="1800"/>
              <a:buFont typeface="Playwrite GB S"/>
              <a:buChar char="•"/>
            </a:pPr>
            <a:r>
              <a:rPr lang="en-GB" sz="1800" b="0" i="0" u="none" strike="noStrike" cap="none">
                <a:solidFill>
                  <a:schemeClr val="dk1"/>
                </a:solidFill>
                <a:latin typeface="Playwrite GB S"/>
                <a:ea typeface="Playwrite GB S"/>
                <a:cs typeface="Playwrite GB S"/>
                <a:sym typeface="Playwrite GB S"/>
              </a:rPr>
              <a:t>They will use and create simple maps.</a:t>
            </a:r>
            <a:endParaRPr sz="1400" b="0" i="0" u="none" strike="noStrike" cap="none">
              <a:solidFill>
                <a:srgbClr val="000000"/>
              </a:solidFill>
              <a:latin typeface="Playwrite GB S"/>
              <a:ea typeface="Playwrite GB S"/>
              <a:cs typeface="Playwrite GB S"/>
              <a:sym typeface="Playwrite GB S"/>
            </a:endParaRPr>
          </a:p>
          <a:p>
            <a:pPr marL="285750" marR="0" lvl="0" indent="-285750" algn="l" rtl="0">
              <a:lnSpc>
                <a:spcPct val="100000"/>
              </a:lnSpc>
              <a:spcBef>
                <a:spcPts val="600"/>
              </a:spcBef>
              <a:spcAft>
                <a:spcPts val="0"/>
              </a:spcAft>
              <a:buClr>
                <a:schemeClr val="dk1"/>
              </a:buClr>
              <a:buSzPts val="1800"/>
              <a:buFont typeface="Playwrite GB S"/>
              <a:buChar char="•"/>
            </a:pPr>
            <a:r>
              <a:rPr lang="en-GB" sz="1800" b="0" i="0" u="none" strike="noStrike" cap="none">
                <a:solidFill>
                  <a:schemeClr val="dk1"/>
                </a:solidFill>
                <a:latin typeface="Playwrite GB S"/>
                <a:ea typeface="Playwrite GB S"/>
                <a:cs typeface="Playwrite GB S"/>
                <a:sym typeface="Playwrite GB S"/>
              </a:rPr>
              <a:t>They will make observations linked to the seasons and the natural world.</a:t>
            </a:r>
            <a:endParaRPr sz="1400" b="0" i="0" u="none" strike="noStrike" cap="none">
              <a:solidFill>
                <a:srgbClr val="000000"/>
              </a:solidFill>
              <a:latin typeface="Playwrite GB S"/>
              <a:ea typeface="Playwrite GB S"/>
              <a:cs typeface="Playwrite GB S"/>
              <a:sym typeface="Playwrite GB S"/>
            </a:endParaRPr>
          </a:p>
          <a:p>
            <a:pPr marL="285750" marR="0" lvl="0" indent="-171450" algn="l" rtl="0">
              <a:lnSpc>
                <a:spcPct val="100000"/>
              </a:lnSpc>
              <a:spcBef>
                <a:spcPts val="600"/>
              </a:spcBef>
              <a:spcAft>
                <a:spcPts val="0"/>
              </a:spcAft>
              <a:buClr>
                <a:schemeClr val="lt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600"/>
              </a:spcBef>
              <a:spcAft>
                <a:spcPts val="0"/>
              </a:spcAft>
              <a:buClr>
                <a:schemeClr val="lt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600"/>
              </a:spcBef>
              <a:spcAft>
                <a:spcPts val="0"/>
              </a:spcAft>
              <a:buClr>
                <a:schemeClr val="lt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600"/>
              </a:spcBef>
              <a:spcAft>
                <a:spcPts val="0"/>
              </a:spcAft>
              <a:buClr>
                <a:schemeClr val="lt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600"/>
              </a:spcBef>
              <a:spcAft>
                <a:spcPts val="0"/>
              </a:spcAft>
              <a:buClr>
                <a:schemeClr val="lt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600"/>
              </a:spcBef>
              <a:spcAft>
                <a:spcPts val="0"/>
              </a:spcAft>
              <a:buClr>
                <a:schemeClr val="lt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6"/>
        <p:cNvGrpSpPr/>
        <p:nvPr/>
      </p:nvGrpSpPr>
      <p:grpSpPr>
        <a:xfrm>
          <a:off x="0" y="0"/>
          <a:ext cx="0" cy="0"/>
          <a:chOff x="0" y="0"/>
          <a:chExt cx="0" cy="0"/>
        </a:xfrm>
      </p:grpSpPr>
      <p:sp>
        <p:nvSpPr>
          <p:cNvPr id="617" name="Google Shape;617;g37ba5872375_23_6"/>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18" name="Google Shape;618;g37ba5872375_23_6"/>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19" name="Google Shape;619;g37ba5872375_23_6"/>
          <p:cNvSpPr/>
          <p:nvPr/>
        </p:nvSpPr>
        <p:spPr>
          <a:xfrm rot="-5677505">
            <a:off x="1942934" y="1881188"/>
            <a:ext cx="3299419" cy="330693"/>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20" name="Google Shape;620;g37ba5872375_23_6"/>
          <p:cNvSpPr/>
          <p:nvPr/>
        </p:nvSpPr>
        <p:spPr>
          <a:xfrm rot="-5400000">
            <a:off x="3122264" y="751601"/>
            <a:ext cx="6053670" cy="5354799"/>
          </a:xfrm>
          <a:custGeom>
            <a:avLst/>
            <a:gdLst/>
            <a:ahLst/>
            <a:cxnLst/>
            <a:rect l="l" t="t" r="r" b="b"/>
            <a:pathLst>
              <a:path w="6053670" h="7139732" extrusionOk="0">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21" name="Google Shape;621;g37ba5872375_23_6"/>
          <p:cNvSpPr/>
          <p:nvPr/>
        </p:nvSpPr>
        <p:spPr>
          <a:xfrm>
            <a:off x="0" y="1587"/>
            <a:ext cx="9143999"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22" name="Google Shape;622;g37ba5872375_23_6"/>
          <p:cNvSpPr txBox="1"/>
          <p:nvPr/>
        </p:nvSpPr>
        <p:spPr>
          <a:xfrm>
            <a:off x="317501" y="2442881"/>
            <a:ext cx="3403200" cy="1972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500"/>
              <a:buFont typeface="Arial"/>
              <a:buNone/>
            </a:pPr>
            <a:r>
              <a:rPr lang="en-GB" sz="3500" b="0" i="0" u="none" strike="noStrike" cap="none">
                <a:solidFill>
                  <a:schemeClr val="lt1"/>
                </a:solidFill>
                <a:latin typeface="Playwrite GB S"/>
                <a:ea typeface="Playwrite GB S"/>
                <a:cs typeface="Playwrite GB S"/>
                <a:sym typeface="Playwrite GB S"/>
              </a:rPr>
              <a:t>Other Curriculum Opportunities</a:t>
            </a:r>
            <a:endParaRPr sz="500" b="0" i="0" u="none" strike="noStrike" cap="none">
              <a:solidFill>
                <a:schemeClr val="lt1"/>
              </a:solidFill>
              <a:latin typeface="Playwrite GB S"/>
              <a:ea typeface="Playwrite GB S"/>
              <a:cs typeface="Playwrite GB S"/>
              <a:sym typeface="Playwrite GB S"/>
            </a:endParaRPr>
          </a:p>
        </p:txBody>
      </p:sp>
      <p:sp>
        <p:nvSpPr>
          <p:cNvPr id="623" name="Google Shape;623;g37ba5872375_23_6"/>
          <p:cNvSpPr txBox="1"/>
          <p:nvPr/>
        </p:nvSpPr>
        <p:spPr>
          <a:xfrm>
            <a:off x="3717110" y="139550"/>
            <a:ext cx="5427000" cy="652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800"/>
              <a:buFont typeface="Arial"/>
              <a:buNone/>
            </a:pPr>
            <a:r>
              <a:rPr lang="en-GB" sz="1800" b="1" i="0" u="none" strike="noStrike" cap="none">
                <a:solidFill>
                  <a:srgbClr val="000000"/>
                </a:solidFill>
                <a:latin typeface="Playwrite GB S"/>
                <a:ea typeface="Playwrite GB S"/>
                <a:cs typeface="Playwrite GB S"/>
                <a:sym typeface="Playwrite GB S"/>
              </a:rPr>
              <a:t>Expressive Arts and Design  </a:t>
            </a:r>
            <a:endParaRPr sz="1800" b="1" i="0" u="none" strike="noStrike" cap="none">
              <a:solidFill>
                <a:srgbClr val="000000"/>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rgbClr val="000000"/>
              </a:buClr>
              <a:buSzPts val="1800"/>
              <a:buFont typeface="Arial"/>
              <a:buNone/>
            </a:pPr>
            <a:endParaRPr sz="1800" b="1" i="0" u="none" strike="noStrike" cap="none">
              <a:solidFill>
                <a:srgbClr val="000000"/>
              </a:solidFill>
              <a:latin typeface="Playwrite GB S"/>
              <a:ea typeface="Playwrite GB S"/>
              <a:cs typeface="Playwrite GB S"/>
              <a:sym typeface="Playwrite GB S"/>
            </a:endParaRPr>
          </a:p>
          <a:p>
            <a:pPr marL="285750" marR="0" lvl="0" indent="-285750" algn="l" rtl="0">
              <a:lnSpc>
                <a:spcPct val="100000"/>
              </a:lnSpc>
              <a:spcBef>
                <a:spcPts val="600"/>
              </a:spcBef>
              <a:spcAft>
                <a:spcPts val="0"/>
              </a:spcAft>
              <a:buClr>
                <a:srgbClr val="000000"/>
              </a:buClr>
              <a:buSzPts val="1800"/>
              <a:buFont typeface="Playwrite GB S"/>
              <a:buChar char="•"/>
            </a:pPr>
            <a:r>
              <a:rPr lang="en-GB" sz="1800" b="0" i="0" u="none" strike="noStrike" cap="none">
                <a:solidFill>
                  <a:srgbClr val="000000"/>
                </a:solidFill>
                <a:latin typeface="Playwrite GB S"/>
                <a:ea typeface="Playwrite GB S"/>
                <a:cs typeface="Playwrite GB S"/>
                <a:sym typeface="Playwrite GB S"/>
              </a:rPr>
              <a:t>The children will experiment with resources to create colour and textures. </a:t>
            </a:r>
            <a:endParaRPr sz="1400" b="0" i="0" u="none" strike="noStrike" cap="none">
              <a:solidFill>
                <a:srgbClr val="000000"/>
              </a:solidFill>
              <a:latin typeface="Playwrite GB S"/>
              <a:ea typeface="Playwrite GB S"/>
              <a:cs typeface="Playwrite GB S"/>
              <a:sym typeface="Playwrite GB S"/>
            </a:endParaRPr>
          </a:p>
          <a:p>
            <a:pPr marL="285750" marR="0" lvl="0" indent="-285750" algn="l" rtl="0">
              <a:lnSpc>
                <a:spcPct val="100000"/>
              </a:lnSpc>
              <a:spcBef>
                <a:spcPts val="600"/>
              </a:spcBef>
              <a:spcAft>
                <a:spcPts val="0"/>
              </a:spcAft>
              <a:buClr>
                <a:srgbClr val="000000"/>
              </a:buClr>
              <a:buSzPts val="1800"/>
              <a:buFont typeface="Playwrite GB S"/>
              <a:buChar char="•"/>
            </a:pPr>
            <a:r>
              <a:rPr lang="en-GB" sz="1800" b="0" i="0" u="none" strike="noStrike" cap="none">
                <a:solidFill>
                  <a:srgbClr val="000000"/>
                </a:solidFill>
                <a:latin typeface="Playwrite GB S"/>
                <a:ea typeface="Playwrite GB S"/>
                <a:cs typeface="Playwrite GB S"/>
                <a:sym typeface="Playwrite GB S"/>
              </a:rPr>
              <a:t>They will explore music through dance, singing and the use of musical instruments. </a:t>
            </a:r>
            <a:endParaRPr sz="1400" b="0" i="0" u="none" strike="noStrike" cap="none">
              <a:solidFill>
                <a:srgbClr val="000000"/>
              </a:solidFill>
              <a:latin typeface="Playwrite GB S"/>
              <a:ea typeface="Playwrite GB S"/>
              <a:cs typeface="Playwrite GB S"/>
              <a:sym typeface="Playwrite GB S"/>
            </a:endParaRPr>
          </a:p>
          <a:p>
            <a:pPr marL="285750" marR="0" lvl="0" indent="-285750" algn="l" rtl="0">
              <a:lnSpc>
                <a:spcPct val="100000"/>
              </a:lnSpc>
              <a:spcBef>
                <a:spcPts val="600"/>
              </a:spcBef>
              <a:spcAft>
                <a:spcPts val="0"/>
              </a:spcAft>
              <a:buClr>
                <a:srgbClr val="000000"/>
              </a:buClr>
              <a:buSzPts val="1800"/>
              <a:buFont typeface="Playwrite GB S"/>
              <a:buChar char="•"/>
            </a:pPr>
            <a:r>
              <a:rPr lang="en-GB" sz="1800" b="0" i="0" u="none" strike="noStrike" cap="none">
                <a:solidFill>
                  <a:srgbClr val="000000"/>
                </a:solidFill>
                <a:latin typeface="Playwrite GB S"/>
                <a:ea typeface="Playwrite GB S"/>
                <a:cs typeface="Playwrite GB S"/>
                <a:sym typeface="Playwrite GB S"/>
              </a:rPr>
              <a:t>They will have opportunities to perform songs, rhymes, poems and stories with their peers in a variety of situations. </a:t>
            </a:r>
            <a:endParaRPr sz="1400" b="0" i="0" u="none" strike="noStrike" cap="none">
              <a:solidFill>
                <a:srgbClr val="000000"/>
              </a:solidFill>
              <a:latin typeface="Playwrite GB S"/>
              <a:ea typeface="Playwrite GB S"/>
              <a:cs typeface="Playwrite GB S"/>
              <a:sym typeface="Playwrite GB S"/>
            </a:endParaRPr>
          </a:p>
          <a:p>
            <a:pPr marL="285750" marR="0" lvl="0" indent="-285750" algn="l" rtl="0">
              <a:lnSpc>
                <a:spcPct val="100000"/>
              </a:lnSpc>
              <a:spcBef>
                <a:spcPts val="600"/>
              </a:spcBef>
              <a:spcAft>
                <a:spcPts val="0"/>
              </a:spcAft>
              <a:buClr>
                <a:srgbClr val="000000"/>
              </a:buClr>
              <a:buSzPts val="1800"/>
              <a:buFont typeface="Playwrite GB S"/>
              <a:buChar char="•"/>
            </a:pPr>
            <a:r>
              <a:rPr lang="en-GB" sz="1800" b="0" i="0" u="none" strike="noStrike" cap="none">
                <a:solidFill>
                  <a:srgbClr val="000000"/>
                </a:solidFill>
                <a:latin typeface="Playwrite GB S"/>
                <a:ea typeface="Playwrite GB S"/>
                <a:cs typeface="Playwrite GB S"/>
                <a:sym typeface="Playwrite GB S"/>
              </a:rPr>
              <a:t>Once they have explored and experimented with a range of resources, they will use them to represent their thoughts and feelings and then explain the processes they used. </a:t>
            </a:r>
            <a:endParaRPr sz="1800" b="0" i="0" u="none" strike="noStrike" cap="none">
              <a:solidFill>
                <a:srgbClr val="000000"/>
              </a:solidFill>
              <a:latin typeface="Playwrite GB S"/>
              <a:ea typeface="Playwrite GB S"/>
              <a:cs typeface="Playwrite GB S"/>
              <a:sym typeface="Playwrite GB S"/>
            </a:endParaRPr>
          </a:p>
          <a:p>
            <a:pPr marL="285750" marR="0" lvl="0" indent="-285750" algn="l" rtl="0">
              <a:lnSpc>
                <a:spcPct val="100000"/>
              </a:lnSpc>
              <a:spcBef>
                <a:spcPts val="600"/>
              </a:spcBef>
              <a:spcAft>
                <a:spcPts val="0"/>
              </a:spcAft>
              <a:buClr>
                <a:srgbClr val="000000"/>
              </a:buClr>
              <a:buSzPts val="1800"/>
              <a:buFont typeface="Playwrite GB S"/>
              <a:buChar char="•"/>
            </a:pPr>
            <a:r>
              <a:rPr lang="en-GB" sz="1800" b="0" i="0" u="none" strike="noStrike" cap="none">
                <a:solidFill>
                  <a:srgbClr val="000000"/>
                </a:solidFill>
                <a:latin typeface="Playwrite GB S"/>
                <a:ea typeface="Playwrite GB S"/>
                <a:cs typeface="Playwrite GB S"/>
                <a:sym typeface="Playwrite GB S"/>
              </a:rPr>
              <a:t>They will develop their skills to recount, adapt and invent narratives in their play, making use of props and resources available.</a:t>
            </a:r>
            <a:endParaRPr sz="1800" b="0" i="0" u="none" strike="noStrike" cap="none">
              <a:solidFill>
                <a:srgbClr val="000000"/>
              </a:solidFill>
              <a:latin typeface="Playwrite GB S"/>
              <a:ea typeface="Playwrite GB S"/>
              <a:cs typeface="Playwrite GB S"/>
              <a:sym typeface="Playwrite GB S"/>
            </a:endParaRPr>
          </a:p>
          <a:p>
            <a:pPr marL="285750" marR="0" lvl="0" indent="-171450" algn="l" rtl="0">
              <a:lnSpc>
                <a:spcPct val="100000"/>
              </a:lnSpc>
              <a:spcBef>
                <a:spcPts val="600"/>
              </a:spcBef>
              <a:spcAft>
                <a:spcPts val="0"/>
              </a:spcAft>
              <a:buClr>
                <a:schemeClr val="lt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8"/>
        <p:cNvGrpSpPr/>
        <p:nvPr/>
      </p:nvGrpSpPr>
      <p:grpSpPr>
        <a:xfrm>
          <a:off x="0" y="0"/>
          <a:ext cx="0" cy="0"/>
          <a:chOff x="0" y="0"/>
          <a:chExt cx="0" cy="0"/>
        </a:xfrm>
      </p:grpSpPr>
      <p:sp>
        <p:nvSpPr>
          <p:cNvPr id="629" name="Google Shape;629;p19"/>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30" name="Google Shape;630;p19"/>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31" name="Google Shape;631;p19"/>
          <p:cNvSpPr/>
          <p:nvPr/>
        </p:nvSpPr>
        <p:spPr>
          <a:xfrm rot="-5677505">
            <a:off x="1942934" y="1881188"/>
            <a:ext cx="3299419" cy="330693"/>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32" name="Google Shape;632;p19"/>
          <p:cNvSpPr/>
          <p:nvPr/>
        </p:nvSpPr>
        <p:spPr>
          <a:xfrm rot="-5400000">
            <a:off x="3122264" y="751601"/>
            <a:ext cx="6053670" cy="5354799"/>
          </a:xfrm>
          <a:custGeom>
            <a:avLst/>
            <a:gdLst/>
            <a:ahLst/>
            <a:cxnLst/>
            <a:rect l="l" t="t" r="r" b="b"/>
            <a:pathLst>
              <a:path w="6053670" h="7139732" extrusionOk="0">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33" name="Google Shape;633;p19"/>
          <p:cNvSpPr/>
          <p:nvPr/>
        </p:nvSpPr>
        <p:spPr>
          <a:xfrm>
            <a:off x="0" y="1587"/>
            <a:ext cx="9143999"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34" name="Google Shape;634;p19"/>
          <p:cNvSpPr txBox="1"/>
          <p:nvPr/>
        </p:nvSpPr>
        <p:spPr>
          <a:xfrm>
            <a:off x="317501" y="2442881"/>
            <a:ext cx="3403200" cy="1972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r>
              <a:rPr lang="en-GB" sz="3600" b="0" i="0" u="none" strike="noStrike" cap="none">
                <a:solidFill>
                  <a:schemeClr val="lt1"/>
                </a:solidFill>
                <a:latin typeface="Playwrite GB S"/>
                <a:ea typeface="Playwrite GB S"/>
                <a:cs typeface="Playwrite GB S"/>
                <a:sym typeface="Playwrite GB S"/>
              </a:rPr>
              <a:t>PE Reminders</a:t>
            </a:r>
            <a:endParaRPr sz="600" b="0" i="0" u="none" strike="noStrike" cap="none">
              <a:solidFill>
                <a:schemeClr val="lt1"/>
              </a:solidFill>
              <a:latin typeface="Playwrite GB S"/>
              <a:ea typeface="Playwrite GB S"/>
              <a:cs typeface="Playwrite GB S"/>
              <a:sym typeface="Playwrite GB S"/>
            </a:endParaRPr>
          </a:p>
        </p:txBody>
      </p:sp>
      <p:sp>
        <p:nvSpPr>
          <p:cNvPr id="635" name="Google Shape;635;p19"/>
          <p:cNvSpPr txBox="1"/>
          <p:nvPr/>
        </p:nvSpPr>
        <p:spPr>
          <a:xfrm>
            <a:off x="3815950" y="325500"/>
            <a:ext cx="4957200" cy="6310800"/>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600"/>
              </a:spcBef>
              <a:spcAft>
                <a:spcPts val="0"/>
              </a:spcAft>
              <a:buClr>
                <a:srgbClr val="000000"/>
              </a:buClr>
              <a:buSzPts val="1800"/>
              <a:buFont typeface="Arial"/>
              <a:buNone/>
            </a:pPr>
            <a:r>
              <a:rPr lang="en-GB" sz="1600" b="0" i="0" u="none" strike="noStrike" cap="none">
                <a:solidFill>
                  <a:schemeClr val="dk1"/>
                </a:solidFill>
                <a:latin typeface="Playwrite GB S"/>
                <a:ea typeface="Playwrite GB S"/>
                <a:cs typeface="Playwrite GB S"/>
                <a:sym typeface="Playwrite GB S"/>
              </a:rPr>
              <a:t>Nursery </a:t>
            </a:r>
            <a:endParaRPr sz="1600" b="0" i="0" u="none" strike="noStrike" cap="none">
              <a:solidFill>
                <a:schemeClr val="dk1"/>
              </a:solidFill>
              <a:latin typeface="Playwrite GB S"/>
              <a:ea typeface="Playwrite GB S"/>
              <a:cs typeface="Playwrite GB S"/>
              <a:sym typeface="Playwrite GB S"/>
            </a:endParaRPr>
          </a:p>
          <a:p>
            <a:pPr marL="457200" marR="0" lvl="0" indent="-330200" algn="l" rtl="0">
              <a:lnSpc>
                <a:spcPct val="100000"/>
              </a:lnSpc>
              <a:spcBef>
                <a:spcPts val="600"/>
              </a:spcBef>
              <a:spcAft>
                <a:spcPts val="0"/>
              </a:spcAft>
              <a:buClr>
                <a:schemeClr val="dk1"/>
              </a:buClr>
              <a:buSzPts val="1600"/>
              <a:buFont typeface="Playwrite GB S"/>
              <a:buChar char="●"/>
            </a:pPr>
            <a:r>
              <a:rPr lang="en-GB" sz="1600">
                <a:solidFill>
                  <a:schemeClr val="dk1"/>
                </a:solidFill>
                <a:latin typeface="Playwrite GB S"/>
                <a:ea typeface="Playwrite GB S"/>
                <a:cs typeface="Playwrite GB S"/>
                <a:sym typeface="Playwrite GB S"/>
              </a:rPr>
              <a:t>P.E will begin from Tuesday 14th October</a:t>
            </a:r>
            <a:endParaRPr sz="1600">
              <a:solidFill>
                <a:schemeClr val="dk1"/>
              </a:solidFill>
              <a:latin typeface="Playwrite GB S"/>
              <a:ea typeface="Playwrite GB S"/>
              <a:cs typeface="Playwrite GB S"/>
              <a:sym typeface="Playwrite GB S"/>
            </a:endParaRPr>
          </a:p>
          <a:p>
            <a:pPr marL="457200" marR="0" lvl="0" indent="-330200" algn="l" rtl="0">
              <a:lnSpc>
                <a:spcPct val="100000"/>
              </a:lnSpc>
              <a:spcBef>
                <a:spcPts val="600"/>
              </a:spcBef>
              <a:spcAft>
                <a:spcPts val="0"/>
              </a:spcAft>
              <a:buClr>
                <a:schemeClr val="dk1"/>
              </a:buClr>
              <a:buSzPts val="1600"/>
              <a:buFont typeface="Playwrite GB S"/>
              <a:buChar char="●"/>
            </a:pPr>
            <a:r>
              <a:rPr lang="en-GB" sz="1600">
                <a:solidFill>
                  <a:schemeClr val="dk1"/>
                </a:solidFill>
                <a:latin typeface="Playwrite GB S"/>
                <a:ea typeface="Playwrite GB S"/>
                <a:cs typeface="Playwrite GB S"/>
                <a:sym typeface="Playwrite GB S"/>
              </a:rPr>
              <a:t>Children to come into school in their P.E kits every Tuesday</a:t>
            </a:r>
            <a:endParaRPr sz="1600">
              <a:solidFill>
                <a:schemeClr val="dk1"/>
              </a:solidFill>
              <a:latin typeface="Playwrite GB S"/>
              <a:ea typeface="Playwrite GB S"/>
              <a:cs typeface="Playwrite GB S"/>
              <a:sym typeface="Playwrite GB S"/>
            </a:endParaRPr>
          </a:p>
          <a:p>
            <a:pPr marL="457200" lvl="0" indent="-330200" algn="l" rtl="0">
              <a:spcBef>
                <a:spcPts val="600"/>
              </a:spcBef>
              <a:spcAft>
                <a:spcPts val="0"/>
              </a:spcAft>
              <a:buClr>
                <a:schemeClr val="dk1"/>
              </a:buClr>
              <a:buSzPts val="1600"/>
              <a:buFont typeface="Playwrite GB S"/>
              <a:buChar char="●"/>
            </a:pPr>
            <a:r>
              <a:rPr lang="en-GB" sz="1600">
                <a:solidFill>
                  <a:schemeClr val="dk1"/>
                </a:solidFill>
                <a:latin typeface="Playwrite GB S"/>
                <a:ea typeface="Playwrite GB S"/>
                <a:cs typeface="Playwrite GB S"/>
                <a:sym typeface="Playwrite GB S"/>
              </a:rPr>
              <a:t>Please ensure that any earrings are covered or removed on PE days.</a:t>
            </a:r>
            <a:endParaRPr sz="1600">
              <a:solidFill>
                <a:schemeClr val="dk1"/>
              </a:solidFill>
              <a:latin typeface="Playwrite GB S"/>
              <a:ea typeface="Playwrite GB S"/>
              <a:cs typeface="Playwrite GB S"/>
              <a:sym typeface="Playwrite GB S"/>
            </a:endParaRPr>
          </a:p>
          <a:p>
            <a:pPr marL="457200" lvl="0" indent="-330200" algn="l" rtl="0">
              <a:spcBef>
                <a:spcPts val="600"/>
              </a:spcBef>
              <a:spcAft>
                <a:spcPts val="0"/>
              </a:spcAft>
              <a:buClr>
                <a:schemeClr val="dk1"/>
              </a:buClr>
              <a:buSzPts val="1600"/>
              <a:buFont typeface="Playwrite GB S"/>
              <a:buChar char="●"/>
            </a:pPr>
            <a:r>
              <a:rPr lang="en-GB" sz="1600">
                <a:solidFill>
                  <a:schemeClr val="dk1"/>
                </a:solidFill>
                <a:latin typeface="Playwrite GB S"/>
                <a:ea typeface="Playwrite GB S"/>
                <a:cs typeface="Playwrite GB S"/>
                <a:sym typeface="Playwrite GB S"/>
              </a:rPr>
              <a:t>Pumps will be kept in school in a drawstring bag to change into for indoor sessions. PLEASE NAME ALL ITEMS.</a:t>
            </a:r>
            <a:endParaRPr sz="1600">
              <a:solidFill>
                <a:schemeClr val="dk1"/>
              </a:solidFill>
              <a:latin typeface="Playwrite GB S"/>
              <a:ea typeface="Playwrite GB S"/>
              <a:cs typeface="Playwrite GB S"/>
              <a:sym typeface="Playwrite GB S"/>
            </a:endParaRPr>
          </a:p>
          <a:p>
            <a:pPr marL="457200" lvl="0" indent="0" algn="l" rtl="0">
              <a:spcBef>
                <a:spcPts val="600"/>
              </a:spcBef>
              <a:spcAft>
                <a:spcPts val="0"/>
              </a:spcAft>
              <a:buNone/>
            </a:pPr>
            <a:endParaRPr sz="1600">
              <a:solidFill>
                <a:schemeClr val="dk1"/>
              </a:solidFill>
              <a:latin typeface="Playwrite GB S"/>
              <a:ea typeface="Playwrite GB S"/>
              <a:cs typeface="Playwrite GB S"/>
              <a:sym typeface="Playwrite GB S"/>
            </a:endParaRPr>
          </a:p>
          <a:p>
            <a:pPr marL="457200" marR="0" lvl="0" indent="0" algn="l" rtl="0">
              <a:lnSpc>
                <a:spcPct val="100000"/>
              </a:lnSpc>
              <a:spcBef>
                <a:spcPts val="600"/>
              </a:spcBef>
              <a:spcAft>
                <a:spcPts val="0"/>
              </a:spcAft>
              <a:buClr>
                <a:srgbClr val="000000"/>
              </a:buClr>
              <a:buSzPts val="1800"/>
              <a:buFont typeface="Arial"/>
              <a:buNone/>
            </a:pPr>
            <a:r>
              <a:rPr lang="en-GB" sz="1600" b="0" i="0" u="none" strike="noStrike" cap="none">
                <a:solidFill>
                  <a:schemeClr val="dk1"/>
                </a:solidFill>
                <a:latin typeface="Playwrite GB S"/>
                <a:ea typeface="Playwrite GB S"/>
                <a:cs typeface="Playwrite GB S"/>
                <a:sym typeface="Playwrite GB S"/>
              </a:rPr>
              <a:t>Reception</a:t>
            </a:r>
            <a:endParaRPr sz="1600" b="0" i="0" u="none" strike="noStrike" cap="none">
              <a:solidFill>
                <a:schemeClr val="dk1"/>
              </a:solidFill>
              <a:latin typeface="Playwrite GB S"/>
              <a:ea typeface="Playwrite GB S"/>
              <a:cs typeface="Playwrite GB S"/>
              <a:sym typeface="Playwrite GB S"/>
            </a:endParaRPr>
          </a:p>
          <a:p>
            <a:pPr marL="457200" marR="0" lvl="0" indent="0" algn="l" rtl="0">
              <a:lnSpc>
                <a:spcPct val="100000"/>
              </a:lnSpc>
              <a:spcBef>
                <a:spcPts val="600"/>
              </a:spcBef>
              <a:spcAft>
                <a:spcPts val="0"/>
              </a:spcAft>
              <a:buClr>
                <a:srgbClr val="000000"/>
              </a:buClr>
              <a:buSzPts val="1400"/>
              <a:buFont typeface="Arial"/>
              <a:buNone/>
            </a:pPr>
            <a:endParaRPr sz="1600" b="0" i="0" u="none" strike="noStrike" cap="none">
              <a:solidFill>
                <a:srgbClr val="000000"/>
              </a:solidFill>
              <a:latin typeface="Playwrite GB S"/>
              <a:ea typeface="Playwrite GB S"/>
              <a:cs typeface="Playwrite GB S"/>
              <a:sym typeface="Playwrite GB S"/>
            </a:endParaRPr>
          </a:p>
          <a:p>
            <a:pPr marL="457200" marR="0" lvl="0" indent="-330200" algn="l" rtl="0">
              <a:lnSpc>
                <a:spcPct val="100000"/>
              </a:lnSpc>
              <a:spcBef>
                <a:spcPts val="600"/>
              </a:spcBef>
              <a:spcAft>
                <a:spcPts val="0"/>
              </a:spcAft>
              <a:buClr>
                <a:schemeClr val="dk1"/>
              </a:buClr>
              <a:buSzPts val="1600"/>
              <a:buFont typeface="Playwrite GB S"/>
              <a:buChar char="•"/>
            </a:pPr>
            <a:r>
              <a:rPr lang="en-GB" sz="1600" b="0" i="0" u="none" strike="noStrike" cap="none">
                <a:solidFill>
                  <a:schemeClr val="dk1"/>
                </a:solidFill>
                <a:latin typeface="Playwrite GB S"/>
                <a:ea typeface="Playwrite GB S"/>
                <a:cs typeface="Playwrite GB S"/>
                <a:sym typeface="Playwrite GB S"/>
              </a:rPr>
              <a:t>Please ensure that any earrings are covered or removed on </a:t>
            </a:r>
            <a:r>
              <a:rPr lang="en-GB" sz="1600">
                <a:solidFill>
                  <a:schemeClr val="dk1"/>
                </a:solidFill>
                <a:latin typeface="Playwrite GB S"/>
                <a:ea typeface="Playwrite GB S"/>
                <a:cs typeface="Playwrite GB S"/>
                <a:sym typeface="Playwrite GB S"/>
              </a:rPr>
              <a:t>Wednes</a:t>
            </a:r>
            <a:r>
              <a:rPr lang="en-GB" sz="1600" b="0" i="0" u="none" strike="noStrike" cap="none">
                <a:solidFill>
                  <a:schemeClr val="dk1"/>
                </a:solidFill>
                <a:latin typeface="Playwrite GB S"/>
                <a:ea typeface="Playwrite GB S"/>
                <a:cs typeface="Playwrite GB S"/>
                <a:sym typeface="Playwrite GB S"/>
              </a:rPr>
              <a:t>days.</a:t>
            </a:r>
            <a:endParaRPr sz="1600" b="0" i="0" u="none" strike="noStrike" cap="none">
              <a:solidFill>
                <a:schemeClr val="dk1"/>
              </a:solidFill>
              <a:latin typeface="Playwrite GB S"/>
              <a:ea typeface="Playwrite GB S"/>
              <a:cs typeface="Playwrite GB S"/>
              <a:sym typeface="Playwrite GB S"/>
            </a:endParaRPr>
          </a:p>
          <a:p>
            <a:pPr marL="285750" marR="0" lvl="0" indent="-273050" algn="l" rtl="0">
              <a:lnSpc>
                <a:spcPct val="100000"/>
              </a:lnSpc>
              <a:spcBef>
                <a:spcPts val="600"/>
              </a:spcBef>
              <a:spcAft>
                <a:spcPts val="0"/>
              </a:spcAft>
              <a:buClr>
                <a:schemeClr val="dk1"/>
              </a:buClr>
              <a:buSzPts val="1600"/>
              <a:buFont typeface="Playwrite GB S"/>
              <a:buChar char="•"/>
            </a:pPr>
            <a:r>
              <a:rPr lang="en-GB" sz="1600" b="0" i="0" u="none" strike="noStrike" cap="none">
                <a:solidFill>
                  <a:schemeClr val="dk1"/>
                </a:solidFill>
                <a:latin typeface="Playwrite GB S"/>
                <a:ea typeface="Playwrite GB S"/>
                <a:cs typeface="Playwrite GB S"/>
                <a:sym typeface="Playwrite GB S"/>
              </a:rPr>
              <a:t>Please ensure that your child comes to school in their PE kit – plain black trainers, black bottoms (jogging bottoms or appropriate shorts depending on the weather), purple PE top and purple fleece.</a:t>
            </a:r>
            <a:endParaRPr sz="1600" b="0" i="0" u="none" strike="noStrike" cap="none">
              <a:solidFill>
                <a:schemeClr val="dk1"/>
              </a:solidFill>
              <a:latin typeface="Playwrite GB S"/>
              <a:ea typeface="Playwrite GB S"/>
              <a:cs typeface="Playwrite GB S"/>
              <a:sym typeface="Playwrite GB S"/>
            </a:endParaRPr>
          </a:p>
          <a:p>
            <a:pPr marL="285750" marR="0" lvl="0" indent="-285750" algn="l" rtl="0">
              <a:lnSpc>
                <a:spcPct val="100000"/>
              </a:lnSpc>
              <a:spcBef>
                <a:spcPts val="600"/>
              </a:spcBef>
              <a:spcAft>
                <a:spcPts val="0"/>
              </a:spcAft>
              <a:buClr>
                <a:schemeClr val="dk1"/>
              </a:buClr>
              <a:buSzPts val="1800"/>
              <a:buFont typeface="Playwrite GB S"/>
              <a:buChar char="•"/>
            </a:pPr>
            <a:r>
              <a:rPr lang="en-GB" sz="1600" b="0" i="0" u="none" strike="noStrike" cap="none">
                <a:solidFill>
                  <a:schemeClr val="dk1"/>
                </a:solidFill>
                <a:latin typeface="Playwrite GB S"/>
                <a:ea typeface="Playwrite GB S"/>
                <a:cs typeface="Playwrite GB S"/>
                <a:sym typeface="Playwrite GB S"/>
              </a:rPr>
              <a:t>Pumps will be kept in school in a drawstring bag to change into for indoor sessions. PLEASE NAME ALL ITEMS.</a:t>
            </a:r>
            <a:endParaRPr sz="1600" b="0" i="0" u="none" strike="noStrike" cap="none">
              <a:solidFill>
                <a:schemeClr val="dk1"/>
              </a:solidFill>
              <a:latin typeface="Playwrite GB S"/>
              <a:ea typeface="Playwrite GB S"/>
              <a:cs typeface="Playwrite GB S"/>
              <a:sym typeface="Playwrite GB 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grpSp>
        <p:nvGrpSpPr>
          <p:cNvPr id="330" name="Google Shape;330;p3"/>
          <p:cNvGrpSpPr/>
          <p:nvPr/>
        </p:nvGrpSpPr>
        <p:grpSpPr>
          <a:xfrm>
            <a:off x="0" y="0"/>
            <a:ext cx="9144000" cy="6858000"/>
            <a:chOff x="0" y="0"/>
            <a:chExt cx="12192000" cy="6858000"/>
          </a:xfrm>
        </p:grpSpPr>
        <p:sp>
          <p:nvSpPr>
            <p:cNvPr id="331" name="Google Shape;331;p3"/>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32" name="Google Shape;332;p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grpSp>
      <p:sp>
        <p:nvSpPr>
          <p:cNvPr id="333" name="Google Shape;333;p3"/>
          <p:cNvSpPr/>
          <p:nvPr/>
        </p:nvSpPr>
        <p:spPr>
          <a:xfrm>
            <a:off x="7828359" y="0"/>
            <a:ext cx="514350" cy="1143000"/>
          </a:xfrm>
          <a:prstGeom prst="rect">
            <a:avLst/>
          </a:prstGeom>
          <a:solidFill>
            <a:schemeClr val="accent1"/>
          </a:solidFill>
          <a:ln>
            <a:noFill/>
          </a:ln>
          <a:effectLst>
            <a:outerShdw blurRad="38100" dist="25400" dir="5400000" rotWithShape="0">
              <a:srgbClr val="000000">
                <a:alpha val="4392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34" name="Google Shape;334;p3"/>
          <p:cNvSpPr txBox="1"/>
          <p:nvPr/>
        </p:nvSpPr>
        <p:spPr>
          <a:xfrm>
            <a:off x="5017950" y="1268975"/>
            <a:ext cx="3879272" cy="315375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5400"/>
              <a:buFont typeface="Arial"/>
              <a:buNone/>
            </a:pPr>
            <a:r>
              <a:rPr lang="en-GB" sz="4500" b="0" i="0" u="none" strike="noStrike" cap="none">
                <a:solidFill>
                  <a:schemeClr val="lt1"/>
                </a:solidFill>
                <a:latin typeface="Playwrite GB S"/>
                <a:ea typeface="Playwrite GB S"/>
                <a:cs typeface="Playwrite GB S"/>
                <a:sym typeface="Playwrite GB S"/>
              </a:rPr>
              <a:t>Encouraging Brilliant Behaviour</a:t>
            </a:r>
            <a:endParaRPr sz="4500" b="0" i="0" u="none" strike="noStrike" cap="none">
              <a:solidFill>
                <a:schemeClr val="lt1"/>
              </a:solidFill>
              <a:latin typeface="Playwrite GB S"/>
              <a:ea typeface="Playwrite GB S"/>
              <a:cs typeface="Playwrite GB S"/>
              <a:sym typeface="Playwrite GB S"/>
            </a:endParaRPr>
          </a:p>
        </p:txBody>
      </p:sp>
      <p:grpSp>
        <p:nvGrpSpPr>
          <p:cNvPr id="335" name="Google Shape;335;p3"/>
          <p:cNvGrpSpPr/>
          <p:nvPr/>
        </p:nvGrpSpPr>
        <p:grpSpPr>
          <a:xfrm flipH="1">
            <a:off x="317499" y="384431"/>
            <a:ext cx="3843351" cy="6071404"/>
            <a:chOff x="6644198" y="384431"/>
            <a:chExt cx="5124467" cy="6071404"/>
          </a:xfrm>
        </p:grpSpPr>
        <p:sp>
          <p:nvSpPr>
            <p:cNvPr id="336" name="Google Shape;336;p3"/>
            <p:cNvSpPr/>
            <p:nvPr/>
          </p:nvSpPr>
          <p:spPr>
            <a:xfrm>
              <a:off x="7289800" y="402165"/>
              <a:ext cx="4478865" cy="605367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37" name="Google Shape;337;p3"/>
            <p:cNvSpPr/>
            <p:nvPr/>
          </p:nvSpPr>
          <p:spPr>
            <a:xfrm rot="-5400000">
              <a:off x="4436158"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sp>
          <p:nvSpPr>
            <p:cNvPr id="338" name="Google Shape;338;p3"/>
            <p:cNvSpPr/>
            <p:nvPr/>
          </p:nvSpPr>
          <p:spPr>
            <a:xfrm rot="-5677511">
              <a:off x="5347266"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grpSp>
      <p:pic>
        <p:nvPicPr>
          <p:cNvPr id="339" name="Google Shape;339;p3" descr="A poster with text and images&#10;&#10;Description automatically generated"/>
          <p:cNvPicPr preferRelativeResize="0"/>
          <p:nvPr/>
        </p:nvPicPr>
        <p:blipFill rotWithShape="1">
          <a:blip r:embed="rId4">
            <a:alphaModFix/>
          </a:blip>
          <a:srcRect/>
          <a:stretch/>
        </p:blipFill>
        <p:spPr>
          <a:xfrm>
            <a:off x="10" y="0"/>
            <a:ext cx="4837609" cy="669909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0"/>
        <p:cNvGrpSpPr/>
        <p:nvPr/>
      </p:nvGrpSpPr>
      <p:grpSpPr>
        <a:xfrm>
          <a:off x="0" y="0"/>
          <a:ext cx="0" cy="0"/>
          <a:chOff x="0" y="0"/>
          <a:chExt cx="0" cy="0"/>
        </a:xfrm>
      </p:grpSpPr>
      <p:sp>
        <p:nvSpPr>
          <p:cNvPr id="641" name="Google Shape;641;p27"/>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42" name="Google Shape;642;p27"/>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43" name="Google Shape;643;p27"/>
          <p:cNvSpPr/>
          <p:nvPr/>
        </p:nvSpPr>
        <p:spPr>
          <a:xfrm rot="-5677511">
            <a:off x="1942938" y="1881194"/>
            <a:ext cx="3299407" cy="330693"/>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44" name="Google Shape;644;p27"/>
          <p:cNvSpPr/>
          <p:nvPr/>
        </p:nvSpPr>
        <p:spPr>
          <a:xfrm rot="-5400000">
            <a:off x="3122264" y="751601"/>
            <a:ext cx="6053670" cy="5354799"/>
          </a:xfrm>
          <a:custGeom>
            <a:avLst/>
            <a:gdLst/>
            <a:ahLst/>
            <a:cxnLst/>
            <a:rect l="l" t="t" r="r" b="b"/>
            <a:pathLst>
              <a:path w="6053670" h="7139732" extrusionOk="0">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45" name="Google Shape;645;p27"/>
          <p:cNvSpPr/>
          <p:nvPr/>
        </p:nvSpPr>
        <p:spPr>
          <a:xfrm>
            <a:off x="0" y="1587"/>
            <a:ext cx="9144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46" name="Google Shape;646;p27"/>
          <p:cNvSpPr txBox="1"/>
          <p:nvPr/>
        </p:nvSpPr>
        <p:spPr>
          <a:xfrm>
            <a:off x="317500" y="2442871"/>
            <a:ext cx="3403200" cy="2191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Playwrite GB S"/>
                <a:ea typeface="Playwrite GB S"/>
                <a:cs typeface="Playwrite GB S"/>
                <a:sym typeface="Playwrite GB S"/>
              </a:rPr>
              <a:t>Wider Curriculum Homework</a:t>
            </a:r>
            <a:endParaRPr sz="1400" b="0" i="0" u="none" strike="noStrike" cap="none">
              <a:solidFill>
                <a:schemeClr val="lt1"/>
              </a:solidFill>
              <a:latin typeface="Playwrite GB S"/>
              <a:ea typeface="Playwrite GB S"/>
              <a:cs typeface="Playwrite GB S"/>
              <a:sym typeface="Playwrite GB S"/>
            </a:endParaRPr>
          </a:p>
        </p:txBody>
      </p:sp>
      <p:sp>
        <p:nvSpPr>
          <p:cNvPr id="647" name="Google Shape;647;p27"/>
          <p:cNvSpPr txBox="1"/>
          <p:nvPr/>
        </p:nvSpPr>
        <p:spPr>
          <a:xfrm>
            <a:off x="3890476" y="457722"/>
            <a:ext cx="5253600" cy="54783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GB" sz="1600" b="1" i="0" u="none" strike="noStrike" cap="none" dirty="0">
                <a:solidFill>
                  <a:schemeClr val="dk1"/>
                </a:solidFill>
                <a:latin typeface="Playwrite GB S"/>
                <a:ea typeface="Playwrite GB S"/>
                <a:cs typeface="Playwrite GB S"/>
                <a:sym typeface="Playwrite GB S"/>
              </a:rPr>
              <a:t>WIDER CURRICULUM AND LIFE SKILLS</a:t>
            </a:r>
            <a:endParaRPr sz="1600" b="0" i="0" u="none" strike="noStrike" cap="none" dirty="0">
              <a:solidFill>
                <a:schemeClr val="lt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chemeClr val="dk1"/>
              </a:buClr>
              <a:buSzPts val="1600"/>
              <a:buFont typeface="Arial"/>
              <a:buNone/>
            </a:pPr>
            <a:r>
              <a:rPr lang="en-GB" sz="1600" b="1" i="0" u="none" strike="noStrike" cap="none" dirty="0">
                <a:solidFill>
                  <a:schemeClr val="dk1"/>
                </a:solidFill>
                <a:latin typeface="Playwrite GB S"/>
                <a:ea typeface="Playwrite GB S"/>
                <a:cs typeface="Playwrite GB S"/>
                <a:sym typeface="Playwrite GB S"/>
              </a:rPr>
              <a:t>Topic Home Learning Projects</a:t>
            </a:r>
            <a:endParaRPr sz="1200" b="0" i="0" u="none" strike="noStrike" cap="none" dirty="0">
              <a:solidFill>
                <a:schemeClr val="dk1"/>
              </a:solidFill>
              <a:latin typeface="Playwrite GB S"/>
              <a:ea typeface="Playwrite GB S"/>
              <a:cs typeface="Playwrite GB S"/>
              <a:sym typeface="Playwrite GB S"/>
            </a:endParaRPr>
          </a:p>
          <a:p>
            <a:pPr marL="285750" marR="0" lvl="0" indent="-273050" algn="l" rtl="0">
              <a:lnSpc>
                <a:spcPct val="100000"/>
              </a:lnSpc>
              <a:spcBef>
                <a:spcPts val="600"/>
              </a:spcBef>
              <a:spcAft>
                <a:spcPts val="0"/>
              </a:spcAft>
              <a:buClr>
                <a:schemeClr val="dk1"/>
              </a:buClr>
              <a:buSzPts val="1600"/>
              <a:buFont typeface="Arial"/>
              <a:buChar char="•"/>
            </a:pPr>
            <a:r>
              <a:rPr lang="en-GB" sz="1600" b="0" i="0" u="none" strike="noStrike" cap="none" dirty="0">
                <a:solidFill>
                  <a:schemeClr val="dk1"/>
                </a:solidFill>
                <a:latin typeface="Playwrite GB S"/>
                <a:ea typeface="Playwrite GB S"/>
                <a:cs typeface="Playwrite GB S"/>
                <a:sym typeface="Playwrite GB S"/>
              </a:rPr>
              <a:t>A choice of suggested cross curricular tasks will be sent home at the beginning of each topic. Please encourage your child to complete </a:t>
            </a:r>
            <a:r>
              <a:rPr lang="en-GB" sz="1600" dirty="0">
                <a:solidFill>
                  <a:schemeClr val="dk1"/>
                </a:solidFill>
                <a:latin typeface="Playwrite GB S"/>
                <a:ea typeface="Playwrite GB S"/>
                <a:cs typeface="Playwrite GB S"/>
                <a:sym typeface="Playwrite GB S"/>
              </a:rPr>
              <a:t>some tasks.</a:t>
            </a:r>
            <a:r>
              <a:rPr lang="en-GB" sz="1600" b="0" i="0" u="none" strike="noStrike" cap="none" dirty="0">
                <a:solidFill>
                  <a:schemeClr val="dk1"/>
                </a:solidFill>
                <a:latin typeface="Playwrite GB S"/>
                <a:ea typeface="Playwrite GB S"/>
                <a:cs typeface="Playwrite GB S"/>
                <a:sym typeface="Playwrite GB S"/>
              </a:rPr>
              <a:t> We encourage all children to bring in their work for their class to celebrate on a </a:t>
            </a:r>
            <a:r>
              <a:rPr lang="en-GB" sz="1600" dirty="0">
                <a:solidFill>
                  <a:schemeClr val="dk1"/>
                </a:solidFill>
                <a:latin typeface="Playwrite GB S"/>
                <a:ea typeface="Playwrite GB S"/>
                <a:cs typeface="Playwrite GB S"/>
                <a:sym typeface="Playwrite GB S"/>
              </a:rPr>
              <a:t>Wednes</a:t>
            </a:r>
            <a:r>
              <a:rPr lang="en-GB" sz="1600" b="0" i="0" u="none" strike="noStrike" cap="none" dirty="0">
                <a:solidFill>
                  <a:schemeClr val="dk1"/>
                </a:solidFill>
                <a:latin typeface="Playwrite GB S"/>
                <a:ea typeface="Playwrite GB S"/>
                <a:cs typeface="Playwrite GB S"/>
                <a:sym typeface="Playwrite GB S"/>
              </a:rPr>
              <a:t>day. </a:t>
            </a:r>
            <a:r>
              <a:rPr lang="en-GB" sz="1600" b="0" i="0" u="none" strike="noStrike" cap="none" dirty="0">
                <a:solidFill>
                  <a:schemeClr val="dk1"/>
                </a:solidFill>
                <a:highlight>
                  <a:schemeClr val="lt1"/>
                </a:highlight>
                <a:latin typeface="Playwrite GB S"/>
                <a:ea typeface="Playwrite GB S"/>
                <a:cs typeface="Playwrite GB S"/>
                <a:sym typeface="Playwrite GB S"/>
              </a:rPr>
              <a:t>Class teachers will decide if a piece of work is worth a merit or a distinction. For a merit, 5 house points will be awarded and for a distinction 10 house points will be awarded.</a:t>
            </a:r>
            <a:endParaRPr sz="1200" b="0" i="0" u="none" strike="noStrike" cap="none" dirty="0">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chemeClr val="dk1"/>
              </a:buClr>
              <a:buSzPts val="1600"/>
              <a:buFont typeface="Arial"/>
              <a:buNone/>
            </a:pPr>
            <a:r>
              <a:rPr lang="en-GB" sz="1600" b="1" i="0" u="none" strike="noStrike" cap="none" dirty="0">
                <a:solidFill>
                  <a:schemeClr val="dk1"/>
                </a:solidFill>
                <a:latin typeface="Playwrite GB S"/>
                <a:ea typeface="Playwrite GB S"/>
                <a:cs typeface="Playwrite GB S"/>
                <a:sym typeface="Playwrite GB S"/>
              </a:rPr>
              <a:t>Life Skills Activities</a:t>
            </a:r>
            <a:endParaRPr sz="1200" b="0" i="0" u="none" strike="noStrike" cap="none" dirty="0">
              <a:solidFill>
                <a:schemeClr val="dk1"/>
              </a:solidFill>
              <a:latin typeface="Playwrite GB S"/>
              <a:ea typeface="Playwrite GB S"/>
              <a:cs typeface="Playwrite GB S"/>
              <a:sym typeface="Playwrite GB S"/>
            </a:endParaRPr>
          </a:p>
          <a:p>
            <a:pPr marL="285750" marR="0" lvl="0" indent="-273050" algn="l" rtl="0">
              <a:lnSpc>
                <a:spcPct val="100000"/>
              </a:lnSpc>
              <a:spcBef>
                <a:spcPts val="600"/>
              </a:spcBef>
              <a:spcAft>
                <a:spcPts val="0"/>
              </a:spcAft>
              <a:buClr>
                <a:schemeClr val="dk1"/>
              </a:buClr>
              <a:buSzPts val="1600"/>
              <a:buFont typeface="Playwrite GB S"/>
              <a:buChar char="•"/>
            </a:pPr>
            <a:r>
              <a:rPr lang="en-GB" sz="1600" b="0" i="0" u="none" strike="noStrike" cap="none" dirty="0">
                <a:solidFill>
                  <a:schemeClr val="dk1"/>
                </a:solidFill>
                <a:latin typeface="Playwrite GB S"/>
                <a:ea typeface="Playwrite GB S"/>
                <a:cs typeface="Playwrite GB S"/>
                <a:sym typeface="Playwrite GB S"/>
              </a:rPr>
              <a:t>We encourage all children to bring in evidence of this for their class to celebrate each </a:t>
            </a:r>
            <a:r>
              <a:rPr lang="en-GB" sz="1600" dirty="0">
                <a:solidFill>
                  <a:schemeClr val="dk1"/>
                </a:solidFill>
                <a:latin typeface="Playwrite GB S"/>
                <a:ea typeface="Playwrite GB S"/>
                <a:cs typeface="Playwrite GB S"/>
                <a:sym typeface="Playwrite GB S"/>
              </a:rPr>
              <a:t>Wednes</a:t>
            </a:r>
            <a:r>
              <a:rPr lang="en-GB" sz="1600" b="0" i="0" u="none" strike="noStrike" cap="none" dirty="0">
                <a:solidFill>
                  <a:schemeClr val="dk1"/>
                </a:solidFill>
                <a:latin typeface="Playwrite GB S"/>
                <a:ea typeface="Playwrite GB S"/>
                <a:cs typeface="Playwrite GB S"/>
                <a:sym typeface="Playwrite GB S"/>
              </a:rPr>
              <a:t>day. </a:t>
            </a:r>
            <a:endParaRPr sz="1200" b="0" i="0" u="none" strike="noStrike" cap="none" dirty="0">
              <a:solidFill>
                <a:schemeClr val="dk1"/>
              </a:solidFill>
              <a:latin typeface="Playwrite GB S"/>
              <a:ea typeface="Playwrite GB S"/>
              <a:cs typeface="Playwrite GB S"/>
              <a:sym typeface="Playwrite GB S"/>
            </a:endParaRPr>
          </a:p>
          <a:p>
            <a:pPr marL="0" marR="0" lvl="0" indent="0" algn="l" rtl="0">
              <a:lnSpc>
                <a:spcPct val="100000"/>
              </a:lnSpc>
              <a:spcBef>
                <a:spcPts val="600"/>
              </a:spcBef>
              <a:spcAft>
                <a:spcPts val="0"/>
              </a:spcAft>
              <a:buClr>
                <a:schemeClr val="dk1"/>
              </a:buClr>
              <a:buSzPts val="1600"/>
              <a:buFont typeface="Arial"/>
              <a:buNone/>
            </a:pPr>
            <a:r>
              <a:rPr lang="en-GB" sz="1600" b="1" i="0" u="none" strike="noStrike" cap="none" dirty="0">
                <a:solidFill>
                  <a:schemeClr val="dk1"/>
                </a:solidFill>
                <a:latin typeface="Playwrite GB S"/>
                <a:ea typeface="Playwrite GB S"/>
                <a:cs typeface="Playwrite GB S"/>
                <a:sym typeface="Playwrite GB S"/>
              </a:rPr>
              <a:t>Curious Challenges and Brain Boosters</a:t>
            </a:r>
            <a:endParaRPr sz="1200" b="0" i="0" u="none" strike="noStrike" cap="none" dirty="0">
              <a:solidFill>
                <a:schemeClr val="dk1"/>
              </a:solidFill>
              <a:latin typeface="Playwrite GB S"/>
              <a:ea typeface="Playwrite GB S"/>
              <a:cs typeface="Playwrite GB S"/>
              <a:sym typeface="Playwrite GB S"/>
            </a:endParaRPr>
          </a:p>
          <a:p>
            <a:pPr marL="285750" marR="0" lvl="0" indent="-273050" algn="l" rtl="0">
              <a:lnSpc>
                <a:spcPct val="100000"/>
              </a:lnSpc>
              <a:spcBef>
                <a:spcPts val="600"/>
              </a:spcBef>
              <a:spcAft>
                <a:spcPts val="0"/>
              </a:spcAft>
              <a:buClr>
                <a:schemeClr val="dk1"/>
              </a:buClr>
              <a:buSzPts val="1600"/>
              <a:buFont typeface="Playwrite GB S"/>
              <a:buChar char="•"/>
            </a:pPr>
            <a:r>
              <a:rPr lang="en-GB" sz="1600" b="0" i="0" u="none" strike="noStrike" cap="none" dirty="0">
                <a:solidFill>
                  <a:schemeClr val="dk1"/>
                </a:solidFill>
                <a:latin typeface="Playwrite GB S"/>
                <a:ea typeface="Playwrite GB S"/>
                <a:cs typeface="Playwrite GB S"/>
                <a:sym typeface="Playwrite GB S"/>
              </a:rPr>
              <a:t>We encourage all children to bring in evidence of this for their class to celebrate on a </a:t>
            </a:r>
            <a:r>
              <a:rPr lang="en-GB" sz="1600" dirty="0">
                <a:solidFill>
                  <a:schemeClr val="dk1"/>
                </a:solidFill>
                <a:latin typeface="Playwrite GB S"/>
                <a:ea typeface="Playwrite GB S"/>
                <a:cs typeface="Playwrite GB S"/>
                <a:sym typeface="Playwrite GB S"/>
              </a:rPr>
              <a:t>Wednes</a:t>
            </a:r>
            <a:r>
              <a:rPr lang="en-GB" sz="1600" b="0" i="0" u="none" strike="noStrike" cap="none" dirty="0">
                <a:solidFill>
                  <a:schemeClr val="dk1"/>
                </a:solidFill>
                <a:latin typeface="Playwrite GB S"/>
                <a:ea typeface="Playwrite GB S"/>
                <a:cs typeface="Playwrite GB S"/>
                <a:sym typeface="Playwrite GB S"/>
              </a:rPr>
              <a:t>day.</a:t>
            </a:r>
            <a:endParaRPr sz="1600" b="0" i="0" u="none" strike="noStrike" cap="none" dirty="0">
              <a:solidFill>
                <a:schemeClr val="dk1"/>
              </a:solidFill>
              <a:latin typeface="Playwrite GB S"/>
              <a:ea typeface="Playwrite GB S"/>
              <a:cs typeface="Playwrite GB S"/>
              <a:sym typeface="Playwrite GB 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2"/>
        <p:cNvGrpSpPr/>
        <p:nvPr/>
      </p:nvGrpSpPr>
      <p:grpSpPr>
        <a:xfrm>
          <a:off x="0" y="0"/>
          <a:ext cx="0" cy="0"/>
          <a:chOff x="0" y="0"/>
          <a:chExt cx="0" cy="0"/>
        </a:xfrm>
      </p:grpSpPr>
      <p:grpSp>
        <p:nvGrpSpPr>
          <p:cNvPr id="653" name="Google Shape;653;p28"/>
          <p:cNvGrpSpPr/>
          <p:nvPr/>
        </p:nvGrpSpPr>
        <p:grpSpPr>
          <a:xfrm>
            <a:off x="0" y="0"/>
            <a:ext cx="9144000" cy="6858000"/>
            <a:chOff x="0" y="0"/>
            <a:chExt cx="12192000" cy="6858000"/>
          </a:xfrm>
        </p:grpSpPr>
        <p:sp>
          <p:nvSpPr>
            <p:cNvPr id="654" name="Google Shape;654;p28"/>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55" name="Google Shape;655;p28"/>
            <p:cNvSpPr/>
            <p:nvPr/>
          </p:nvSpPr>
          <p:spPr>
            <a:xfrm>
              <a:off x="0" y="2667000"/>
              <a:ext cx="4191000" cy="4191000"/>
            </a:xfrm>
            <a:prstGeom prst="ellipse">
              <a:avLst/>
            </a:prstGeom>
            <a:gradFill>
              <a:gsLst>
                <a:gs pos="0">
                  <a:srgbClr val="9B6BF2">
                    <a:alpha val="10196"/>
                  </a:srgbClr>
                </a:gs>
                <a:gs pos="36000">
                  <a:srgbClr val="9B6BF2">
                    <a:alpha val="9019"/>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56" name="Google Shape;656;p28"/>
            <p:cNvSpPr/>
            <p:nvPr/>
          </p:nvSpPr>
          <p:spPr>
            <a:xfrm>
              <a:off x="0" y="2895600"/>
              <a:ext cx="2362200" cy="2362200"/>
            </a:xfrm>
            <a:prstGeom prst="ellipse">
              <a:avLst/>
            </a:prstGeom>
            <a:gradFill>
              <a:gsLst>
                <a:gs pos="0">
                  <a:srgbClr val="9B6BF2">
                    <a:alpha val="7058"/>
                  </a:srgbClr>
                </a:gs>
                <a:gs pos="36000">
                  <a:srgbClr val="9B6BF2">
                    <a:alpha val="7058"/>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57" name="Google Shape;657;p28"/>
            <p:cNvSpPr/>
            <p:nvPr/>
          </p:nvSpPr>
          <p:spPr>
            <a:xfrm>
              <a:off x="8609012" y="5867400"/>
              <a:ext cx="990600" cy="990600"/>
            </a:xfrm>
            <a:prstGeom prst="ellipse">
              <a:avLst/>
            </a:prstGeom>
            <a:gradFill>
              <a:gsLst>
                <a:gs pos="0">
                  <a:srgbClr val="9B6BF2">
                    <a:alpha val="12941"/>
                  </a:srgbClr>
                </a:gs>
                <a:gs pos="36000">
                  <a:srgbClr val="9B6BF2">
                    <a:alpha val="5882"/>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58" name="Google Shape;658;p28"/>
            <p:cNvSpPr/>
            <p:nvPr/>
          </p:nvSpPr>
          <p:spPr>
            <a:xfrm>
              <a:off x="8609012" y="1676400"/>
              <a:ext cx="2819400" cy="2819400"/>
            </a:xfrm>
            <a:prstGeom prst="ellipse">
              <a:avLst/>
            </a:prstGeom>
            <a:gradFill>
              <a:gsLst>
                <a:gs pos="0">
                  <a:srgbClr val="9B6BF2">
                    <a:alpha val="5882"/>
                  </a:srgbClr>
                </a:gs>
                <a:gs pos="36000">
                  <a:srgbClr val="9B6BF2">
                    <a:alpha val="5098"/>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59" name="Google Shape;659;p28"/>
            <p:cNvSpPr/>
            <p:nvPr/>
          </p:nvSpPr>
          <p:spPr>
            <a:xfrm>
              <a:off x="7999412" y="8464"/>
              <a:ext cx="1600200" cy="1600200"/>
            </a:xfrm>
            <a:prstGeom prst="ellipse">
              <a:avLst/>
            </a:prstGeom>
            <a:gradFill>
              <a:gsLst>
                <a:gs pos="0">
                  <a:srgbClr val="9B6BF2">
                    <a:alpha val="12941"/>
                  </a:srgbClr>
                </a:gs>
                <a:gs pos="36000">
                  <a:srgbClr val="9B6BF2">
                    <a:alpha val="5882"/>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60" name="Google Shape;660;p28"/>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sp>
          <p:nvSpPr>
            <p:cNvPr id="661" name="Google Shape;661;p28"/>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sp>
          <p:nvSpPr>
            <p:cNvPr id="662" name="Google Shape;662;p2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grpSp>
      <p:sp>
        <p:nvSpPr>
          <p:cNvPr id="663" name="Google Shape;663;p28"/>
          <p:cNvSpPr/>
          <p:nvPr/>
        </p:nvSpPr>
        <p:spPr>
          <a:xfrm>
            <a:off x="7828359" y="0"/>
            <a:ext cx="514350" cy="1143000"/>
          </a:xfrm>
          <a:prstGeom prst="rect">
            <a:avLst/>
          </a:prstGeom>
          <a:solidFill>
            <a:schemeClr val="accent1"/>
          </a:solidFill>
          <a:ln>
            <a:noFill/>
          </a:ln>
          <a:effectLst>
            <a:outerShdw blurRad="38100" dist="25400" dir="5400000" rotWithShape="0">
              <a:srgbClr val="000000">
                <a:alpha val="4392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64" name="Google Shape;664;p28"/>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65" name="Google Shape;665;p28"/>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66" name="Google Shape;666;p28"/>
          <p:cNvSpPr/>
          <p:nvPr/>
        </p:nvSpPr>
        <p:spPr>
          <a:xfrm rot="-5677511">
            <a:off x="1942938" y="1881194"/>
            <a:ext cx="3299407" cy="330693"/>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sp>
        <p:nvSpPr>
          <p:cNvPr id="667" name="Google Shape;667;p28"/>
          <p:cNvSpPr/>
          <p:nvPr/>
        </p:nvSpPr>
        <p:spPr>
          <a:xfrm rot="-5400000">
            <a:off x="3122264" y="751601"/>
            <a:ext cx="6053670" cy="5354799"/>
          </a:xfrm>
          <a:custGeom>
            <a:avLst/>
            <a:gdLst/>
            <a:ahLst/>
            <a:cxnLst/>
            <a:rect l="l" t="t" r="r" b="b"/>
            <a:pathLst>
              <a:path w="6053670" h="7139732" extrusionOk="0">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sp>
        <p:nvSpPr>
          <p:cNvPr id="668" name="Google Shape;668;p28"/>
          <p:cNvSpPr/>
          <p:nvPr/>
        </p:nvSpPr>
        <p:spPr>
          <a:xfrm>
            <a:off x="0" y="-168813"/>
            <a:ext cx="9143999"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sp>
        <p:nvSpPr>
          <p:cNvPr id="669" name="Google Shape;669;p28"/>
          <p:cNvSpPr txBox="1"/>
          <p:nvPr/>
        </p:nvSpPr>
        <p:spPr>
          <a:xfrm>
            <a:off x="443350" y="1130600"/>
            <a:ext cx="3294600" cy="45969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chemeClr val="lt1"/>
                </a:solidFill>
                <a:latin typeface="Playwrite GB S"/>
                <a:ea typeface="Playwrite GB S"/>
                <a:cs typeface="Playwrite GB S"/>
                <a:sym typeface="Playwrite GB S"/>
              </a:rPr>
              <a:t>Further Information</a:t>
            </a:r>
            <a:endParaRPr sz="1400" b="0" i="0" u="none" strike="noStrike" cap="none">
              <a:solidFill>
                <a:schemeClr val="lt1"/>
              </a:solidFill>
              <a:latin typeface="Playwrite GB S"/>
              <a:ea typeface="Playwrite GB S"/>
              <a:cs typeface="Playwrite GB S"/>
              <a:sym typeface="Playwrite GB S"/>
            </a:endParaRPr>
          </a:p>
        </p:txBody>
      </p:sp>
      <p:sp>
        <p:nvSpPr>
          <p:cNvPr id="670" name="Google Shape;670;p28"/>
          <p:cNvSpPr txBox="1"/>
          <p:nvPr/>
        </p:nvSpPr>
        <p:spPr>
          <a:xfrm>
            <a:off x="3737950" y="612200"/>
            <a:ext cx="5211000" cy="5141100"/>
          </a:xfrm>
          <a:prstGeom prst="rect">
            <a:avLst/>
          </a:prstGeom>
          <a:noFill/>
          <a:ln>
            <a:noFill/>
          </a:ln>
        </p:spPr>
        <p:txBody>
          <a:bodyPr spcFirstLastPara="1" wrap="square" lIns="91425" tIns="45700" rIns="91425" bIns="45700" anchor="t" anchorCtr="0">
            <a:spAutoFit/>
          </a:bodyPr>
          <a:lstStyle/>
          <a:p>
            <a:pPr marL="285750" marR="0" lvl="0" indent="-273050" algn="l" rtl="0">
              <a:lnSpc>
                <a:spcPct val="100000"/>
              </a:lnSpc>
              <a:spcBef>
                <a:spcPts val="0"/>
              </a:spcBef>
              <a:spcAft>
                <a:spcPts val="0"/>
              </a:spcAft>
              <a:buClr>
                <a:schemeClr val="dk1"/>
              </a:buClr>
              <a:buSzPts val="1600"/>
              <a:buFont typeface="Playwrite GB S"/>
              <a:buChar char="•"/>
            </a:pPr>
            <a:r>
              <a:rPr lang="en-GB" sz="1600" b="0" i="0" u="none" strike="noStrike" cap="none">
                <a:solidFill>
                  <a:schemeClr val="dk1"/>
                </a:solidFill>
                <a:latin typeface="Playwrite GB S"/>
                <a:ea typeface="Playwrite GB S"/>
                <a:cs typeface="Playwrite GB S"/>
                <a:sym typeface="Playwrite GB S"/>
              </a:rPr>
              <a:t>Please ensure that all items from home are named so they can be returned should your child misplace them. </a:t>
            </a:r>
            <a:endParaRPr sz="1600" b="0" i="0" u="none" strike="noStrike" cap="none">
              <a:solidFill>
                <a:schemeClr val="dk1"/>
              </a:solidFill>
              <a:latin typeface="Playwrite GB S"/>
              <a:ea typeface="Playwrite GB S"/>
              <a:cs typeface="Playwrite GB S"/>
              <a:sym typeface="Playwrite GB S"/>
            </a:endParaRPr>
          </a:p>
          <a:p>
            <a:pPr marL="285750" marR="0" lvl="0" indent="-273050" algn="l" rtl="0">
              <a:lnSpc>
                <a:spcPct val="100000"/>
              </a:lnSpc>
              <a:spcBef>
                <a:spcPts val="600"/>
              </a:spcBef>
              <a:spcAft>
                <a:spcPts val="0"/>
              </a:spcAft>
              <a:buClr>
                <a:schemeClr val="dk1"/>
              </a:buClr>
              <a:buSzPts val="1600"/>
              <a:buFont typeface="Playwrite GB S"/>
              <a:buChar char="•"/>
            </a:pPr>
            <a:r>
              <a:rPr lang="en-GB" sz="1600" b="0" i="0" u="none" strike="noStrike" cap="none">
                <a:solidFill>
                  <a:schemeClr val="dk1"/>
                </a:solidFill>
                <a:latin typeface="Playwrite GB S"/>
                <a:ea typeface="Playwrite GB S"/>
                <a:cs typeface="Playwrite GB S"/>
                <a:sym typeface="Playwrite GB S"/>
              </a:rPr>
              <a:t>Reading books should be in school every day. Books will be changed once a</a:t>
            </a:r>
            <a:r>
              <a:rPr lang="en-GB" sz="1600">
                <a:solidFill>
                  <a:schemeClr val="dk1"/>
                </a:solidFill>
                <a:latin typeface="Playwrite GB S"/>
                <a:ea typeface="Playwrite GB S"/>
                <a:cs typeface="Playwrite GB S"/>
                <a:sym typeface="Playwrite GB S"/>
              </a:rPr>
              <a:t> week so your child can read the book at least three times.</a:t>
            </a:r>
            <a:endParaRPr sz="1600" b="0" i="0" u="none" strike="noStrike" cap="none">
              <a:solidFill>
                <a:schemeClr val="dk1"/>
              </a:solidFill>
              <a:latin typeface="Playwrite GB S"/>
              <a:ea typeface="Playwrite GB S"/>
              <a:cs typeface="Playwrite GB S"/>
              <a:sym typeface="Playwrite GB S"/>
            </a:endParaRPr>
          </a:p>
          <a:p>
            <a:pPr marL="285750" marR="0" lvl="0" indent="-273050" algn="l" rtl="0">
              <a:lnSpc>
                <a:spcPct val="100000"/>
              </a:lnSpc>
              <a:spcBef>
                <a:spcPts val="600"/>
              </a:spcBef>
              <a:spcAft>
                <a:spcPts val="0"/>
              </a:spcAft>
              <a:buClr>
                <a:schemeClr val="dk1"/>
              </a:buClr>
              <a:buSzPts val="1600"/>
              <a:buFont typeface="Playwrite GB S"/>
              <a:buChar char="•"/>
            </a:pPr>
            <a:r>
              <a:rPr lang="en-GB" sz="1600" b="0" i="0" u="none" strike="noStrike" cap="none">
                <a:solidFill>
                  <a:schemeClr val="dk1"/>
                </a:solidFill>
                <a:latin typeface="Playwrite GB S"/>
                <a:ea typeface="Playwrite GB S"/>
                <a:cs typeface="Playwrite GB S"/>
                <a:sym typeface="Playwrite GB S"/>
              </a:rPr>
              <a:t>Please ensure your child has their water bottle in school every day with water in. They may bring in a separate drink for lunchtimes. </a:t>
            </a:r>
            <a:endParaRPr sz="1600" b="0" i="0" u="none" strike="noStrike" cap="none">
              <a:solidFill>
                <a:schemeClr val="dk1"/>
              </a:solidFill>
              <a:latin typeface="Playwrite GB S"/>
              <a:ea typeface="Playwrite GB S"/>
              <a:cs typeface="Playwrite GB S"/>
              <a:sym typeface="Playwrite GB S"/>
            </a:endParaRPr>
          </a:p>
          <a:p>
            <a:pPr marL="285750" marR="0" lvl="0" indent="-273050" algn="l" rtl="0">
              <a:lnSpc>
                <a:spcPct val="100000"/>
              </a:lnSpc>
              <a:spcBef>
                <a:spcPts val="600"/>
              </a:spcBef>
              <a:spcAft>
                <a:spcPts val="0"/>
              </a:spcAft>
              <a:buClr>
                <a:schemeClr val="dk1"/>
              </a:buClr>
              <a:buSzPts val="1600"/>
              <a:buFont typeface="Playwrite GB S"/>
              <a:buChar char="•"/>
            </a:pPr>
            <a:r>
              <a:rPr lang="en-GB" sz="1600" b="0" i="0" u="none" strike="noStrike" cap="none">
                <a:solidFill>
                  <a:schemeClr val="dk1"/>
                </a:solidFill>
                <a:latin typeface="Playwrite GB S"/>
                <a:ea typeface="Playwrite GB S"/>
                <a:cs typeface="Playwrite GB S"/>
                <a:sym typeface="Playwrite GB S"/>
              </a:rPr>
              <a:t>Please ensure that your child has a coat in school everyday as we go outside in all weathers. </a:t>
            </a:r>
            <a:endParaRPr sz="1600" b="0" i="0" u="none" strike="noStrike" cap="none">
              <a:solidFill>
                <a:schemeClr val="dk1"/>
              </a:solidFill>
              <a:latin typeface="Playwrite GB S"/>
              <a:ea typeface="Playwrite GB S"/>
              <a:cs typeface="Playwrite GB S"/>
              <a:sym typeface="Playwrite GB S"/>
            </a:endParaRPr>
          </a:p>
          <a:p>
            <a:pPr marL="285750" marR="0" lvl="0" indent="-285750" algn="l" rtl="0">
              <a:lnSpc>
                <a:spcPct val="100000"/>
              </a:lnSpc>
              <a:spcBef>
                <a:spcPts val="600"/>
              </a:spcBef>
              <a:spcAft>
                <a:spcPts val="0"/>
              </a:spcAft>
              <a:buClr>
                <a:schemeClr val="dk1"/>
              </a:buClr>
              <a:buSzPts val="1800"/>
              <a:buFont typeface="Arial"/>
              <a:buChar char="•"/>
            </a:pPr>
            <a:r>
              <a:rPr lang="en-GB" sz="1600" b="0" i="0" u="none" strike="noStrike" cap="none">
                <a:solidFill>
                  <a:schemeClr val="dk1"/>
                </a:solidFill>
                <a:latin typeface="Playwrite GB S"/>
                <a:ea typeface="Playwrite GB S"/>
                <a:cs typeface="Playwrite GB S"/>
                <a:sym typeface="Playwrite GB S"/>
              </a:rPr>
              <a:t>Should you have any queries or need to speak to your child’s teacher, please email using the class email address or ring the school office and request for a telephone call home.  You can also contact the parent liaison lead should you prefer or have any whole school concerns or feedback. </a:t>
            </a:r>
            <a:r>
              <a:rPr lang="en-GB" sz="1800" b="0" i="0" u="none" strike="noStrike" cap="none">
                <a:solidFill>
                  <a:schemeClr val="lt1"/>
                </a:solidFill>
                <a:latin typeface="Calibri"/>
                <a:ea typeface="Calibri"/>
                <a:cs typeface="Calibri"/>
                <a:sym typeface="Calibri"/>
              </a:rPr>
              <a:t>Add bullet points</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g37ba5872375_6_252"/>
          <p:cNvSpPr txBox="1">
            <a:spLocks noGrp="1"/>
          </p:cNvSpPr>
          <p:nvPr>
            <p:ph type="title"/>
          </p:nvPr>
        </p:nvSpPr>
        <p:spPr>
          <a:xfrm>
            <a:off x="877534" y="2257588"/>
            <a:ext cx="3090600" cy="3020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000"/>
              <a:buFont typeface="Calibri"/>
              <a:buNone/>
            </a:pPr>
            <a:r>
              <a:rPr lang="en-GB" sz="4000">
                <a:latin typeface="Playwrite GB S"/>
                <a:ea typeface="Playwrite GB S"/>
                <a:cs typeface="Playwrite GB S"/>
                <a:sym typeface="Playwrite GB S"/>
              </a:rPr>
              <a:t>A few ways you can help your child succeed at school</a:t>
            </a:r>
            <a:endParaRPr>
              <a:latin typeface="Playwrite GB S"/>
              <a:ea typeface="Playwrite GB S"/>
              <a:cs typeface="Playwrite GB S"/>
              <a:sym typeface="Playwrite GB S"/>
            </a:endParaRPr>
          </a:p>
        </p:txBody>
      </p:sp>
      <p:sp>
        <p:nvSpPr>
          <p:cNvPr id="676" name="Google Shape;676;g37ba5872375_6_252"/>
          <p:cNvSpPr txBox="1">
            <a:spLocks noGrp="1"/>
          </p:cNvSpPr>
          <p:nvPr>
            <p:ph type="body" idx="1"/>
          </p:nvPr>
        </p:nvSpPr>
        <p:spPr>
          <a:xfrm>
            <a:off x="5119261" y="2257588"/>
            <a:ext cx="3655200" cy="3020400"/>
          </a:xfrm>
          <a:prstGeom prst="rect">
            <a:avLst/>
          </a:prstGeom>
          <a:noFill/>
          <a:ln>
            <a:noFill/>
          </a:ln>
        </p:spPr>
        <p:txBody>
          <a:bodyPr spcFirstLastPara="1" wrap="square" lIns="91425" tIns="45700" rIns="91425" bIns="45700" anchor="ctr" anchorCtr="0">
            <a:normAutofit fontScale="77500" lnSpcReduction="20000"/>
          </a:bodyPr>
          <a:lstStyle/>
          <a:p>
            <a:pPr marL="342900" lvl="0" indent="-320040" algn="l" rtl="0">
              <a:lnSpc>
                <a:spcPct val="100000"/>
              </a:lnSpc>
              <a:spcBef>
                <a:spcPts val="0"/>
              </a:spcBef>
              <a:spcAft>
                <a:spcPts val="0"/>
              </a:spcAft>
              <a:buSzPct val="80000"/>
              <a:buFont typeface="Playwrite GB S"/>
              <a:buChar char="⮚"/>
            </a:pPr>
            <a:r>
              <a:rPr lang="en-GB" cap="none">
                <a:solidFill>
                  <a:schemeClr val="dk1"/>
                </a:solidFill>
                <a:latin typeface="Playwrite GB S"/>
                <a:ea typeface="Playwrite GB S"/>
                <a:cs typeface="Playwrite GB S"/>
                <a:sym typeface="Playwrite GB S"/>
              </a:rPr>
              <a:t>A regular bed time </a:t>
            </a:r>
            <a:endParaRPr>
              <a:latin typeface="Playwrite GB S"/>
              <a:ea typeface="Playwrite GB S"/>
              <a:cs typeface="Playwrite GB S"/>
              <a:sym typeface="Playwrite GB S"/>
            </a:endParaRPr>
          </a:p>
          <a:p>
            <a:pPr marL="342900" lvl="0" indent="-320040" algn="l" rtl="0">
              <a:lnSpc>
                <a:spcPct val="100000"/>
              </a:lnSpc>
              <a:spcBef>
                <a:spcPts val="1000"/>
              </a:spcBef>
              <a:spcAft>
                <a:spcPts val="0"/>
              </a:spcAft>
              <a:buSzPct val="80000"/>
              <a:buFont typeface="Playwrite GB S"/>
              <a:buChar char="⮚"/>
            </a:pPr>
            <a:r>
              <a:rPr lang="en-GB" cap="none">
                <a:solidFill>
                  <a:schemeClr val="dk1"/>
                </a:solidFill>
                <a:latin typeface="Playwrite GB S"/>
                <a:ea typeface="Playwrite GB S"/>
                <a:cs typeface="Playwrite GB S"/>
                <a:sym typeface="Playwrite GB S"/>
              </a:rPr>
              <a:t>Challenge them</a:t>
            </a:r>
            <a:endParaRPr>
              <a:latin typeface="Playwrite GB S"/>
              <a:ea typeface="Playwrite GB S"/>
              <a:cs typeface="Playwrite GB S"/>
              <a:sym typeface="Playwrite GB S"/>
            </a:endParaRPr>
          </a:p>
          <a:p>
            <a:pPr marL="342900" lvl="0" indent="-320040" algn="l" rtl="0">
              <a:lnSpc>
                <a:spcPct val="100000"/>
              </a:lnSpc>
              <a:spcBef>
                <a:spcPts val="1000"/>
              </a:spcBef>
              <a:spcAft>
                <a:spcPts val="0"/>
              </a:spcAft>
              <a:buSzPct val="80000"/>
              <a:buFont typeface="Playwrite GB S"/>
              <a:buChar char="⮚"/>
            </a:pPr>
            <a:r>
              <a:rPr lang="en-GB" cap="none">
                <a:solidFill>
                  <a:schemeClr val="dk1"/>
                </a:solidFill>
                <a:latin typeface="Playwrite GB S"/>
                <a:ea typeface="Playwrite GB S"/>
                <a:cs typeface="Playwrite GB S"/>
                <a:sym typeface="Playwrite GB S"/>
              </a:rPr>
              <a:t>Limit screen time</a:t>
            </a:r>
            <a:endParaRPr>
              <a:latin typeface="Playwrite GB S"/>
              <a:ea typeface="Playwrite GB S"/>
              <a:cs typeface="Playwrite GB S"/>
              <a:sym typeface="Playwrite GB S"/>
            </a:endParaRPr>
          </a:p>
          <a:p>
            <a:pPr marL="342900" lvl="0" indent="-320040" algn="l" rtl="0">
              <a:lnSpc>
                <a:spcPct val="100000"/>
              </a:lnSpc>
              <a:spcBef>
                <a:spcPts val="1000"/>
              </a:spcBef>
              <a:spcAft>
                <a:spcPts val="0"/>
              </a:spcAft>
              <a:buSzPct val="80000"/>
              <a:buFont typeface="Playwrite GB S"/>
              <a:buChar char="⮚"/>
            </a:pPr>
            <a:r>
              <a:rPr lang="en-GB" cap="none">
                <a:solidFill>
                  <a:schemeClr val="dk1"/>
                </a:solidFill>
                <a:latin typeface="Playwrite GB S"/>
                <a:ea typeface="Playwrite GB S"/>
                <a:cs typeface="Playwrite GB S"/>
                <a:sym typeface="Playwrite GB S"/>
              </a:rPr>
              <a:t>Read to your child every day</a:t>
            </a:r>
            <a:endParaRPr>
              <a:latin typeface="Playwrite GB S"/>
              <a:ea typeface="Playwrite GB S"/>
              <a:cs typeface="Playwrite GB S"/>
              <a:sym typeface="Playwrite GB S"/>
            </a:endParaRPr>
          </a:p>
          <a:p>
            <a:pPr marL="342900" lvl="0" indent="-320040" algn="l" rtl="0">
              <a:lnSpc>
                <a:spcPct val="100000"/>
              </a:lnSpc>
              <a:spcBef>
                <a:spcPts val="1000"/>
              </a:spcBef>
              <a:spcAft>
                <a:spcPts val="0"/>
              </a:spcAft>
              <a:buSzPct val="80000"/>
              <a:buFont typeface="Playwrite GB S"/>
              <a:buChar char="⮚"/>
            </a:pPr>
            <a:r>
              <a:rPr lang="en-GB" cap="none">
                <a:solidFill>
                  <a:schemeClr val="dk1"/>
                </a:solidFill>
                <a:latin typeface="Playwrite GB S"/>
                <a:ea typeface="Playwrite GB S"/>
                <a:cs typeface="Playwrite GB S"/>
                <a:sym typeface="Playwrite GB S"/>
              </a:rPr>
              <a:t>Encourage independence</a:t>
            </a:r>
            <a:endParaRPr>
              <a:latin typeface="Playwrite GB S"/>
              <a:ea typeface="Playwrite GB S"/>
              <a:cs typeface="Playwrite GB S"/>
              <a:sym typeface="Playwrite GB S"/>
            </a:endParaRPr>
          </a:p>
          <a:p>
            <a:pPr marL="342900" lvl="0" indent="-320040" algn="l" rtl="0">
              <a:lnSpc>
                <a:spcPct val="100000"/>
              </a:lnSpc>
              <a:spcBef>
                <a:spcPts val="1000"/>
              </a:spcBef>
              <a:spcAft>
                <a:spcPts val="0"/>
              </a:spcAft>
              <a:buSzPct val="80000"/>
              <a:buFont typeface="Playwrite GB S"/>
              <a:buChar char="⮚"/>
            </a:pPr>
            <a:r>
              <a:rPr lang="en-GB" cap="none">
                <a:solidFill>
                  <a:schemeClr val="dk1"/>
                </a:solidFill>
                <a:latin typeface="Playwrite GB S"/>
                <a:ea typeface="Playwrite GB S"/>
                <a:cs typeface="Playwrite GB S"/>
                <a:sym typeface="Playwrite GB S"/>
              </a:rPr>
              <a:t>Look at the ideas at </a:t>
            </a:r>
            <a:r>
              <a:rPr lang="en-GB" u="sng" cap="none">
                <a:solidFill>
                  <a:schemeClr val="dk1"/>
                </a:solidFill>
                <a:latin typeface="Playwrite GB S"/>
                <a:ea typeface="Playwrite GB S"/>
                <a:cs typeface="Playwrite GB S"/>
                <a:sym typeface="Playwrite GB S"/>
                <a:hlinkClick r:id="rId3">
                  <a:extLst>
                    <a:ext uri="{A12FA001-AC4F-418D-AE19-62706E023703}">
                      <ahyp:hlinkClr xmlns:ahyp="http://schemas.microsoft.com/office/drawing/2018/hyperlinkcolor" val="tx"/>
                    </a:ext>
                  </a:extLst>
                </a:hlinkClick>
              </a:rPr>
              <a:t>https://hungrylittleminds.campaign.gov.uk/</a:t>
            </a:r>
            <a:endParaRPr cap="none">
              <a:solidFill>
                <a:schemeClr val="dk1"/>
              </a:solidFill>
              <a:latin typeface="Playwrite GB S"/>
              <a:ea typeface="Playwrite GB S"/>
              <a:cs typeface="Playwrite GB S"/>
              <a:sym typeface="Playwrite GB S"/>
            </a:endParaRPr>
          </a:p>
          <a:p>
            <a:pPr marL="0" lvl="0" indent="0" algn="l" rtl="0">
              <a:lnSpc>
                <a:spcPct val="100000"/>
              </a:lnSpc>
              <a:spcBef>
                <a:spcPts val="1000"/>
              </a:spcBef>
              <a:spcAft>
                <a:spcPts val="0"/>
              </a:spcAft>
              <a:buSzPct val="80000"/>
              <a:buNone/>
            </a:pPr>
            <a:endParaRPr cap="none">
              <a:solidFill>
                <a:schemeClr val="dk1"/>
              </a:solidFill>
              <a:latin typeface="Calibri"/>
              <a:ea typeface="Calibri"/>
              <a:cs typeface="Calibri"/>
              <a:sym typeface="Calibri"/>
            </a:endParaRPr>
          </a:p>
          <a:p>
            <a:pPr marL="0" lvl="0" indent="0" algn="l" rtl="0">
              <a:lnSpc>
                <a:spcPct val="100000"/>
              </a:lnSpc>
              <a:spcBef>
                <a:spcPts val="1000"/>
              </a:spcBef>
              <a:spcAft>
                <a:spcPts val="0"/>
              </a:spcAft>
              <a:buSzPct val="800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g37ba5872375_6_0"/>
          <p:cNvSpPr txBox="1">
            <a:spLocks noGrp="1"/>
          </p:cNvSpPr>
          <p:nvPr>
            <p:ph type="title"/>
          </p:nvPr>
        </p:nvSpPr>
        <p:spPr>
          <a:xfrm>
            <a:off x="877534" y="2257588"/>
            <a:ext cx="3090600" cy="3020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000"/>
              <a:buFont typeface="Calibri"/>
              <a:buNone/>
            </a:pPr>
            <a:r>
              <a:rPr lang="en-GB" sz="4000">
                <a:latin typeface="Playwrite GB S"/>
                <a:ea typeface="Playwrite GB S"/>
                <a:cs typeface="Playwrite GB S"/>
                <a:sym typeface="Playwrite GB S"/>
              </a:rPr>
              <a:t>Alternative things to ask your child instead of ‘How was school?’</a:t>
            </a:r>
            <a:endParaRPr>
              <a:latin typeface="Playwrite GB S"/>
              <a:ea typeface="Playwrite GB S"/>
              <a:cs typeface="Playwrite GB S"/>
              <a:sym typeface="Playwrite GB S"/>
            </a:endParaRPr>
          </a:p>
        </p:txBody>
      </p:sp>
      <p:sp>
        <p:nvSpPr>
          <p:cNvPr id="682" name="Google Shape;682;g37ba5872375_6_0"/>
          <p:cNvSpPr txBox="1">
            <a:spLocks noGrp="1"/>
          </p:cNvSpPr>
          <p:nvPr>
            <p:ph type="body" idx="1"/>
          </p:nvPr>
        </p:nvSpPr>
        <p:spPr>
          <a:xfrm>
            <a:off x="4777514" y="2170546"/>
            <a:ext cx="4061700" cy="3735600"/>
          </a:xfrm>
          <a:prstGeom prst="rect">
            <a:avLst/>
          </a:prstGeom>
          <a:noFill/>
          <a:ln>
            <a:noFill/>
          </a:ln>
        </p:spPr>
        <p:txBody>
          <a:bodyPr spcFirstLastPara="1" wrap="square" lIns="91425" tIns="45700" rIns="91425" bIns="45700" anchor="ctr" anchorCtr="0">
            <a:normAutofit fontScale="77500" lnSpcReduction="20000"/>
          </a:bodyPr>
          <a:lstStyle/>
          <a:p>
            <a:pPr marL="342900" lvl="0" indent="-327660" algn="l" rtl="0">
              <a:lnSpc>
                <a:spcPct val="100000"/>
              </a:lnSpc>
              <a:spcBef>
                <a:spcPts val="0"/>
              </a:spcBef>
              <a:spcAft>
                <a:spcPts val="0"/>
              </a:spcAft>
              <a:buSzPct val="80000"/>
              <a:buFont typeface="Playwrite GB S"/>
              <a:buChar char="⮚"/>
            </a:pPr>
            <a:r>
              <a:rPr lang="en-GB" cap="none">
                <a:solidFill>
                  <a:schemeClr val="dk1"/>
                </a:solidFill>
                <a:latin typeface="Playwrite GB S"/>
                <a:ea typeface="Playwrite GB S"/>
                <a:cs typeface="Playwrite GB S"/>
                <a:sym typeface="Playwrite GB S"/>
              </a:rPr>
              <a:t>What made you smile today?</a:t>
            </a:r>
            <a:endParaRPr>
              <a:latin typeface="Playwrite GB S"/>
              <a:ea typeface="Playwrite GB S"/>
              <a:cs typeface="Playwrite GB S"/>
              <a:sym typeface="Playwrite GB S"/>
            </a:endParaRPr>
          </a:p>
          <a:p>
            <a:pPr marL="342900" lvl="0" indent="-327660" algn="l" rtl="0">
              <a:lnSpc>
                <a:spcPct val="100000"/>
              </a:lnSpc>
              <a:spcBef>
                <a:spcPts val="1000"/>
              </a:spcBef>
              <a:spcAft>
                <a:spcPts val="0"/>
              </a:spcAft>
              <a:buSzPct val="80000"/>
              <a:buFont typeface="Playwrite GB S"/>
              <a:buChar char="⮚"/>
            </a:pPr>
            <a:r>
              <a:rPr lang="en-GB" cap="none">
                <a:solidFill>
                  <a:schemeClr val="dk1"/>
                </a:solidFill>
                <a:latin typeface="Playwrite GB S"/>
                <a:ea typeface="Playwrite GB S"/>
                <a:cs typeface="Playwrite GB S"/>
                <a:sym typeface="Playwrite GB S"/>
              </a:rPr>
              <a:t>Who did you sit with at lunch?</a:t>
            </a:r>
            <a:endParaRPr>
              <a:latin typeface="Playwrite GB S"/>
              <a:ea typeface="Playwrite GB S"/>
              <a:cs typeface="Playwrite GB S"/>
              <a:sym typeface="Playwrite GB S"/>
            </a:endParaRPr>
          </a:p>
          <a:p>
            <a:pPr marL="342900" lvl="0" indent="-327660" algn="l" rtl="0">
              <a:lnSpc>
                <a:spcPct val="100000"/>
              </a:lnSpc>
              <a:spcBef>
                <a:spcPts val="1000"/>
              </a:spcBef>
              <a:spcAft>
                <a:spcPts val="0"/>
              </a:spcAft>
              <a:buSzPct val="80000"/>
              <a:buFont typeface="Playwrite GB S"/>
              <a:buChar char="⮚"/>
            </a:pPr>
            <a:r>
              <a:rPr lang="en-GB" cap="none">
                <a:solidFill>
                  <a:schemeClr val="dk1"/>
                </a:solidFill>
                <a:latin typeface="Playwrite GB S"/>
                <a:ea typeface="Playwrite GB S"/>
                <a:cs typeface="Playwrite GB S"/>
                <a:sym typeface="Playwrite GB S"/>
              </a:rPr>
              <a:t>What was the hardest rule to follow today?</a:t>
            </a:r>
            <a:endParaRPr>
              <a:latin typeface="Playwrite GB S"/>
              <a:ea typeface="Playwrite GB S"/>
              <a:cs typeface="Playwrite GB S"/>
              <a:sym typeface="Playwrite GB S"/>
            </a:endParaRPr>
          </a:p>
          <a:p>
            <a:pPr marL="342900" lvl="0" indent="-327660" algn="l" rtl="0">
              <a:lnSpc>
                <a:spcPct val="100000"/>
              </a:lnSpc>
              <a:spcBef>
                <a:spcPts val="1000"/>
              </a:spcBef>
              <a:spcAft>
                <a:spcPts val="0"/>
              </a:spcAft>
              <a:buSzPct val="80000"/>
              <a:buFont typeface="Playwrite GB S"/>
              <a:buChar char="⮚"/>
            </a:pPr>
            <a:r>
              <a:rPr lang="en-GB" cap="none">
                <a:solidFill>
                  <a:schemeClr val="dk1"/>
                </a:solidFill>
                <a:latin typeface="Playwrite GB S"/>
                <a:ea typeface="Playwrite GB S"/>
                <a:cs typeface="Playwrite GB S"/>
                <a:sym typeface="Playwrite GB S"/>
              </a:rPr>
              <a:t>Tell me something you know today that you didn’t know yesterday?</a:t>
            </a:r>
            <a:endParaRPr>
              <a:latin typeface="Playwrite GB S"/>
              <a:ea typeface="Playwrite GB S"/>
              <a:cs typeface="Playwrite GB S"/>
              <a:sym typeface="Playwrite GB S"/>
            </a:endParaRPr>
          </a:p>
          <a:p>
            <a:pPr marL="342900" lvl="0" indent="-327660" algn="l" rtl="0">
              <a:lnSpc>
                <a:spcPct val="100000"/>
              </a:lnSpc>
              <a:spcBef>
                <a:spcPts val="1000"/>
              </a:spcBef>
              <a:spcAft>
                <a:spcPts val="0"/>
              </a:spcAft>
              <a:buSzPct val="80000"/>
              <a:buFont typeface="Playwrite GB S"/>
              <a:buChar char="⮚"/>
            </a:pPr>
            <a:r>
              <a:rPr lang="en-GB" cap="none">
                <a:solidFill>
                  <a:schemeClr val="dk1"/>
                </a:solidFill>
                <a:latin typeface="Playwrite GB S"/>
                <a:ea typeface="Playwrite GB S"/>
                <a:cs typeface="Playwrite GB S"/>
                <a:sym typeface="Playwrite GB S"/>
              </a:rPr>
              <a:t>Which rooms did you work in?</a:t>
            </a:r>
            <a:endParaRPr>
              <a:latin typeface="Playwrite GB S"/>
              <a:ea typeface="Playwrite GB S"/>
              <a:cs typeface="Playwrite GB S"/>
              <a:sym typeface="Playwrite GB S"/>
            </a:endParaRPr>
          </a:p>
          <a:p>
            <a:pPr marL="342900" lvl="0" indent="-327660" algn="l" rtl="0">
              <a:lnSpc>
                <a:spcPct val="100000"/>
              </a:lnSpc>
              <a:spcBef>
                <a:spcPts val="1000"/>
              </a:spcBef>
              <a:spcAft>
                <a:spcPts val="0"/>
              </a:spcAft>
              <a:buSzPct val="80000"/>
              <a:buFont typeface="Playwrite GB S"/>
              <a:buChar char="⮚"/>
            </a:pPr>
            <a:r>
              <a:rPr lang="en-GB" cap="none">
                <a:solidFill>
                  <a:schemeClr val="dk1"/>
                </a:solidFill>
                <a:latin typeface="Playwrite GB S"/>
                <a:ea typeface="Playwrite GB S"/>
                <a:cs typeface="Playwrite GB S"/>
                <a:sym typeface="Playwrite GB S"/>
              </a:rPr>
              <a:t>Did anything funny happen today? </a:t>
            </a:r>
            <a:endParaRPr>
              <a:latin typeface="Playwrite GB S"/>
              <a:ea typeface="Playwrite GB S"/>
              <a:cs typeface="Playwrite GB S"/>
              <a:sym typeface="Playwrite GB S"/>
            </a:endParaRPr>
          </a:p>
          <a:p>
            <a:pPr marL="342900" lvl="0" indent="-327660" algn="l" rtl="0">
              <a:lnSpc>
                <a:spcPct val="100000"/>
              </a:lnSpc>
              <a:spcBef>
                <a:spcPts val="1000"/>
              </a:spcBef>
              <a:spcAft>
                <a:spcPts val="0"/>
              </a:spcAft>
              <a:buSzPct val="80000"/>
              <a:buFont typeface="Playwrite GB S"/>
              <a:buChar char="⮚"/>
            </a:pPr>
            <a:r>
              <a:rPr lang="en-GB" cap="none">
                <a:solidFill>
                  <a:schemeClr val="dk1"/>
                </a:solidFill>
                <a:latin typeface="Playwrite GB S"/>
                <a:ea typeface="Playwrite GB S"/>
                <a:cs typeface="Playwrite GB S"/>
                <a:sym typeface="Playwrite GB S"/>
              </a:rPr>
              <a:t>What kind thing did you do today?</a:t>
            </a:r>
            <a:endParaRPr>
              <a:latin typeface="Playwrite GB S"/>
              <a:ea typeface="Playwrite GB S"/>
              <a:cs typeface="Playwrite GB S"/>
              <a:sym typeface="Playwrite GB S"/>
            </a:endParaRPr>
          </a:p>
          <a:p>
            <a:pPr marL="342900" lvl="0" indent="-327660" algn="l" rtl="0">
              <a:lnSpc>
                <a:spcPct val="100000"/>
              </a:lnSpc>
              <a:spcBef>
                <a:spcPts val="1000"/>
              </a:spcBef>
              <a:spcAft>
                <a:spcPts val="0"/>
              </a:spcAft>
              <a:buSzPct val="80000"/>
              <a:buFont typeface="Playwrite GB S"/>
              <a:buChar char="⮚"/>
            </a:pPr>
            <a:r>
              <a:rPr lang="en-GB" cap="none">
                <a:solidFill>
                  <a:schemeClr val="dk1"/>
                </a:solidFill>
                <a:latin typeface="Playwrite GB S"/>
                <a:ea typeface="Playwrite GB S"/>
                <a:cs typeface="Playwrite GB S"/>
                <a:sym typeface="Playwrite GB S"/>
              </a:rPr>
              <a:t>Who was kind to you today?</a:t>
            </a:r>
            <a:endParaRPr>
              <a:latin typeface="Playwrite GB S"/>
              <a:ea typeface="Playwrite GB S"/>
              <a:cs typeface="Playwrite GB S"/>
              <a:sym typeface="Playwrite GB S"/>
            </a:endParaRPr>
          </a:p>
          <a:p>
            <a:pPr marL="342900" lvl="0" indent="-248920" algn="l" rtl="0">
              <a:lnSpc>
                <a:spcPct val="100000"/>
              </a:lnSpc>
              <a:spcBef>
                <a:spcPts val="1000"/>
              </a:spcBef>
              <a:spcAft>
                <a:spcPts val="0"/>
              </a:spcAft>
              <a:buSzPct val="80000"/>
              <a:buFont typeface="Noto Sans Symbols"/>
              <a:buNone/>
            </a:pPr>
            <a:endParaRPr cap="none">
              <a:solidFill>
                <a:schemeClr val="dk1"/>
              </a:solidFill>
              <a:latin typeface="Playwrite GB S"/>
              <a:ea typeface="Playwrite GB S"/>
              <a:cs typeface="Playwrite GB S"/>
              <a:sym typeface="Playwrite GB S"/>
            </a:endParaRPr>
          </a:p>
          <a:p>
            <a:pPr marL="342900" lvl="0" indent="-248920" algn="l" rtl="0">
              <a:lnSpc>
                <a:spcPct val="100000"/>
              </a:lnSpc>
              <a:spcBef>
                <a:spcPts val="1000"/>
              </a:spcBef>
              <a:spcAft>
                <a:spcPts val="0"/>
              </a:spcAft>
              <a:buSzPct val="80000"/>
              <a:buFont typeface="Noto Sans Symbols"/>
              <a:buNone/>
            </a:pPr>
            <a:endParaRPr cap="non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29"/>
          <p:cNvSpPr txBox="1"/>
          <p:nvPr/>
        </p:nvSpPr>
        <p:spPr>
          <a:xfrm>
            <a:off x="564204" y="2645923"/>
            <a:ext cx="8288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Playwrite GB S"/>
                <a:ea typeface="Playwrite GB S"/>
                <a:cs typeface="Playwrite GB S"/>
                <a:sym typeface="Playwrite GB S"/>
              </a:rPr>
              <a:t>Thank you for taking the time to come to our Curriculum Evening Presentation. We hope you found it useful.</a:t>
            </a:r>
            <a:endParaRPr sz="1400" b="0" i="0" u="none" strike="noStrike" cap="none">
              <a:solidFill>
                <a:srgbClr val="000000"/>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write GB S"/>
              <a:ea typeface="Playwrite GB S"/>
              <a:cs typeface="Playwrite GB S"/>
              <a:sym typeface="Playwrite GB 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Playwrite GB S"/>
                <a:ea typeface="Playwrite GB S"/>
                <a:cs typeface="Playwrite GB S"/>
                <a:sym typeface="Playwrite GB S"/>
              </a:rPr>
              <a:t>Does anyone have any questions?</a:t>
            </a:r>
            <a:endParaRPr sz="1400" b="0" i="0" u="none" strike="noStrike" cap="none">
              <a:solidFill>
                <a:srgbClr val="000000"/>
              </a:solidFill>
              <a:latin typeface="Playwrite GB S"/>
              <a:ea typeface="Playwrite GB S"/>
              <a:cs typeface="Playwrite GB S"/>
              <a:sym typeface="Playwrite GB 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4"/>
        <p:cNvGrpSpPr/>
        <p:nvPr/>
      </p:nvGrpSpPr>
      <p:grpSpPr>
        <a:xfrm>
          <a:off x="0" y="0"/>
          <a:ext cx="0" cy="0"/>
          <a:chOff x="0" y="0"/>
          <a:chExt cx="0" cy="0"/>
        </a:xfrm>
      </p:grpSpPr>
      <p:grpSp>
        <p:nvGrpSpPr>
          <p:cNvPr id="345" name="Google Shape;345;p4"/>
          <p:cNvGrpSpPr/>
          <p:nvPr/>
        </p:nvGrpSpPr>
        <p:grpSpPr>
          <a:xfrm>
            <a:off x="0" y="0"/>
            <a:ext cx="9144000" cy="6858000"/>
            <a:chOff x="0" y="0"/>
            <a:chExt cx="12192000" cy="6858000"/>
          </a:xfrm>
        </p:grpSpPr>
        <p:sp>
          <p:nvSpPr>
            <p:cNvPr id="346" name="Google Shape;346;p4"/>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47" name="Google Shape;347;p4"/>
            <p:cNvSpPr/>
            <p:nvPr/>
          </p:nvSpPr>
          <p:spPr>
            <a:xfrm>
              <a:off x="0" y="2667000"/>
              <a:ext cx="4191000" cy="4191000"/>
            </a:xfrm>
            <a:prstGeom prst="ellipse">
              <a:avLst/>
            </a:prstGeom>
            <a:gradFill>
              <a:gsLst>
                <a:gs pos="0">
                  <a:srgbClr val="9B6BF2">
                    <a:alpha val="10196"/>
                  </a:srgbClr>
                </a:gs>
                <a:gs pos="36000">
                  <a:srgbClr val="9B6BF2">
                    <a:alpha val="9019"/>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48" name="Google Shape;348;p4"/>
            <p:cNvSpPr/>
            <p:nvPr/>
          </p:nvSpPr>
          <p:spPr>
            <a:xfrm>
              <a:off x="0" y="2895600"/>
              <a:ext cx="2362200" cy="2362200"/>
            </a:xfrm>
            <a:prstGeom prst="ellipse">
              <a:avLst/>
            </a:prstGeom>
            <a:gradFill>
              <a:gsLst>
                <a:gs pos="0">
                  <a:srgbClr val="9B6BF2">
                    <a:alpha val="7058"/>
                  </a:srgbClr>
                </a:gs>
                <a:gs pos="36000">
                  <a:srgbClr val="9B6BF2">
                    <a:alpha val="7058"/>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49" name="Google Shape;349;p4"/>
            <p:cNvSpPr/>
            <p:nvPr/>
          </p:nvSpPr>
          <p:spPr>
            <a:xfrm>
              <a:off x="8609012" y="5867400"/>
              <a:ext cx="990600" cy="990600"/>
            </a:xfrm>
            <a:prstGeom prst="ellipse">
              <a:avLst/>
            </a:prstGeom>
            <a:gradFill>
              <a:gsLst>
                <a:gs pos="0">
                  <a:srgbClr val="9B6BF2">
                    <a:alpha val="12941"/>
                  </a:srgbClr>
                </a:gs>
                <a:gs pos="36000">
                  <a:srgbClr val="9B6BF2">
                    <a:alpha val="5882"/>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50" name="Google Shape;350;p4"/>
            <p:cNvSpPr/>
            <p:nvPr/>
          </p:nvSpPr>
          <p:spPr>
            <a:xfrm>
              <a:off x="8609012" y="1676400"/>
              <a:ext cx="2819400" cy="2819400"/>
            </a:xfrm>
            <a:prstGeom prst="ellipse">
              <a:avLst/>
            </a:prstGeom>
            <a:gradFill>
              <a:gsLst>
                <a:gs pos="0">
                  <a:srgbClr val="9B6BF2">
                    <a:alpha val="5882"/>
                  </a:srgbClr>
                </a:gs>
                <a:gs pos="36000">
                  <a:srgbClr val="9B6BF2">
                    <a:alpha val="5098"/>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51" name="Google Shape;351;p4"/>
            <p:cNvSpPr/>
            <p:nvPr/>
          </p:nvSpPr>
          <p:spPr>
            <a:xfrm>
              <a:off x="7999412" y="8464"/>
              <a:ext cx="1600200" cy="1600200"/>
            </a:xfrm>
            <a:prstGeom prst="ellipse">
              <a:avLst/>
            </a:prstGeom>
            <a:gradFill>
              <a:gsLst>
                <a:gs pos="0">
                  <a:srgbClr val="9B6BF2">
                    <a:alpha val="12941"/>
                  </a:srgbClr>
                </a:gs>
                <a:gs pos="36000">
                  <a:srgbClr val="9B6BF2">
                    <a:alpha val="5882"/>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52" name="Google Shape;352;p4"/>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sp>
          <p:nvSpPr>
            <p:cNvPr id="353" name="Google Shape;353;p4"/>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sp>
          <p:nvSpPr>
            <p:cNvPr id="354" name="Google Shape;354;p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grpSp>
      <p:sp>
        <p:nvSpPr>
          <p:cNvPr id="355" name="Google Shape;355;p4"/>
          <p:cNvSpPr/>
          <p:nvPr/>
        </p:nvSpPr>
        <p:spPr>
          <a:xfrm>
            <a:off x="7828359" y="0"/>
            <a:ext cx="514350" cy="1143000"/>
          </a:xfrm>
          <a:prstGeom prst="rect">
            <a:avLst/>
          </a:prstGeom>
          <a:solidFill>
            <a:schemeClr val="accent1"/>
          </a:solidFill>
          <a:ln>
            <a:noFill/>
          </a:ln>
          <a:effectLst>
            <a:outerShdw blurRad="38100" dist="25400" dir="5400000" rotWithShape="0">
              <a:srgbClr val="000000">
                <a:alpha val="4392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56" name="Google Shape;356;p4"/>
          <p:cNvSpPr txBox="1"/>
          <p:nvPr/>
        </p:nvSpPr>
        <p:spPr>
          <a:xfrm>
            <a:off x="866215" y="973668"/>
            <a:ext cx="6571060" cy="70696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0" i="0" u="none" strike="noStrike" cap="none">
                <a:solidFill>
                  <a:schemeClr val="lt1"/>
                </a:solidFill>
                <a:latin typeface="Playwrite GB S"/>
                <a:ea typeface="Playwrite GB S"/>
                <a:cs typeface="Playwrite GB S"/>
                <a:sym typeface="Playwrite GB S"/>
              </a:rPr>
              <a:t>VALLEY'S VISION</a:t>
            </a:r>
            <a:endParaRPr sz="1400" b="0" i="0" u="none" strike="noStrike" cap="none">
              <a:solidFill>
                <a:schemeClr val="lt1"/>
              </a:solidFill>
              <a:latin typeface="Playwrite GB S"/>
              <a:ea typeface="Playwrite GB S"/>
              <a:cs typeface="Playwrite GB S"/>
              <a:sym typeface="Playwrite GB S"/>
            </a:endParaRPr>
          </a:p>
        </p:txBody>
      </p:sp>
      <p:sp>
        <p:nvSpPr>
          <p:cNvPr id="357" name="Google Shape;357;p4"/>
          <p:cNvSpPr/>
          <p:nvPr/>
        </p:nvSpPr>
        <p:spPr>
          <a:xfrm>
            <a:off x="866215" y="2603500"/>
            <a:ext cx="4797985" cy="3416300"/>
          </a:xfrm>
          <a:prstGeom prst="rect">
            <a:avLst/>
          </a:prstGeom>
          <a:noFill/>
          <a:ln>
            <a:noFill/>
          </a:ln>
        </p:spPr>
        <p:txBody>
          <a:bodyPr spcFirstLastPara="1" wrap="square" lIns="91425" tIns="45700" rIns="91425" bIns="45700" anchor="ctr" anchorCtr="0">
            <a:noAutofit/>
          </a:bodyPr>
          <a:lstStyle/>
          <a:p>
            <a:pPr marL="90170" marR="9017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3F3F3F"/>
                </a:solidFill>
                <a:latin typeface="Playwrite GB S"/>
                <a:ea typeface="Playwrite GB S"/>
                <a:cs typeface="Playwrite GB S"/>
                <a:sym typeface="Playwrite GB S"/>
              </a:rPr>
              <a:t>GROWING AND LEARNING TOGETHER TO BE THE BEST WE CAN BE!</a:t>
            </a:r>
            <a:endParaRPr sz="1400" b="0" i="0" u="none" strike="noStrike" cap="none">
              <a:solidFill>
                <a:srgbClr val="000000"/>
              </a:solidFill>
              <a:latin typeface="Playwrite GB S"/>
              <a:ea typeface="Playwrite GB S"/>
              <a:cs typeface="Playwrite GB S"/>
              <a:sym typeface="Playwrite GB S"/>
            </a:endParaRPr>
          </a:p>
          <a:p>
            <a:pPr marL="90170" marR="90170" lvl="0" indent="0" algn="l" rtl="0">
              <a:lnSpc>
                <a:spcPct val="100000"/>
              </a:lnSpc>
              <a:spcBef>
                <a:spcPts val="1000"/>
              </a:spcBef>
              <a:spcAft>
                <a:spcPts val="0"/>
              </a:spcAft>
              <a:buClr>
                <a:schemeClr val="accent1"/>
              </a:buClr>
              <a:buSzPts val="1440"/>
              <a:buFont typeface="Noto Sans Symbols"/>
              <a:buNone/>
            </a:pPr>
            <a:endParaRPr sz="1800" b="0" i="0" u="none" strike="noStrike" cap="none">
              <a:solidFill>
                <a:srgbClr val="3F3F3F"/>
              </a:solidFill>
              <a:latin typeface="Playwrite GB S"/>
              <a:ea typeface="Playwrite GB S"/>
              <a:cs typeface="Playwrite GB S"/>
              <a:sym typeface="Playwrite GB S"/>
            </a:endParaRPr>
          </a:p>
          <a:p>
            <a:pPr marL="90170" marR="90170" lvl="0" indent="0" algn="l" rtl="0">
              <a:lnSpc>
                <a:spcPct val="100000"/>
              </a:lnSpc>
              <a:spcBef>
                <a:spcPts val="1000"/>
              </a:spcBef>
              <a:spcAft>
                <a:spcPts val="0"/>
              </a:spcAft>
              <a:buClr>
                <a:srgbClr val="000000"/>
              </a:buClr>
              <a:buSzPts val="1800"/>
              <a:buFont typeface="Arial"/>
              <a:buNone/>
            </a:pPr>
            <a:r>
              <a:rPr lang="en-GB" sz="1800" b="0" i="0" u="none" strike="noStrike" cap="none">
                <a:solidFill>
                  <a:srgbClr val="3F3F3F"/>
                </a:solidFill>
                <a:latin typeface="Playwrite GB S"/>
                <a:ea typeface="Playwrite GB S"/>
                <a:cs typeface="Playwrite GB S"/>
                <a:sym typeface="Playwrite GB S"/>
              </a:rPr>
              <a:t>We always…</a:t>
            </a:r>
            <a:endParaRPr sz="1400" b="0" i="0" u="none" strike="noStrike" cap="none">
              <a:solidFill>
                <a:srgbClr val="000000"/>
              </a:solidFill>
              <a:latin typeface="Playwrite GB S"/>
              <a:ea typeface="Playwrite GB S"/>
              <a:cs typeface="Playwrite GB S"/>
              <a:sym typeface="Playwrite GB S"/>
            </a:endParaRPr>
          </a:p>
          <a:p>
            <a:pPr marL="90170" marR="90170" lvl="0" indent="-91440" algn="l" rtl="0">
              <a:lnSpc>
                <a:spcPct val="100000"/>
              </a:lnSpc>
              <a:spcBef>
                <a:spcPts val="1000"/>
              </a:spcBef>
              <a:spcAft>
                <a:spcPts val="0"/>
              </a:spcAft>
              <a:buClr>
                <a:schemeClr val="accent1"/>
              </a:buClr>
              <a:buSzPts val="1440"/>
              <a:buFont typeface="Playwrite GB S"/>
              <a:buChar char="►"/>
            </a:pPr>
            <a:r>
              <a:rPr lang="en-GB" sz="1800" b="0" i="0" u="none" strike="noStrike" cap="none">
                <a:solidFill>
                  <a:srgbClr val="3F3F3F"/>
                </a:solidFill>
                <a:latin typeface="Playwrite GB S"/>
                <a:ea typeface="Playwrite GB S"/>
                <a:cs typeface="Playwrite GB S"/>
                <a:sym typeface="Playwrite GB S"/>
              </a:rPr>
              <a:t>ASPIRE for excellence  </a:t>
            </a:r>
            <a:endParaRPr sz="1400" b="0" i="0" u="none" strike="noStrike" cap="none">
              <a:solidFill>
                <a:srgbClr val="000000"/>
              </a:solidFill>
              <a:latin typeface="Playwrite GB S"/>
              <a:ea typeface="Playwrite GB S"/>
              <a:cs typeface="Playwrite GB S"/>
              <a:sym typeface="Playwrite GB S"/>
            </a:endParaRPr>
          </a:p>
          <a:p>
            <a:pPr marL="90170" marR="90170" lvl="0" indent="-91440" algn="l" rtl="0">
              <a:lnSpc>
                <a:spcPct val="100000"/>
              </a:lnSpc>
              <a:spcBef>
                <a:spcPts val="1000"/>
              </a:spcBef>
              <a:spcAft>
                <a:spcPts val="0"/>
              </a:spcAft>
              <a:buClr>
                <a:schemeClr val="accent1"/>
              </a:buClr>
              <a:buSzPts val="1440"/>
              <a:buFont typeface="Playwrite GB S"/>
              <a:buChar char="►"/>
            </a:pPr>
            <a:r>
              <a:rPr lang="en-GB" sz="1800" b="0" i="0" u="none" strike="noStrike" cap="none">
                <a:solidFill>
                  <a:srgbClr val="3F3F3F"/>
                </a:solidFill>
                <a:latin typeface="Playwrite GB S"/>
                <a:ea typeface="Playwrite GB S"/>
                <a:cs typeface="Playwrite GB S"/>
                <a:sym typeface="Playwrite GB S"/>
              </a:rPr>
              <a:t>ENJOY learning</a:t>
            </a:r>
            <a:endParaRPr sz="1400" b="0" i="0" u="none" strike="noStrike" cap="none">
              <a:solidFill>
                <a:srgbClr val="000000"/>
              </a:solidFill>
              <a:latin typeface="Playwrite GB S"/>
              <a:ea typeface="Playwrite GB S"/>
              <a:cs typeface="Playwrite GB S"/>
              <a:sym typeface="Playwrite GB S"/>
            </a:endParaRPr>
          </a:p>
          <a:p>
            <a:pPr marL="90170" marR="90170" lvl="0" indent="-91440" algn="l" rtl="0">
              <a:lnSpc>
                <a:spcPct val="100000"/>
              </a:lnSpc>
              <a:spcBef>
                <a:spcPts val="1000"/>
              </a:spcBef>
              <a:spcAft>
                <a:spcPts val="0"/>
              </a:spcAft>
              <a:buClr>
                <a:schemeClr val="accent1"/>
              </a:buClr>
              <a:buSzPts val="1440"/>
              <a:buFont typeface="Playwrite GB S"/>
              <a:buChar char="►"/>
            </a:pPr>
            <a:r>
              <a:rPr lang="en-GB" sz="1800" b="0" i="0" u="none" strike="noStrike" cap="none">
                <a:solidFill>
                  <a:srgbClr val="3F3F3F"/>
                </a:solidFill>
                <a:latin typeface="Playwrite GB S"/>
                <a:ea typeface="Playwrite GB S"/>
                <a:cs typeface="Playwrite GB S"/>
                <a:sym typeface="Playwrite GB S"/>
              </a:rPr>
              <a:t>ACHIEVE success</a:t>
            </a:r>
            <a:endParaRPr sz="1400" b="0" i="0" u="none" strike="noStrike" cap="none">
              <a:solidFill>
                <a:srgbClr val="000000"/>
              </a:solidFill>
              <a:latin typeface="Playwrite GB S"/>
              <a:ea typeface="Playwrite GB S"/>
              <a:cs typeface="Playwrite GB S"/>
              <a:sym typeface="Playwrite GB S"/>
            </a:endParaRPr>
          </a:p>
          <a:p>
            <a:pPr marL="90170" marR="90170" lvl="0" indent="-91440" algn="l" rtl="0">
              <a:lnSpc>
                <a:spcPct val="100000"/>
              </a:lnSpc>
              <a:spcBef>
                <a:spcPts val="1000"/>
              </a:spcBef>
              <a:spcAft>
                <a:spcPts val="0"/>
              </a:spcAft>
              <a:buClr>
                <a:schemeClr val="accent1"/>
              </a:buClr>
              <a:buSzPts val="1440"/>
              <a:buFont typeface="Playwrite GB S"/>
              <a:buChar char="►"/>
            </a:pPr>
            <a:r>
              <a:rPr lang="en-GB" sz="1800" b="0" i="0" u="none" strike="noStrike" cap="none">
                <a:solidFill>
                  <a:srgbClr val="3F3F3F"/>
                </a:solidFill>
                <a:latin typeface="Playwrite GB S"/>
                <a:ea typeface="Playwrite GB S"/>
                <a:cs typeface="Playwrite GB S"/>
                <a:sym typeface="Playwrite GB S"/>
              </a:rPr>
              <a:t>CHALLENGE ourselves further.</a:t>
            </a:r>
            <a:endParaRPr sz="1800" b="0" i="0" u="none" strike="noStrike" cap="none">
              <a:solidFill>
                <a:srgbClr val="3F3F3F"/>
              </a:solidFill>
              <a:latin typeface="Playwrite GB S"/>
              <a:ea typeface="Playwrite GB S"/>
              <a:cs typeface="Playwrite GB S"/>
              <a:sym typeface="Playwrite GB S"/>
            </a:endParaRPr>
          </a:p>
        </p:txBody>
      </p:sp>
      <p:pic>
        <p:nvPicPr>
          <p:cNvPr id="358" name="Google Shape;358;p4"/>
          <p:cNvPicPr preferRelativeResize="0"/>
          <p:nvPr/>
        </p:nvPicPr>
        <p:blipFill rotWithShape="1">
          <a:blip r:embed="rId4">
            <a:alphaModFix/>
          </a:blip>
          <a:srcRect/>
          <a:stretch/>
        </p:blipFill>
        <p:spPr>
          <a:xfrm>
            <a:off x="6397346" y="3140167"/>
            <a:ext cx="1928117" cy="2338731"/>
          </a:xfrm>
          <a:prstGeom prst="roundRect">
            <a:avLst>
              <a:gd name="adj" fmla="val 32445"/>
            </a:avLst>
          </a:prstGeom>
          <a:noFill/>
          <a:ln>
            <a:noFill/>
          </a:ln>
          <a:effectLst>
            <a:outerShdw blurRad="50800" dist="50800" dir="5400000" algn="tl" rotWithShape="0">
              <a:srgbClr val="000000">
                <a:alpha val="4196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3"/>
        <p:cNvGrpSpPr/>
        <p:nvPr/>
      </p:nvGrpSpPr>
      <p:grpSpPr>
        <a:xfrm>
          <a:off x="0" y="0"/>
          <a:ext cx="0" cy="0"/>
          <a:chOff x="0" y="0"/>
          <a:chExt cx="0" cy="0"/>
        </a:xfrm>
      </p:grpSpPr>
      <p:sp>
        <p:nvSpPr>
          <p:cNvPr id="364" name="Google Shape;364;p5"/>
          <p:cNvSpPr txBox="1">
            <a:spLocks noGrp="1"/>
          </p:cNvSpPr>
          <p:nvPr>
            <p:ph type="ctrTitle"/>
          </p:nvPr>
        </p:nvSpPr>
        <p:spPr>
          <a:xfrm>
            <a:off x="6286541" y="1241266"/>
            <a:ext cx="2370762" cy="315375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EBEBEB"/>
              </a:buClr>
              <a:buSzPts val="5400"/>
              <a:buFont typeface="Calibri"/>
              <a:buNone/>
            </a:pPr>
            <a:r>
              <a:rPr lang="en-GB" sz="5200" i="0">
                <a:latin typeface="Playwrite GB S"/>
                <a:ea typeface="Playwrite GB S"/>
                <a:cs typeface="Playwrite GB S"/>
                <a:sym typeface="Playwrite GB S"/>
              </a:rPr>
              <a:t>Valley Values</a:t>
            </a:r>
            <a:r>
              <a:rPr lang="en-GB" sz="5400" b="0" i="0">
                <a:solidFill>
                  <a:srgbClr val="EBEBEB"/>
                </a:solidFill>
                <a:latin typeface="Calibri"/>
                <a:ea typeface="Calibri"/>
                <a:cs typeface="Calibri"/>
                <a:sym typeface="Calibri"/>
              </a:rPr>
              <a:t> </a:t>
            </a:r>
            <a:endParaRPr/>
          </a:p>
        </p:txBody>
      </p:sp>
      <p:grpSp>
        <p:nvGrpSpPr>
          <p:cNvPr id="365" name="Google Shape;365;p5"/>
          <p:cNvGrpSpPr/>
          <p:nvPr/>
        </p:nvGrpSpPr>
        <p:grpSpPr>
          <a:xfrm>
            <a:off x="317499" y="384432"/>
            <a:ext cx="6029230" cy="6071404"/>
            <a:chOff x="423332" y="384432"/>
            <a:chExt cx="8038974" cy="6071404"/>
          </a:xfrm>
        </p:grpSpPr>
        <p:sp>
          <p:nvSpPr>
            <p:cNvPr id="366" name="Google Shape;366;p5"/>
            <p:cNvSpPr/>
            <p:nvPr/>
          </p:nvSpPr>
          <p:spPr>
            <a:xfrm flipH="1">
              <a:off x="423332" y="402165"/>
              <a:ext cx="6785133" cy="605367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67" name="Google Shape;367;p5"/>
            <p:cNvSpPr/>
            <p:nvPr/>
          </p:nvSpPr>
          <p:spPr>
            <a:xfrm rot="5400000" flipH="1">
              <a:off x="4616676" y="2801722"/>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sp>
          <p:nvSpPr>
            <p:cNvPr id="368" name="Google Shape;368;p5"/>
            <p:cNvSpPr/>
            <p:nvPr/>
          </p:nvSpPr>
          <p:spPr>
            <a:xfrm rot="5677511" flipH="1">
              <a:off x="6459831" y="1826079"/>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grpSp>
      <p:pic>
        <p:nvPicPr>
          <p:cNvPr id="369" name="Google Shape;369;p5"/>
          <p:cNvPicPr preferRelativeResize="0"/>
          <p:nvPr/>
        </p:nvPicPr>
        <p:blipFill rotWithShape="1">
          <a:blip r:embed="rId3">
            <a:alphaModFix/>
          </a:blip>
          <a:srcRect/>
          <a:stretch/>
        </p:blipFill>
        <p:spPr>
          <a:xfrm>
            <a:off x="0" y="489527"/>
            <a:ext cx="6286541" cy="59663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
          <p:cNvSpPr txBox="1">
            <a:spLocks noGrp="1"/>
          </p:cNvSpPr>
          <p:nvPr>
            <p:ph type="ctrTitle"/>
          </p:nvPr>
        </p:nvSpPr>
        <p:spPr>
          <a:xfrm>
            <a:off x="6286541" y="1241266"/>
            <a:ext cx="2370762" cy="315375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EBEBEB"/>
              </a:buClr>
              <a:buSzPts val="5400"/>
              <a:buFont typeface="Calibri"/>
              <a:buNone/>
            </a:pPr>
            <a:r>
              <a:rPr lang="en-GB" sz="5400" i="0">
                <a:latin typeface="Playwrite GB S"/>
                <a:ea typeface="Playwrite GB S"/>
                <a:cs typeface="Playwrite GB S"/>
                <a:sym typeface="Playwrite GB S"/>
              </a:rPr>
              <a:t>Valley </a:t>
            </a:r>
            <a:r>
              <a:rPr lang="en-GB" sz="5400">
                <a:latin typeface="Playwrite GB S"/>
                <a:ea typeface="Playwrite GB S"/>
                <a:cs typeface="Playwrite GB S"/>
                <a:sym typeface="Playwrite GB S"/>
              </a:rPr>
              <a:t>Life Skills</a:t>
            </a:r>
            <a:r>
              <a:rPr lang="en-GB" sz="5400" i="0">
                <a:solidFill>
                  <a:srgbClr val="FF0000"/>
                </a:solidFill>
                <a:latin typeface="Playwrite GB S"/>
                <a:ea typeface="Playwrite GB S"/>
                <a:cs typeface="Playwrite GB S"/>
                <a:sym typeface="Playwrite GB S"/>
              </a:rPr>
              <a:t> </a:t>
            </a:r>
            <a:endParaRPr>
              <a:solidFill>
                <a:srgbClr val="FF0000"/>
              </a:solidFill>
              <a:latin typeface="Playwrite GB S"/>
              <a:ea typeface="Playwrite GB S"/>
              <a:cs typeface="Playwrite GB S"/>
              <a:sym typeface="Playwrite GB S"/>
            </a:endParaRPr>
          </a:p>
        </p:txBody>
      </p:sp>
      <p:graphicFrame>
        <p:nvGraphicFramePr>
          <p:cNvPr id="376" name="Google Shape;376;p6"/>
          <p:cNvGraphicFramePr/>
          <p:nvPr/>
        </p:nvGraphicFramePr>
        <p:xfrm>
          <a:off x="62397" y="509664"/>
          <a:ext cx="6140750" cy="5831150"/>
        </p:xfrm>
        <a:graphic>
          <a:graphicData uri="http://schemas.openxmlformats.org/drawingml/2006/table">
            <a:tbl>
              <a:tblPr firstRow="1" firstCol="1" bandRow="1">
                <a:noFill/>
                <a:tableStyleId>{2BEAE4D3-ADDA-4C03-88B0-6CB52DB40FAD}</a:tableStyleId>
              </a:tblPr>
              <a:tblGrid>
                <a:gridCol w="876950">
                  <a:extLst>
                    <a:ext uri="{9D8B030D-6E8A-4147-A177-3AD203B41FA5}">
                      <a16:colId xmlns:a16="http://schemas.microsoft.com/office/drawing/2014/main" val="20000"/>
                    </a:ext>
                  </a:extLst>
                </a:gridCol>
                <a:gridCol w="877300">
                  <a:extLst>
                    <a:ext uri="{9D8B030D-6E8A-4147-A177-3AD203B41FA5}">
                      <a16:colId xmlns:a16="http://schemas.microsoft.com/office/drawing/2014/main" val="20001"/>
                    </a:ext>
                  </a:extLst>
                </a:gridCol>
                <a:gridCol w="877300">
                  <a:extLst>
                    <a:ext uri="{9D8B030D-6E8A-4147-A177-3AD203B41FA5}">
                      <a16:colId xmlns:a16="http://schemas.microsoft.com/office/drawing/2014/main" val="20002"/>
                    </a:ext>
                  </a:extLst>
                </a:gridCol>
                <a:gridCol w="877300">
                  <a:extLst>
                    <a:ext uri="{9D8B030D-6E8A-4147-A177-3AD203B41FA5}">
                      <a16:colId xmlns:a16="http://schemas.microsoft.com/office/drawing/2014/main" val="20003"/>
                    </a:ext>
                  </a:extLst>
                </a:gridCol>
                <a:gridCol w="877300">
                  <a:extLst>
                    <a:ext uri="{9D8B030D-6E8A-4147-A177-3AD203B41FA5}">
                      <a16:colId xmlns:a16="http://schemas.microsoft.com/office/drawing/2014/main" val="20004"/>
                    </a:ext>
                  </a:extLst>
                </a:gridCol>
                <a:gridCol w="877300">
                  <a:extLst>
                    <a:ext uri="{9D8B030D-6E8A-4147-A177-3AD203B41FA5}">
                      <a16:colId xmlns:a16="http://schemas.microsoft.com/office/drawing/2014/main" val="20005"/>
                    </a:ext>
                  </a:extLst>
                </a:gridCol>
                <a:gridCol w="877300">
                  <a:extLst>
                    <a:ext uri="{9D8B030D-6E8A-4147-A177-3AD203B41FA5}">
                      <a16:colId xmlns:a16="http://schemas.microsoft.com/office/drawing/2014/main" val="20006"/>
                    </a:ext>
                  </a:extLst>
                </a:gridCol>
              </a:tblGrid>
              <a:tr h="189225">
                <a:tc gridSpan="7">
                  <a:txBody>
                    <a:bodyPr/>
                    <a:lstStyle/>
                    <a:p>
                      <a:pPr marL="0" marR="0" lvl="0" indent="0" algn="l" rtl="0">
                        <a:lnSpc>
                          <a:spcPct val="107000"/>
                        </a:lnSpc>
                        <a:spcBef>
                          <a:spcPts val="0"/>
                        </a:spcBef>
                        <a:spcAft>
                          <a:spcPts val="0"/>
                        </a:spcAft>
                        <a:buClr>
                          <a:srgbClr val="000000"/>
                        </a:buClr>
                        <a:buSzPts val="1000"/>
                        <a:buFont typeface="Arial"/>
                        <a:buNone/>
                      </a:pPr>
                      <a:r>
                        <a:rPr lang="en-GB" sz="1000" u="none" strike="noStrike" cap="none">
                          <a:latin typeface="Playwrite GB S"/>
                          <a:ea typeface="Playwrite GB S"/>
                          <a:cs typeface="Playwrite GB S"/>
                          <a:sym typeface="Playwrite GB S"/>
                        </a:rPr>
                        <a:t>Valley Primary School.                                 Life Skills Challenges.                                                 </a:t>
                      </a:r>
                      <a:endParaRPr sz="600" u="none" strike="noStrike" cap="none">
                        <a:latin typeface="Playwrite GB S"/>
                        <a:ea typeface="Playwrite GB S"/>
                        <a:cs typeface="Playwrite GB S"/>
                        <a:sym typeface="Playwrite GB S"/>
                      </a:endParaRPr>
                    </a:p>
                  </a:txBody>
                  <a:tcPr marL="37125" marR="3712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550">
                <a:tc gridSpan="7">
                  <a:txBody>
                    <a:bodyPr/>
                    <a:lstStyle/>
                    <a:p>
                      <a:pPr marL="0" marR="0" lvl="0" indent="0" algn="l" rtl="0">
                        <a:lnSpc>
                          <a:spcPct val="107000"/>
                        </a:lnSpc>
                        <a:spcBef>
                          <a:spcPts val="0"/>
                        </a:spcBef>
                        <a:spcAft>
                          <a:spcPts val="0"/>
                        </a:spcAft>
                        <a:buClr>
                          <a:srgbClr val="000000"/>
                        </a:buClr>
                        <a:buSzPts val="200"/>
                        <a:buFont typeface="Arial"/>
                        <a:buNone/>
                      </a:pPr>
                      <a:r>
                        <a:rPr lang="en-GB" sz="200" u="none" strike="noStrike" cap="none">
                          <a:latin typeface="Playwrite GB S"/>
                          <a:ea typeface="Playwrite GB S"/>
                          <a:cs typeface="Playwrite GB S"/>
                          <a:sym typeface="Playwrite GB S"/>
                        </a:rPr>
                        <a:t> </a:t>
                      </a:r>
                      <a:endParaRPr sz="600" u="none" strike="noStrike" cap="none">
                        <a:latin typeface="Playwrite GB S"/>
                        <a:ea typeface="Playwrite GB S"/>
                        <a:cs typeface="Playwrite GB S"/>
                        <a:sym typeface="Playwrite GB S"/>
                      </a:endParaRPr>
                    </a:p>
                  </a:txBody>
                  <a:tcPr marL="37125" marR="3712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05375">
                <a:tc rowSpan="2">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 </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ctr" rtl="0">
                        <a:lnSpc>
                          <a:spcPct val="107000"/>
                        </a:lnSpc>
                        <a:spcBef>
                          <a:spcPts val="0"/>
                        </a:spcBef>
                        <a:spcAft>
                          <a:spcPts val="0"/>
                        </a:spcAft>
                        <a:buClr>
                          <a:srgbClr val="000000"/>
                        </a:buClr>
                        <a:buSzPts val="800"/>
                        <a:buFont typeface="Arial"/>
                        <a:buNone/>
                      </a:pPr>
                      <a:r>
                        <a:rPr lang="en-GB" sz="800" u="none" strike="noStrike" cap="none">
                          <a:latin typeface="Playwrite GB S"/>
                          <a:ea typeface="Playwrite GB S"/>
                          <a:cs typeface="Playwrite GB S"/>
                          <a:sym typeface="Playwrite GB S"/>
                        </a:rPr>
                        <a:t>MENTAL HEALTH MANAGEMENT SKILLS</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ctr" rtl="0">
                        <a:lnSpc>
                          <a:spcPct val="107000"/>
                        </a:lnSpc>
                        <a:spcBef>
                          <a:spcPts val="0"/>
                        </a:spcBef>
                        <a:spcAft>
                          <a:spcPts val="0"/>
                        </a:spcAft>
                        <a:buClr>
                          <a:srgbClr val="000000"/>
                        </a:buClr>
                        <a:buSzPts val="800"/>
                        <a:buFont typeface="Arial"/>
                        <a:buNone/>
                      </a:pPr>
                      <a:r>
                        <a:rPr lang="en-GB" sz="800" u="none" strike="noStrike" cap="none">
                          <a:latin typeface="Playwrite GB S"/>
                          <a:ea typeface="Playwrite GB S"/>
                          <a:cs typeface="Playwrite GB S"/>
                          <a:sym typeface="Playwrite GB S"/>
                        </a:rPr>
                        <a:t>PHYSICAL HEALTH MANAGEMENT SKILLS</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ctr" rtl="0">
                        <a:lnSpc>
                          <a:spcPct val="107000"/>
                        </a:lnSpc>
                        <a:spcBef>
                          <a:spcPts val="0"/>
                        </a:spcBef>
                        <a:spcAft>
                          <a:spcPts val="0"/>
                        </a:spcAft>
                        <a:buClr>
                          <a:srgbClr val="000000"/>
                        </a:buClr>
                        <a:buSzPts val="800"/>
                        <a:buFont typeface="Arial"/>
                        <a:buNone/>
                      </a:pPr>
                      <a:r>
                        <a:rPr lang="en-GB" sz="800" u="none" strike="noStrike" cap="none">
                          <a:latin typeface="Playwrite GB S"/>
                          <a:ea typeface="Playwrite GB S"/>
                          <a:cs typeface="Playwrite GB S"/>
                          <a:sym typeface="Playwrite GB S"/>
                        </a:rPr>
                        <a:t>TIME MANAGEMENT SKILLS</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ctr" rtl="0">
                        <a:lnSpc>
                          <a:spcPct val="107000"/>
                        </a:lnSpc>
                        <a:spcBef>
                          <a:spcPts val="0"/>
                        </a:spcBef>
                        <a:spcAft>
                          <a:spcPts val="0"/>
                        </a:spcAft>
                        <a:buClr>
                          <a:srgbClr val="000000"/>
                        </a:buClr>
                        <a:buSzPts val="800"/>
                        <a:buFont typeface="Arial"/>
                        <a:buNone/>
                      </a:pPr>
                      <a:r>
                        <a:rPr lang="en-GB" sz="800" u="none" strike="noStrike" cap="none">
                          <a:latin typeface="Playwrite GB S"/>
                          <a:ea typeface="Playwrite GB S"/>
                          <a:cs typeface="Playwrite GB S"/>
                          <a:sym typeface="Playwrite GB S"/>
                        </a:rPr>
                        <a:t>DECISION </a:t>
                      </a:r>
                      <a:endParaRPr sz="600" u="none" strike="noStrike" cap="none">
                        <a:latin typeface="Playwrite GB S"/>
                        <a:ea typeface="Playwrite GB S"/>
                        <a:cs typeface="Playwrite GB S"/>
                        <a:sym typeface="Playwrite GB S"/>
                      </a:endParaRPr>
                    </a:p>
                    <a:p>
                      <a:pPr marL="0" marR="0" lvl="0" indent="0" algn="ctr" rtl="0">
                        <a:lnSpc>
                          <a:spcPct val="107000"/>
                        </a:lnSpc>
                        <a:spcBef>
                          <a:spcPts val="0"/>
                        </a:spcBef>
                        <a:spcAft>
                          <a:spcPts val="0"/>
                        </a:spcAft>
                        <a:buClr>
                          <a:srgbClr val="000000"/>
                        </a:buClr>
                        <a:buSzPts val="800"/>
                        <a:buFont typeface="Arial"/>
                        <a:buNone/>
                      </a:pPr>
                      <a:r>
                        <a:rPr lang="en-GB" sz="800" u="none" strike="noStrike" cap="none">
                          <a:latin typeface="Playwrite GB S"/>
                          <a:ea typeface="Playwrite GB S"/>
                          <a:cs typeface="Playwrite GB S"/>
                          <a:sym typeface="Playwrite GB S"/>
                        </a:rPr>
                        <a:t>MAKING </a:t>
                      </a:r>
                      <a:endParaRPr sz="600" u="none" strike="noStrike" cap="none">
                        <a:latin typeface="Playwrite GB S"/>
                        <a:ea typeface="Playwrite GB S"/>
                        <a:cs typeface="Playwrite GB S"/>
                        <a:sym typeface="Playwrite GB S"/>
                      </a:endParaRPr>
                    </a:p>
                    <a:p>
                      <a:pPr marL="0" marR="0" lvl="0" indent="0" algn="ctr" rtl="0">
                        <a:lnSpc>
                          <a:spcPct val="107000"/>
                        </a:lnSpc>
                        <a:spcBef>
                          <a:spcPts val="0"/>
                        </a:spcBef>
                        <a:spcAft>
                          <a:spcPts val="0"/>
                        </a:spcAft>
                        <a:buClr>
                          <a:srgbClr val="000000"/>
                        </a:buClr>
                        <a:buSzPts val="800"/>
                        <a:buFont typeface="Arial"/>
                        <a:buNone/>
                      </a:pPr>
                      <a:r>
                        <a:rPr lang="en-GB" sz="800" u="none" strike="noStrike" cap="none">
                          <a:latin typeface="Playwrite GB S"/>
                          <a:ea typeface="Playwrite GB S"/>
                          <a:cs typeface="Playwrite GB S"/>
                          <a:sym typeface="Playwrite GB S"/>
                        </a:rPr>
                        <a:t>SKILLS</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ctr" rtl="0">
                        <a:lnSpc>
                          <a:spcPct val="107000"/>
                        </a:lnSpc>
                        <a:spcBef>
                          <a:spcPts val="0"/>
                        </a:spcBef>
                        <a:spcAft>
                          <a:spcPts val="0"/>
                        </a:spcAft>
                        <a:buClr>
                          <a:srgbClr val="000000"/>
                        </a:buClr>
                        <a:buSzPts val="800"/>
                        <a:buFont typeface="Arial"/>
                        <a:buNone/>
                      </a:pPr>
                      <a:r>
                        <a:rPr lang="en-GB" sz="800" u="none" strike="noStrike" cap="none">
                          <a:latin typeface="Playwrite GB S"/>
                          <a:ea typeface="Playwrite GB S"/>
                          <a:cs typeface="Playwrite GB S"/>
                          <a:sym typeface="Playwrite GB S"/>
                        </a:rPr>
                        <a:t>HOME MANAGEMENT SKILLS</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ctr" rtl="0">
                        <a:lnSpc>
                          <a:spcPct val="107000"/>
                        </a:lnSpc>
                        <a:spcBef>
                          <a:spcPts val="0"/>
                        </a:spcBef>
                        <a:spcAft>
                          <a:spcPts val="0"/>
                        </a:spcAft>
                        <a:buClr>
                          <a:srgbClr val="000000"/>
                        </a:buClr>
                        <a:buSzPts val="800"/>
                        <a:buFont typeface="Arial"/>
                        <a:buNone/>
                      </a:pPr>
                      <a:r>
                        <a:rPr lang="en-GB" sz="800" u="none" strike="noStrike" cap="none">
                          <a:latin typeface="Playwrite GB S"/>
                          <a:ea typeface="Playwrite GB S"/>
                          <a:cs typeface="Playwrite GB S"/>
                          <a:sym typeface="Playwrite GB S"/>
                        </a:rPr>
                        <a:t>INTERPERSONAL SKILLS</a:t>
                      </a:r>
                      <a:endParaRPr sz="600" u="none" strike="noStrike" cap="none">
                        <a:latin typeface="Playwrite GB S"/>
                        <a:ea typeface="Playwrite GB S"/>
                        <a:cs typeface="Playwrite GB S"/>
                        <a:sym typeface="Playwrite GB S"/>
                      </a:endParaRPr>
                    </a:p>
                  </a:txBody>
                  <a:tcPr marL="37125" marR="37125" marT="0" marB="0"/>
                </a:tc>
                <a:extLst>
                  <a:ext uri="{0D108BD9-81ED-4DB2-BD59-A6C34878D82A}">
                    <a16:rowId xmlns:a16="http://schemas.microsoft.com/office/drawing/2014/main" val="10002"/>
                  </a:ext>
                </a:extLst>
              </a:tr>
              <a:tr h="1476100">
                <a:tc v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We have feelings and thoughts about ourselves and the world around us. </a:t>
                      </a:r>
                      <a:endParaRPr sz="1400" u="none" strike="noStrike" cap="none">
                        <a:latin typeface="Playwrite GB S"/>
                        <a:ea typeface="Playwrite GB S"/>
                        <a:cs typeface="Playwrite GB S"/>
                        <a:sym typeface="Playwrite GB S"/>
                      </a:endParaRPr>
                    </a:p>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These can affect how we cope with life’s challenges and stresses.</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We promote growth in confidence and awareness of control. </a:t>
                      </a:r>
                      <a:endParaRPr sz="1400" u="none" strike="noStrike" cap="none">
                        <a:latin typeface="Playwrite GB S"/>
                        <a:ea typeface="Playwrite GB S"/>
                        <a:cs typeface="Playwrite GB S"/>
                        <a:sym typeface="Playwrite GB S"/>
                      </a:endParaRPr>
                    </a:p>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This supports communication and language using large and small movements and gestures to convey messages to others.</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We show good time management. </a:t>
                      </a:r>
                      <a:endParaRPr sz="1400" u="none" strike="noStrike" cap="none">
                        <a:latin typeface="Playwrite GB S"/>
                        <a:ea typeface="Playwrite GB S"/>
                        <a:cs typeface="Playwrite GB S"/>
                        <a:sym typeface="Playwrite GB S"/>
                      </a:endParaRPr>
                    </a:p>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This process helps us organise and plan how to divide our time between specific activities. </a:t>
                      </a:r>
                      <a:endParaRPr sz="1400" u="none" strike="noStrike" cap="none">
                        <a:latin typeface="Playwrite GB S"/>
                        <a:ea typeface="Playwrite GB S"/>
                        <a:cs typeface="Playwrite GB S"/>
                        <a:sym typeface="Playwrite GB S"/>
                      </a:endParaRPr>
                    </a:p>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Good time management enables us to work smarter – not harder – so that we get more done in less time.  </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We promote effective decision making. </a:t>
                      </a:r>
                      <a:endParaRPr sz="1400" u="none" strike="noStrike" cap="none">
                        <a:latin typeface="Playwrite GB S"/>
                        <a:ea typeface="Playwrite GB S"/>
                        <a:cs typeface="Playwrite GB S"/>
                        <a:sym typeface="Playwrite GB S"/>
                      </a:endParaRPr>
                    </a:p>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This involves choosing between possible solutions to a problem. Decisions can be made through either an intuitive or reasoned process or a combination.</a:t>
                      </a:r>
                      <a:endParaRPr sz="1400" u="none" strike="noStrike" cap="none">
                        <a:latin typeface="Playwrite GB S"/>
                        <a:ea typeface="Playwrite GB S"/>
                        <a:cs typeface="Playwrite GB S"/>
                        <a:sym typeface="Playwrite GB S"/>
                      </a:endParaRPr>
                    </a:p>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 </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We promote good home management skills. </a:t>
                      </a:r>
                      <a:endParaRPr sz="1400" u="none" strike="noStrike" cap="none">
                        <a:latin typeface="Playwrite GB S"/>
                        <a:ea typeface="Playwrite GB S"/>
                        <a:cs typeface="Playwrite GB S"/>
                        <a:sym typeface="Playwrite GB S"/>
                      </a:endParaRPr>
                    </a:p>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This affects how we manage challenges and activities at home.</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We think of the behaviours and tactics we use to interact with others effectively.</a:t>
                      </a:r>
                      <a:endParaRPr sz="1400" u="none" strike="noStrike" cap="none">
                        <a:latin typeface="Playwrite GB S"/>
                        <a:ea typeface="Playwrite GB S"/>
                        <a:cs typeface="Playwrite GB S"/>
                        <a:sym typeface="Playwrite GB S"/>
                      </a:endParaRPr>
                    </a:p>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This involves choosing good behaviour when interacting with others.  </a:t>
                      </a:r>
                      <a:endParaRPr sz="600" u="none" strike="noStrike" cap="none">
                        <a:latin typeface="Playwrite GB S"/>
                        <a:ea typeface="Playwrite GB S"/>
                        <a:cs typeface="Playwrite GB S"/>
                        <a:sym typeface="Playwrite GB S"/>
                      </a:endParaRPr>
                    </a:p>
                  </a:txBody>
                  <a:tcPr marL="37125" marR="37125" marT="0" marB="0"/>
                </a:tc>
                <a:extLst>
                  <a:ext uri="{0D108BD9-81ED-4DB2-BD59-A6C34878D82A}">
                    <a16:rowId xmlns:a16="http://schemas.microsoft.com/office/drawing/2014/main" val="10003"/>
                  </a:ext>
                </a:extLst>
              </a:tr>
              <a:tr h="454175">
                <a:tc>
                  <a:txBody>
                    <a:bodyPr/>
                    <a:lstStyle/>
                    <a:p>
                      <a:pPr marL="0" marR="0" lvl="0" indent="0" algn="l" rtl="0">
                        <a:lnSpc>
                          <a:spcPct val="107000"/>
                        </a:lnSpc>
                        <a:spcBef>
                          <a:spcPts val="0"/>
                        </a:spcBef>
                        <a:spcAft>
                          <a:spcPts val="0"/>
                        </a:spcAft>
                        <a:buClr>
                          <a:srgbClr val="000000"/>
                        </a:buClr>
                        <a:buSzPts val="500"/>
                        <a:buFont typeface="Arial"/>
                        <a:buNone/>
                      </a:pPr>
                      <a:r>
                        <a:rPr lang="en-GB" sz="500" u="none" strike="noStrike" cap="none">
                          <a:latin typeface="Playwrite GB S"/>
                          <a:ea typeface="Playwrite GB S"/>
                          <a:cs typeface="Playwrite GB S"/>
                          <a:sym typeface="Playwrite GB S"/>
                        </a:rPr>
                        <a:t>Nurs</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tell people if I am feeling sad, happy, angry, glad or excited?  </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wash my hands and dry them?</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focus on one activity until it is finished? </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choose between two options? </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put my dirty washing in the washing basket?</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share when I am taking turns with my friends? </a:t>
                      </a:r>
                      <a:endParaRPr sz="600" u="none" strike="noStrike" cap="none">
                        <a:latin typeface="Playwrite GB S"/>
                        <a:ea typeface="Playwrite GB S"/>
                        <a:cs typeface="Playwrite GB S"/>
                        <a:sym typeface="Playwrite GB S"/>
                      </a:endParaRPr>
                    </a:p>
                  </a:txBody>
                  <a:tcPr marL="37125" marR="37125" marT="0" marB="0"/>
                </a:tc>
                <a:extLst>
                  <a:ext uri="{0D108BD9-81ED-4DB2-BD59-A6C34878D82A}">
                    <a16:rowId xmlns:a16="http://schemas.microsoft.com/office/drawing/2014/main" val="10004"/>
                  </a:ext>
                </a:extLst>
              </a:tr>
              <a:tr h="340650">
                <a:tc>
                  <a:txBody>
                    <a:bodyPr/>
                    <a:lstStyle/>
                    <a:p>
                      <a:pPr marL="0" marR="0" lvl="0" indent="0" algn="l" rtl="0">
                        <a:lnSpc>
                          <a:spcPct val="107000"/>
                        </a:lnSpc>
                        <a:spcBef>
                          <a:spcPts val="0"/>
                        </a:spcBef>
                        <a:spcAft>
                          <a:spcPts val="0"/>
                        </a:spcAft>
                        <a:buClr>
                          <a:srgbClr val="000000"/>
                        </a:buClr>
                        <a:buSzPts val="500"/>
                        <a:buFont typeface="Arial"/>
                        <a:buNone/>
                      </a:pPr>
                      <a:r>
                        <a:rPr lang="en-GB" sz="500" u="none" strike="noStrike" cap="none">
                          <a:latin typeface="Playwrite GB S"/>
                          <a:ea typeface="Playwrite GB S"/>
                          <a:cs typeface="Playwrite GB S"/>
                          <a:sym typeface="Playwrite GB S"/>
                        </a:rPr>
                        <a:t>Rec</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say what I am good at?</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pick up my rubbish and put it in the bin?</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Do I know who to ask for help if I am stuck on a task?</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Do I know how to make a decision?</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tidy my room?</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be a good friend?</a:t>
                      </a:r>
                      <a:endParaRPr sz="600" u="none" strike="noStrike" cap="none">
                        <a:latin typeface="Playwrite GB S"/>
                        <a:ea typeface="Playwrite GB S"/>
                        <a:cs typeface="Playwrite GB S"/>
                        <a:sym typeface="Playwrite GB S"/>
                      </a:endParaRPr>
                    </a:p>
                  </a:txBody>
                  <a:tcPr marL="37125" marR="37125" marT="0" marB="0"/>
                </a:tc>
                <a:extLst>
                  <a:ext uri="{0D108BD9-81ED-4DB2-BD59-A6C34878D82A}">
                    <a16:rowId xmlns:a16="http://schemas.microsoft.com/office/drawing/2014/main" val="10005"/>
                  </a:ext>
                </a:extLst>
              </a:tr>
              <a:tr h="454175">
                <a:tc>
                  <a:txBody>
                    <a:bodyPr/>
                    <a:lstStyle/>
                    <a:p>
                      <a:pPr marL="0" marR="0" lvl="0" indent="0" algn="l" rtl="0">
                        <a:lnSpc>
                          <a:spcPct val="107000"/>
                        </a:lnSpc>
                        <a:spcBef>
                          <a:spcPts val="0"/>
                        </a:spcBef>
                        <a:spcAft>
                          <a:spcPts val="0"/>
                        </a:spcAft>
                        <a:buClr>
                          <a:srgbClr val="000000"/>
                        </a:buClr>
                        <a:buSzPts val="500"/>
                        <a:buFont typeface="Arial"/>
                        <a:buNone/>
                      </a:pPr>
                      <a:r>
                        <a:rPr lang="en-GB" sz="500" u="none" strike="noStrike" cap="none">
                          <a:latin typeface="Playwrite GB S"/>
                          <a:ea typeface="Playwrite GB S"/>
                          <a:cs typeface="Playwrite GB S"/>
                          <a:sym typeface="Playwrite GB S"/>
                        </a:rPr>
                        <a:t>1</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Do I know who to go to if I need help?</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eat 5 portions of fruit and vegetables per day?</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say how I am organised?</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Do I know who to go to in school or at home to help me with my decision?</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share my toys with a person at home?</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work as part of a team?</a:t>
                      </a:r>
                      <a:endParaRPr sz="600" u="none" strike="noStrike" cap="none">
                        <a:latin typeface="Playwrite GB S"/>
                        <a:ea typeface="Playwrite GB S"/>
                        <a:cs typeface="Playwrite GB S"/>
                        <a:sym typeface="Playwrite GB S"/>
                      </a:endParaRPr>
                    </a:p>
                  </a:txBody>
                  <a:tcPr marL="37125" marR="37125" marT="0" marB="0"/>
                </a:tc>
                <a:extLst>
                  <a:ext uri="{0D108BD9-81ED-4DB2-BD59-A6C34878D82A}">
                    <a16:rowId xmlns:a16="http://schemas.microsoft.com/office/drawing/2014/main" val="10006"/>
                  </a:ext>
                </a:extLst>
              </a:tr>
              <a:tr h="340650">
                <a:tc>
                  <a:txBody>
                    <a:bodyPr/>
                    <a:lstStyle/>
                    <a:p>
                      <a:pPr marL="0" marR="0" lvl="0" indent="0" algn="l" rtl="0">
                        <a:lnSpc>
                          <a:spcPct val="107000"/>
                        </a:lnSpc>
                        <a:spcBef>
                          <a:spcPts val="0"/>
                        </a:spcBef>
                        <a:spcAft>
                          <a:spcPts val="0"/>
                        </a:spcAft>
                        <a:buClr>
                          <a:srgbClr val="000000"/>
                        </a:buClr>
                        <a:buSzPts val="500"/>
                        <a:buFont typeface="Arial"/>
                        <a:buNone/>
                      </a:pPr>
                      <a:r>
                        <a:rPr lang="en-GB" sz="500" u="none" strike="noStrike" cap="none">
                          <a:latin typeface="Playwrite GB S"/>
                          <a:ea typeface="Playwrite GB S"/>
                          <a:cs typeface="Playwrite GB S"/>
                          <a:sym typeface="Playwrite GB S"/>
                        </a:rPr>
                        <a:t>2</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say what I am most proud of?</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Do I know what a balanced diet is?</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be good with my time management?</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Do I ask a friend if I am stuck?</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Do I know how I can help my parents at home?</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Do I know the behaviour I should show in class?</a:t>
                      </a:r>
                      <a:endParaRPr sz="600" u="none" strike="noStrike" cap="none">
                        <a:latin typeface="Playwrite GB S"/>
                        <a:ea typeface="Playwrite GB S"/>
                        <a:cs typeface="Playwrite GB S"/>
                        <a:sym typeface="Playwrite GB S"/>
                      </a:endParaRPr>
                    </a:p>
                  </a:txBody>
                  <a:tcPr marL="37125" marR="37125" marT="0" marB="0"/>
                </a:tc>
                <a:extLst>
                  <a:ext uri="{0D108BD9-81ED-4DB2-BD59-A6C34878D82A}">
                    <a16:rowId xmlns:a16="http://schemas.microsoft.com/office/drawing/2014/main" val="10007"/>
                  </a:ext>
                </a:extLst>
              </a:tr>
              <a:tr h="454175">
                <a:tc>
                  <a:txBody>
                    <a:bodyPr/>
                    <a:lstStyle/>
                    <a:p>
                      <a:pPr marL="0" marR="0" lvl="0" indent="0" algn="l" rtl="0">
                        <a:lnSpc>
                          <a:spcPct val="107000"/>
                        </a:lnSpc>
                        <a:spcBef>
                          <a:spcPts val="0"/>
                        </a:spcBef>
                        <a:spcAft>
                          <a:spcPts val="0"/>
                        </a:spcAft>
                        <a:buClr>
                          <a:srgbClr val="000000"/>
                        </a:buClr>
                        <a:buSzPts val="500"/>
                        <a:buFont typeface="Arial"/>
                        <a:buNone/>
                      </a:pPr>
                      <a:r>
                        <a:rPr lang="en-GB" sz="500" u="none" strike="noStrike" cap="none">
                          <a:latin typeface="Playwrite GB S"/>
                          <a:ea typeface="Playwrite GB S"/>
                          <a:cs typeface="Playwrite GB S"/>
                          <a:sym typeface="Playwrite GB S"/>
                        </a:rPr>
                        <a:t>3</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say what I enjoy most about being in the classroom?</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Do I help myself to relax?</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Do I know how to improve my time management?</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use my mistakes to further develop my decisions? </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recycle things which I have finished with at home? </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Do I understand the kind gestures I can use to everyone?</a:t>
                      </a:r>
                      <a:endParaRPr sz="600" u="none" strike="noStrike" cap="none">
                        <a:latin typeface="Playwrite GB S"/>
                        <a:ea typeface="Playwrite GB S"/>
                        <a:cs typeface="Playwrite GB S"/>
                        <a:sym typeface="Playwrite GB S"/>
                      </a:endParaRPr>
                    </a:p>
                  </a:txBody>
                  <a:tcPr marL="37125" marR="37125" marT="0" marB="0"/>
                </a:tc>
                <a:extLst>
                  <a:ext uri="{0D108BD9-81ED-4DB2-BD59-A6C34878D82A}">
                    <a16:rowId xmlns:a16="http://schemas.microsoft.com/office/drawing/2014/main" val="10008"/>
                  </a:ext>
                </a:extLst>
              </a:tr>
              <a:tr h="567725">
                <a:tc>
                  <a:txBody>
                    <a:bodyPr/>
                    <a:lstStyle/>
                    <a:p>
                      <a:pPr marL="0" marR="0" lvl="0" indent="0" algn="l" rtl="0">
                        <a:lnSpc>
                          <a:spcPct val="107000"/>
                        </a:lnSpc>
                        <a:spcBef>
                          <a:spcPts val="0"/>
                        </a:spcBef>
                        <a:spcAft>
                          <a:spcPts val="0"/>
                        </a:spcAft>
                        <a:buClr>
                          <a:srgbClr val="000000"/>
                        </a:buClr>
                        <a:buSzPts val="500"/>
                        <a:buFont typeface="Arial"/>
                        <a:buNone/>
                      </a:pPr>
                      <a:r>
                        <a:rPr lang="en-GB" sz="500" u="none" strike="noStrike" cap="none">
                          <a:latin typeface="Playwrite GB S"/>
                          <a:ea typeface="Playwrite GB S"/>
                          <a:cs typeface="Playwrite GB S"/>
                          <a:sym typeface="Playwrite GB S"/>
                        </a:rPr>
                        <a:t>4</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say what I am good at and justify it?</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say why exercising is important?</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Do I know the different types of equipment I can use to keep track of time?</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Do I have the skills to identify what is going wrong and solve this?</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set home targets?</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Do I understand why good manners are so important?</a:t>
                      </a:r>
                      <a:endParaRPr sz="600" u="none" strike="noStrike" cap="none">
                        <a:latin typeface="Playwrite GB S"/>
                        <a:ea typeface="Playwrite GB S"/>
                        <a:cs typeface="Playwrite GB S"/>
                        <a:sym typeface="Playwrite GB S"/>
                      </a:endParaRPr>
                    </a:p>
                  </a:txBody>
                  <a:tcPr marL="37125" marR="37125" marT="0" marB="0"/>
                </a:tc>
                <a:extLst>
                  <a:ext uri="{0D108BD9-81ED-4DB2-BD59-A6C34878D82A}">
                    <a16:rowId xmlns:a16="http://schemas.microsoft.com/office/drawing/2014/main" val="10009"/>
                  </a:ext>
                </a:extLst>
              </a:tr>
              <a:tr h="454175">
                <a:tc>
                  <a:txBody>
                    <a:bodyPr/>
                    <a:lstStyle/>
                    <a:p>
                      <a:pPr marL="0" marR="0" lvl="0" indent="0" algn="l" rtl="0">
                        <a:lnSpc>
                          <a:spcPct val="107000"/>
                        </a:lnSpc>
                        <a:spcBef>
                          <a:spcPts val="0"/>
                        </a:spcBef>
                        <a:spcAft>
                          <a:spcPts val="0"/>
                        </a:spcAft>
                        <a:buClr>
                          <a:srgbClr val="000000"/>
                        </a:buClr>
                        <a:buSzPts val="500"/>
                        <a:buFont typeface="Arial"/>
                        <a:buNone/>
                      </a:pPr>
                      <a:r>
                        <a:rPr lang="en-GB" sz="500" u="none" strike="noStrike" cap="none">
                          <a:latin typeface="Playwrite GB S"/>
                          <a:ea typeface="Playwrite GB S"/>
                          <a:cs typeface="Playwrite GB S"/>
                          <a:sym typeface="Playwrite GB S"/>
                        </a:rPr>
                        <a:t>5</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Do I know why it is important to be a good role model and friend?</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have a balanced diet?</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give an example of when I show good time management?</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Do I choose the easiest choice or the quickest choice? Why?</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Do I know how I can be a good role model at home?</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help others to behave better?</a:t>
                      </a:r>
                      <a:endParaRPr sz="600" u="none" strike="noStrike" cap="none">
                        <a:latin typeface="Playwrite GB S"/>
                        <a:ea typeface="Playwrite GB S"/>
                        <a:cs typeface="Playwrite GB S"/>
                        <a:sym typeface="Playwrite GB S"/>
                      </a:endParaRPr>
                    </a:p>
                  </a:txBody>
                  <a:tcPr marL="37125" marR="37125" marT="0" marB="0"/>
                </a:tc>
                <a:extLst>
                  <a:ext uri="{0D108BD9-81ED-4DB2-BD59-A6C34878D82A}">
                    <a16:rowId xmlns:a16="http://schemas.microsoft.com/office/drawing/2014/main" val="10010"/>
                  </a:ext>
                </a:extLst>
              </a:tr>
              <a:tr h="454175">
                <a:tc>
                  <a:txBody>
                    <a:bodyPr/>
                    <a:lstStyle/>
                    <a:p>
                      <a:pPr marL="0" marR="0" lvl="0" indent="0" algn="l" rtl="0">
                        <a:lnSpc>
                          <a:spcPct val="107000"/>
                        </a:lnSpc>
                        <a:spcBef>
                          <a:spcPts val="0"/>
                        </a:spcBef>
                        <a:spcAft>
                          <a:spcPts val="0"/>
                        </a:spcAft>
                        <a:buClr>
                          <a:srgbClr val="000000"/>
                        </a:buClr>
                        <a:buSzPts val="500"/>
                        <a:buFont typeface="Arial"/>
                        <a:buNone/>
                      </a:pPr>
                      <a:r>
                        <a:rPr lang="en-GB" sz="500" u="none" strike="noStrike" cap="none">
                          <a:latin typeface="Playwrite GB S"/>
                          <a:ea typeface="Playwrite GB S"/>
                          <a:cs typeface="Playwrite GB S"/>
                          <a:sym typeface="Playwrite GB S"/>
                        </a:rPr>
                        <a:t>6</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be a positive role model and friend?</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Do I know why it is imperative to wash and dry my hands?</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Do I understand why good time management is important?</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describe a time when I made a great decision fast?</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justify which skills are important and why? </a:t>
                      </a:r>
                      <a:endParaRPr sz="600" u="none" strike="noStrike" cap="none">
                        <a:latin typeface="Playwrite GB S"/>
                        <a:ea typeface="Playwrite GB S"/>
                        <a:cs typeface="Playwrite GB S"/>
                        <a:sym typeface="Playwrite GB S"/>
                      </a:endParaRPr>
                    </a:p>
                  </a:txBody>
                  <a:tcPr marL="37125" marR="37125" marT="0" marB="0"/>
                </a:tc>
                <a:tc>
                  <a:txBody>
                    <a:bodyPr/>
                    <a:lstStyle/>
                    <a:p>
                      <a:pPr marL="0" marR="0" lvl="0" indent="0" algn="l" rtl="0">
                        <a:lnSpc>
                          <a:spcPct val="107000"/>
                        </a:lnSpc>
                        <a:spcBef>
                          <a:spcPts val="0"/>
                        </a:spcBef>
                        <a:spcAft>
                          <a:spcPts val="0"/>
                        </a:spcAft>
                        <a:buClr>
                          <a:srgbClr val="000000"/>
                        </a:buClr>
                        <a:buSzPts val="600"/>
                        <a:buFont typeface="Arial"/>
                        <a:buNone/>
                      </a:pPr>
                      <a:r>
                        <a:rPr lang="en-GB" sz="600" u="none" strike="noStrike" cap="none">
                          <a:latin typeface="Playwrite GB S"/>
                          <a:ea typeface="Playwrite GB S"/>
                          <a:cs typeface="Playwrite GB S"/>
                          <a:sym typeface="Playwrite GB S"/>
                        </a:rPr>
                        <a:t>Can I challenge myself at school?</a:t>
                      </a:r>
                      <a:endParaRPr sz="600" u="none" strike="noStrike" cap="none">
                        <a:latin typeface="Playwrite GB S"/>
                        <a:ea typeface="Playwrite GB S"/>
                        <a:cs typeface="Playwrite GB S"/>
                        <a:sym typeface="Playwrite GB S"/>
                      </a:endParaRPr>
                    </a:p>
                  </a:txBody>
                  <a:tcPr marL="37125" marR="37125" marT="0" marB="0"/>
                </a:tc>
                <a:extLst>
                  <a:ext uri="{0D108BD9-81ED-4DB2-BD59-A6C34878D82A}">
                    <a16:rowId xmlns:a16="http://schemas.microsoft.com/office/drawing/2014/main" val="10011"/>
                  </a:ext>
                </a:extLst>
              </a:tr>
            </a:tbl>
          </a:graphicData>
        </a:graphic>
      </p:graphicFrame>
      <p:pic>
        <p:nvPicPr>
          <p:cNvPr id="377" name="Google Shape;377;p6" descr="A picture containing person, object&#10;&#10;Description automatically generated"/>
          <p:cNvPicPr preferRelativeResize="0"/>
          <p:nvPr/>
        </p:nvPicPr>
        <p:blipFill rotWithShape="1">
          <a:blip r:embed="rId3">
            <a:alphaModFix/>
          </a:blip>
          <a:srcRect/>
          <a:stretch/>
        </p:blipFill>
        <p:spPr>
          <a:xfrm>
            <a:off x="206225" y="859289"/>
            <a:ext cx="309502" cy="408359"/>
          </a:xfrm>
          <a:prstGeom prst="rect">
            <a:avLst/>
          </a:prstGeom>
          <a:noFill/>
          <a:ln>
            <a:noFill/>
          </a:ln>
        </p:spPr>
      </p:pic>
      <p:sp>
        <p:nvSpPr>
          <p:cNvPr id="378" name="Google Shape;378;p6"/>
          <p:cNvSpPr txBox="1"/>
          <p:nvPr/>
        </p:nvSpPr>
        <p:spPr>
          <a:xfrm>
            <a:off x="3200400" y="3200400"/>
            <a:ext cx="27432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7"/>
          <p:cNvSpPr txBox="1">
            <a:spLocks noGrp="1"/>
          </p:cNvSpPr>
          <p:nvPr>
            <p:ph type="title"/>
          </p:nvPr>
        </p:nvSpPr>
        <p:spPr>
          <a:xfrm>
            <a:off x="457196" y="538288"/>
            <a:ext cx="8229600" cy="1134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alibri"/>
              <a:buNone/>
            </a:pPr>
            <a:r>
              <a:rPr lang="en-GB" b="1">
                <a:latin typeface="Playwrite GB S"/>
                <a:ea typeface="Playwrite GB S"/>
                <a:cs typeface="Playwrite GB S"/>
                <a:sym typeface="Playwrite GB S"/>
              </a:rPr>
              <a:t>     We are powerful learners…</a:t>
            </a:r>
            <a:r>
              <a:rPr lang="en-GB" b="1">
                <a:latin typeface="Calibri"/>
                <a:ea typeface="Calibri"/>
                <a:cs typeface="Calibri"/>
                <a:sym typeface="Calibri"/>
              </a:rPr>
              <a:t> </a:t>
            </a:r>
            <a:br>
              <a:rPr lang="en-GB" sz="3572" b="1">
                <a:solidFill>
                  <a:srgbClr val="FF0000"/>
                </a:solidFill>
                <a:latin typeface="Comic Sans MS"/>
                <a:ea typeface="Comic Sans MS"/>
                <a:cs typeface="Comic Sans MS"/>
                <a:sym typeface="Comic Sans MS"/>
              </a:rPr>
            </a:br>
            <a:endParaRPr sz="3572" b="1">
              <a:solidFill>
                <a:srgbClr val="FF0000"/>
              </a:solidFill>
              <a:latin typeface="Comic Sans MS"/>
              <a:ea typeface="Comic Sans MS"/>
              <a:cs typeface="Comic Sans MS"/>
              <a:sym typeface="Comic Sans MS"/>
            </a:endParaRPr>
          </a:p>
        </p:txBody>
      </p:sp>
      <p:pic>
        <p:nvPicPr>
          <p:cNvPr id="384" name="Google Shape;384;p7" descr="http://thesynaptictrust.org/images/pages/blp_heroes.jpg"/>
          <p:cNvPicPr preferRelativeResize="0">
            <a:picLocks noGrp="1"/>
          </p:cNvPicPr>
          <p:nvPr>
            <p:ph type="body" idx="1"/>
          </p:nvPr>
        </p:nvPicPr>
        <p:blipFill rotWithShape="1">
          <a:blip r:embed="rId3">
            <a:alphaModFix/>
          </a:blip>
          <a:srcRect/>
          <a:stretch/>
        </p:blipFill>
        <p:spPr>
          <a:xfrm>
            <a:off x="432472" y="2218544"/>
            <a:ext cx="8441012" cy="2634195"/>
          </a:xfrm>
          <a:prstGeom prst="rect">
            <a:avLst/>
          </a:prstGeom>
          <a:noFill/>
          <a:ln>
            <a:noFill/>
          </a:ln>
        </p:spPr>
      </p:pic>
      <p:sp>
        <p:nvSpPr>
          <p:cNvPr id="385" name="Google Shape;385;p7"/>
          <p:cNvSpPr txBox="1"/>
          <p:nvPr/>
        </p:nvSpPr>
        <p:spPr>
          <a:xfrm>
            <a:off x="218041" y="4922993"/>
            <a:ext cx="20679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B050"/>
                </a:solidFill>
                <a:latin typeface="Playwrite GB S"/>
                <a:ea typeface="Playwrite GB S"/>
                <a:cs typeface="Playwrite GB S"/>
                <a:sym typeface="Playwrite GB S"/>
              </a:rPr>
              <a:t>Resilient Robbie</a:t>
            </a:r>
            <a:r>
              <a:rPr lang="en-GB" sz="2000" b="1" i="0" u="none" strike="noStrike" cap="none">
                <a:solidFill>
                  <a:srgbClr val="00B050"/>
                </a:solidFill>
                <a:latin typeface="Comic Sans MS"/>
                <a:ea typeface="Comic Sans MS"/>
                <a:cs typeface="Comic Sans MS"/>
                <a:sym typeface="Comic Sans MS"/>
              </a:rPr>
              <a:t> </a:t>
            </a:r>
            <a:endParaRPr sz="1400" b="0" i="0" u="none" strike="noStrike" cap="none">
              <a:solidFill>
                <a:srgbClr val="000000"/>
              </a:solidFill>
              <a:latin typeface="Arial"/>
              <a:ea typeface="Arial"/>
              <a:cs typeface="Arial"/>
              <a:sym typeface="Arial"/>
            </a:endParaRPr>
          </a:p>
        </p:txBody>
      </p:sp>
      <p:sp>
        <p:nvSpPr>
          <p:cNvPr id="386" name="Google Shape;386;p7"/>
          <p:cNvSpPr txBox="1"/>
          <p:nvPr/>
        </p:nvSpPr>
        <p:spPr>
          <a:xfrm>
            <a:off x="2371621" y="4989539"/>
            <a:ext cx="20679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70C0"/>
                </a:solidFill>
                <a:latin typeface="Playwrite GB S"/>
                <a:ea typeface="Playwrite GB S"/>
                <a:cs typeface="Playwrite GB S"/>
                <a:sym typeface="Playwrite GB S"/>
              </a:rPr>
              <a:t>Resourceful Rosie</a:t>
            </a:r>
            <a:r>
              <a:rPr lang="en-GB" sz="2000" b="1" i="0" u="none" strike="noStrike" cap="none">
                <a:solidFill>
                  <a:srgbClr val="0070C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87" name="Google Shape;387;p7"/>
          <p:cNvSpPr txBox="1"/>
          <p:nvPr/>
        </p:nvSpPr>
        <p:spPr>
          <a:xfrm>
            <a:off x="4582988" y="5076949"/>
            <a:ext cx="20679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FF0000"/>
                </a:solidFill>
                <a:latin typeface="Playwrite GB S"/>
                <a:ea typeface="Playwrite GB S"/>
                <a:cs typeface="Playwrite GB S"/>
                <a:sym typeface="Playwrite GB S"/>
              </a:rPr>
              <a:t>Reflective Rick</a:t>
            </a:r>
            <a:r>
              <a:rPr lang="en-GB" sz="2000" b="1" i="0" u="none" strike="noStrike" cap="none">
                <a:solidFill>
                  <a:srgbClr val="FF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88" name="Google Shape;388;p7"/>
          <p:cNvSpPr txBox="1"/>
          <p:nvPr/>
        </p:nvSpPr>
        <p:spPr>
          <a:xfrm>
            <a:off x="6794378" y="4989550"/>
            <a:ext cx="20679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7030A0"/>
                </a:solidFill>
                <a:latin typeface="Playwrite GB S"/>
                <a:ea typeface="Playwrite GB S"/>
                <a:cs typeface="Playwrite GB S"/>
                <a:sym typeface="Playwrite GB S"/>
              </a:rPr>
              <a:t>Reciprocal Ruth </a:t>
            </a:r>
            <a:endParaRPr sz="1400" b="0" i="0" u="none" strike="noStrike" cap="none">
              <a:solidFill>
                <a:srgbClr val="000000"/>
              </a:solidFill>
              <a:latin typeface="Playwrite GB S"/>
              <a:ea typeface="Playwrite GB S"/>
              <a:cs typeface="Playwrite GB S"/>
              <a:sym typeface="Playwrite GB 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37ba5872375_6_504"/>
          <p:cNvSpPr txBox="1">
            <a:spLocks noGrp="1"/>
          </p:cNvSpPr>
          <p:nvPr>
            <p:ph type="title"/>
          </p:nvPr>
        </p:nvSpPr>
        <p:spPr>
          <a:xfrm>
            <a:off x="866440" y="927099"/>
            <a:ext cx="6345300" cy="709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entury Gothic"/>
              <a:buNone/>
            </a:pPr>
            <a:r>
              <a:rPr lang="en-GB">
                <a:latin typeface="Playwrite GB S"/>
                <a:ea typeface="Playwrite GB S"/>
                <a:cs typeface="Playwrite GB S"/>
                <a:sym typeface="Playwrite GB S"/>
              </a:rPr>
              <a:t>The EYFS Curriculum</a:t>
            </a:r>
            <a:endParaRPr>
              <a:latin typeface="Playwrite GB S"/>
              <a:ea typeface="Playwrite GB S"/>
              <a:cs typeface="Playwrite GB S"/>
              <a:sym typeface="Playwrite GB S"/>
            </a:endParaRPr>
          </a:p>
        </p:txBody>
      </p:sp>
      <p:pic>
        <p:nvPicPr>
          <p:cNvPr id="394" name="Google Shape;394;g37ba5872375_6_504"/>
          <p:cNvPicPr preferRelativeResize="0"/>
          <p:nvPr/>
        </p:nvPicPr>
        <p:blipFill rotWithShape="1">
          <a:blip r:embed="rId3">
            <a:alphaModFix/>
          </a:blip>
          <a:srcRect/>
          <a:stretch/>
        </p:blipFill>
        <p:spPr>
          <a:xfrm>
            <a:off x="791409" y="2135041"/>
            <a:ext cx="3392664" cy="4238049"/>
          </a:xfrm>
          <a:prstGeom prst="rect">
            <a:avLst/>
          </a:prstGeom>
          <a:noFill/>
          <a:ln>
            <a:noFill/>
          </a:ln>
        </p:spPr>
      </p:pic>
      <p:pic>
        <p:nvPicPr>
          <p:cNvPr id="395" name="Google Shape;395;g37ba5872375_6_504"/>
          <p:cNvPicPr preferRelativeResize="0"/>
          <p:nvPr/>
        </p:nvPicPr>
        <p:blipFill rotWithShape="1">
          <a:blip r:embed="rId4">
            <a:alphaModFix/>
          </a:blip>
          <a:srcRect/>
          <a:stretch/>
        </p:blipFill>
        <p:spPr>
          <a:xfrm>
            <a:off x="4347296" y="2135042"/>
            <a:ext cx="4288704" cy="430833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9"/>
        <p:cNvGrpSpPr/>
        <p:nvPr/>
      </p:nvGrpSpPr>
      <p:grpSpPr>
        <a:xfrm>
          <a:off x="0" y="0"/>
          <a:ext cx="0" cy="0"/>
          <a:chOff x="0" y="0"/>
          <a:chExt cx="0" cy="0"/>
        </a:xfrm>
      </p:grpSpPr>
      <p:sp>
        <p:nvSpPr>
          <p:cNvPr id="400" name="Google Shape;400;p8"/>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01" name="Google Shape;401;p8"/>
          <p:cNvSpPr/>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02" name="Google Shape;402;p8"/>
          <p:cNvSpPr/>
          <p:nvPr/>
        </p:nvSpPr>
        <p:spPr>
          <a:xfrm rot="-5677511">
            <a:off x="1942938" y="1881194"/>
            <a:ext cx="3299407" cy="330693"/>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03" name="Google Shape;403;p8"/>
          <p:cNvSpPr/>
          <p:nvPr/>
        </p:nvSpPr>
        <p:spPr>
          <a:xfrm rot="-5400000">
            <a:off x="3122264" y="751601"/>
            <a:ext cx="6053670" cy="5354799"/>
          </a:xfrm>
          <a:custGeom>
            <a:avLst/>
            <a:gdLst/>
            <a:ahLst/>
            <a:cxnLst/>
            <a:rect l="l" t="t" r="r" b="b"/>
            <a:pathLst>
              <a:path w="6053670" h="7139732" extrusionOk="0">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04" name="Google Shape;404;p8"/>
          <p:cNvSpPr/>
          <p:nvPr/>
        </p:nvSpPr>
        <p:spPr>
          <a:xfrm>
            <a:off x="0" y="1587"/>
            <a:ext cx="9144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05" name="Google Shape;405;p8"/>
          <p:cNvSpPr txBox="1">
            <a:spLocks noGrp="1"/>
          </p:cNvSpPr>
          <p:nvPr>
            <p:ph type="ctrTitle"/>
          </p:nvPr>
        </p:nvSpPr>
        <p:spPr>
          <a:xfrm>
            <a:off x="637250" y="1313175"/>
            <a:ext cx="3004800" cy="3798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5400"/>
              <a:buFont typeface="Calibri"/>
              <a:buNone/>
            </a:pPr>
            <a:r>
              <a:rPr lang="en-GB" sz="4600">
                <a:solidFill>
                  <a:schemeClr val="lt1"/>
                </a:solidFill>
                <a:latin typeface="Playwrite GB S"/>
                <a:ea typeface="Playwrite GB S"/>
                <a:cs typeface="Playwrite GB S"/>
                <a:sym typeface="Playwrite GB S"/>
              </a:rPr>
              <a:t>A Typical Day in Nursery</a:t>
            </a:r>
            <a:endParaRPr sz="4000">
              <a:solidFill>
                <a:schemeClr val="lt1"/>
              </a:solidFill>
              <a:latin typeface="Playwrite GB S"/>
              <a:ea typeface="Playwrite GB S"/>
              <a:cs typeface="Playwrite GB S"/>
              <a:sym typeface="Playwrite GB S"/>
            </a:endParaRPr>
          </a:p>
        </p:txBody>
      </p:sp>
      <p:sp>
        <p:nvSpPr>
          <p:cNvPr id="406" name="Google Shape;406;p8"/>
          <p:cNvSpPr txBox="1"/>
          <p:nvPr/>
        </p:nvSpPr>
        <p:spPr>
          <a:xfrm>
            <a:off x="3964775" y="535775"/>
            <a:ext cx="5014800" cy="6011400"/>
          </a:xfrm>
          <a:prstGeom prst="rect">
            <a:avLst/>
          </a:prstGeom>
          <a:noFill/>
          <a:ln>
            <a:noFill/>
          </a:ln>
        </p:spPr>
        <p:txBody>
          <a:bodyPr spcFirstLastPara="1" wrap="square" lIns="91425" tIns="91425" rIns="91425" bIns="91425" anchor="t" anchorCtr="0">
            <a:noAutofit/>
          </a:bodyPr>
          <a:lstStyle/>
          <a:p>
            <a:pPr marL="285750" marR="0" lvl="0" indent="-266700" algn="l" rtl="0">
              <a:lnSpc>
                <a:spcPct val="100000"/>
              </a:lnSpc>
              <a:spcBef>
                <a:spcPts val="600"/>
              </a:spcBef>
              <a:spcAft>
                <a:spcPts val="0"/>
              </a:spcAft>
              <a:buClr>
                <a:schemeClr val="dk1"/>
              </a:buClr>
              <a:buSzPts val="1500"/>
              <a:buFont typeface="Playwrite GB S"/>
              <a:buChar char="•"/>
            </a:pPr>
            <a:r>
              <a:rPr lang="en-GB" sz="1500" b="0" i="0" u="none" strike="noStrike" cap="none">
                <a:solidFill>
                  <a:schemeClr val="dk1"/>
                </a:solidFill>
                <a:latin typeface="Playwrite GB S"/>
                <a:ea typeface="Playwrite GB S"/>
                <a:cs typeface="Playwrite GB S"/>
                <a:sym typeface="Playwrite GB S"/>
              </a:rPr>
              <a:t>Registration &amp; activate</a:t>
            </a:r>
            <a:endParaRPr sz="1500" b="0" i="0" u="none" strike="noStrike" cap="none">
              <a:solidFill>
                <a:schemeClr val="dk1"/>
              </a:solidFill>
              <a:latin typeface="Playwrite GB S"/>
              <a:ea typeface="Playwrite GB S"/>
              <a:cs typeface="Playwrite GB S"/>
              <a:sym typeface="Playwrite GB S"/>
            </a:endParaRPr>
          </a:p>
          <a:p>
            <a:pPr marL="285750" marR="0" lvl="0" indent="-266700" algn="l" rtl="0">
              <a:lnSpc>
                <a:spcPct val="100000"/>
              </a:lnSpc>
              <a:spcBef>
                <a:spcPts val="600"/>
              </a:spcBef>
              <a:spcAft>
                <a:spcPts val="0"/>
              </a:spcAft>
              <a:buClr>
                <a:schemeClr val="dk1"/>
              </a:buClr>
              <a:buSzPts val="1500"/>
              <a:buFont typeface="Playwrite GB S"/>
              <a:buChar char="•"/>
            </a:pPr>
            <a:r>
              <a:rPr lang="en-GB" sz="1500" b="0" i="0" u="none" strike="noStrike" cap="none">
                <a:solidFill>
                  <a:schemeClr val="dk1"/>
                </a:solidFill>
                <a:latin typeface="Playwrite GB S"/>
                <a:ea typeface="Playwrite GB S"/>
                <a:cs typeface="Playwrite GB S"/>
                <a:sym typeface="Playwrite GB S"/>
              </a:rPr>
              <a:t>Free flow sessions between both classrooms. During this time children can complete an adult led activity linked to a specific area of learning for that week. There is also continuous provision available which is enhanced or changed each week in response to observations</a:t>
            </a:r>
            <a:endParaRPr sz="1500" b="0" i="0" u="none" strike="noStrike" cap="none">
              <a:solidFill>
                <a:schemeClr val="dk1"/>
              </a:solidFill>
              <a:latin typeface="Playwrite GB S"/>
              <a:ea typeface="Playwrite GB S"/>
              <a:cs typeface="Playwrite GB S"/>
              <a:sym typeface="Playwrite GB S"/>
            </a:endParaRPr>
          </a:p>
          <a:p>
            <a:pPr marL="285750" marR="0" lvl="0" indent="-266700" algn="l" rtl="0">
              <a:lnSpc>
                <a:spcPct val="100000"/>
              </a:lnSpc>
              <a:spcBef>
                <a:spcPts val="600"/>
              </a:spcBef>
              <a:spcAft>
                <a:spcPts val="0"/>
              </a:spcAft>
              <a:buClr>
                <a:schemeClr val="dk1"/>
              </a:buClr>
              <a:buSzPts val="1500"/>
              <a:buFont typeface="Playwrite GB S"/>
              <a:buChar char="•"/>
            </a:pPr>
            <a:r>
              <a:rPr lang="en-GB" sz="1500" b="0" i="0" u="none" strike="noStrike" cap="none">
                <a:solidFill>
                  <a:schemeClr val="dk1"/>
                </a:solidFill>
                <a:latin typeface="Playwrite GB S"/>
                <a:ea typeface="Playwrite GB S"/>
                <a:cs typeface="Playwrite GB S"/>
                <a:sym typeface="Playwrite GB S"/>
              </a:rPr>
              <a:t>Carpet focus: Power of Reading/ Maths/ Phonics </a:t>
            </a:r>
            <a:endParaRPr sz="1500" b="0" i="0" u="none" strike="noStrike" cap="none">
              <a:solidFill>
                <a:schemeClr val="dk1"/>
              </a:solidFill>
              <a:latin typeface="Playwrite GB S"/>
              <a:ea typeface="Playwrite GB S"/>
              <a:cs typeface="Playwrite GB S"/>
              <a:sym typeface="Playwrite GB S"/>
            </a:endParaRPr>
          </a:p>
          <a:p>
            <a:pPr marL="285750" marR="0" lvl="0" indent="-266700" algn="l" rtl="0">
              <a:lnSpc>
                <a:spcPct val="100000"/>
              </a:lnSpc>
              <a:spcBef>
                <a:spcPts val="600"/>
              </a:spcBef>
              <a:spcAft>
                <a:spcPts val="0"/>
              </a:spcAft>
              <a:buClr>
                <a:schemeClr val="dk1"/>
              </a:buClr>
              <a:buSzPts val="1500"/>
              <a:buFont typeface="Playwrite GB S"/>
              <a:buChar char="•"/>
            </a:pPr>
            <a:r>
              <a:rPr lang="en-GB" sz="1500" b="0" i="0" u="none" strike="noStrike" cap="none">
                <a:solidFill>
                  <a:schemeClr val="dk1"/>
                </a:solidFill>
                <a:latin typeface="Playwrite GB S"/>
                <a:ea typeface="Playwrite GB S"/>
                <a:cs typeface="Playwrite GB S"/>
                <a:sym typeface="Playwrite GB S"/>
              </a:rPr>
              <a:t>Snack time </a:t>
            </a:r>
            <a:r>
              <a:rPr lang="en-GB" sz="1500">
                <a:solidFill>
                  <a:schemeClr val="dk1"/>
                </a:solidFill>
                <a:latin typeface="Playwrite GB S"/>
                <a:ea typeface="Playwrite GB S"/>
                <a:cs typeface="Playwrite GB S"/>
                <a:sym typeface="Playwrite GB S"/>
              </a:rPr>
              <a:t>in family</a:t>
            </a:r>
            <a:r>
              <a:rPr lang="en-GB" sz="1500" b="0" i="0" u="none" strike="noStrike" cap="none">
                <a:solidFill>
                  <a:schemeClr val="dk1"/>
                </a:solidFill>
                <a:latin typeface="Playwrite GB S"/>
                <a:ea typeface="Playwrite GB S"/>
                <a:cs typeface="Playwrite GB S"/>
                <a:sym typeface="Playwrite GB S"/>
              </a:rPr>
              <a:t> groups and story time</a:t>
            </a:r>
            <a:endParaRPr sz="1500" b="0" i="0" u="none" strike="noStrike" cap="none">
              <a:solidFill>
                <a:schemeClr val="dk1"/>
              </a:solidFill>
              <a:latin typeface="Playwrite GB S"/>
              <a:ea typeface="Playwrite GB S"/>
              <a:cs typeface="Playwrite GB S"/>
              <a:sym typeface="Playwrite GB S"/>
            </a:endParaRPr>
          </a:p>
          <a:p>
            <a:pPr marL="285750" marR="0" lvl="0" indent="-266700" algn="l" rtl="0">
              <a:lnSpc>
                <a:spcPct val="100000"/>
              </a:lnSpc>
              <a:spcBef>
                <a:spcPts val="600"/>
              </a:spcBef>
              <a:spcAft>
                <a:spcPts val="0"/>
              </a:spcAft>
              <a:buClr>
                <a:schemeClr val="dk1"/>
              </a:buClr>
              <a:buSzPts val="1500"/>
              <a:buFont typeface="Playwrite GB S"/>
              <a:buChar char="•"/>
            </a:pPr>
            <a:r>
              <a:rPr lang="en-GB" sz="1500" b="0" i="0" u="none" strike="noStrike" cap="none">
                <a:solidFill>
                  <a:schemeClr val="dk1"/>
                </a:solidFill>
                <a:latin typeface="Playwrite GB S"/>
                <a:ea typeface="Playwrite GB S"/>
                <a:cs typeface="Playwrite GB S"/>
                <a:sym typeface="Playwrite GB S"/>
              </a:rPr>
              <a:t>Free flow sessions between both classrooms and outside</a:t>
            </a:r>
            <a:endParaRPr sz="1500" b="0" i="0" u="none" strike="noStrike" cap="none">
              <a:solidFill>
                <a:schemeClr val="dk1"/>
              </a:solidFill>
              <a:latin typeface="Playwrite GB S"/>
              <a:ea typeface="Playwrite GB S"/>
              <a:cs typeface="Playwrite GB S"/>
              <a:sym typeface="Playwrite GB S"/>
            </a:endParaRPr>
          </a:p>
          <a:p>
            <a:pPr marL="285750" marR="0" lvl="0" indent="-266700" algn="l" rtl="0">
              <a:lnSpc>
                <a:spcPct val="100000"/>
              </a:lnSpc>
              <a:spcBef>
                <a:spcPts val="600"/>
              </a:spcBef>
              <a:spcAft>
                <a:spcPts val="0"/>
              </a:spcAft>
              <a:buClr>
                <a:schemeClr val="dk1"/>
              </a:buClr>
              <a:buSzPts val="1500"/>
              <a:buFont typeface="Playwrite GB S"/>
              <a:buChar char="•"/>
            </a:pPr>
            <a:r>
              <a:rPr lang="en-GB" sz="1500" b="0" i="0" u="none" strike="noStrike" cap="none">
                <a:solidFill>
                  <a:schemeClr val="dk1"/>
                </a:solidFill>
                <a:latin typeface="Playwrite GB S"/>
                <a:ea typeface="Playwrite GB S"/>
                <a:cs typeface="Playwrite GB S"/>
                <a:sym typeface="Playwrite GB S"/>
              </a:rPr>
              <a:t>Carpet focus: Topic/R.E/Jigsaw/Phonics/Music</a:t>
            </a:r>
            <a:endParaRPr sz="1500" b="0" i="0" u="none" strike="noStrike" cap="none">
              <a:solidFill>
                <a:schemeClr val="dk1"/>
              </a:solidFill>
              <a:latin typeface="Playwrite GB S"/>
              <a:ea typeface="Playwrite GB S"/>
              <a:cs typeface="Playwrite GB S"/>
              <a:sym typeface="Playwrite GB S"/>
            </a:endParaRPr>
          </a:p>
          <a:p>
            <a:pPr marL="285750" marR="0" lvl="0" indent="-266700" algn="l" rtl="0">
              <a:lnSpc>
                <a:spcPct val="100000"/>
              </a:lnSpc>
              <a:spcBef>
                <a:spcPts val="600"/>
              </a:spcBef>
              <a:spcAft>
                <a:spcPts val="0"/>
              </a:spcAft>
              <a:buClr>
                <a:schemeClr val="dk1"/>
              </a:buClr>
              <a:buSzPts val="1500"/>
              <a:buFont typeface="Playwrite GB S"/>
              <a:buChar char="•"/>
            </a:pPr>
            <a:r>
              <a:rPr lang="en-GB" sz="1500" b="0" i="0" u="none" strike="noStrike" cap="none">
                <a:solidFill>
                  <a:schemeClr val="dk1"/>
                </a:solidFill>
                <a:latin typeface="Playwrite GB S"/>
                <a:ea typeface="Playwrite GB S"/>
                <a:cs typeface="Playwrite GB S"/>
                <a:sym typeface="Playwrite GB S"/>
              </a:rPr>
              <a:t>Lunchtime for 30 hours Nursery or home time for 15 hours Nursery</a:t>
            </a:r>
            <a:endParaRPr sz="1500" b="0" i="0" u="none" strike="noStrike" cap="none">
              <a:solidFill>
                <a:schemeClr val="dk1"/>
              </a:solidFill>
              <a:latin typeface="Playwrite GB S"/>
              <a:ea typeface="Playwrite GB S"/>
              <a:cs typeface="Playwrite GB S"/>
              <a:sym typeface="Playwrite GB S"/>
            </a:endParaRPr>
          </a:p>
          <a:p>
            <a:pPr marL="285750" marR="0" lvl="0" indent="-266700" algn="l" rtl="0">
              <a:lnSpc>
                <a:spcPct val="100000"/>
              </a:lnSpc>
              <a:spcBef>
                <a:spcPts val="600"/>
              </a:spcBef>
              <a:spcAft>
                <a:spcPts val="0"/>
              </a:spcAft>
              <a:buClr>
                <a:schemeClr val="dk1"/>
              </a:buClr>
              <a:buSzPts val="1500"/>
              <a:buFont typeface="Playwrite GB S"/>
              <a:buChar char="•"/>
            </a:pPr>
            <a:r>
              <a:rPr lang="en-GB" sz="1500" b="0" i="0" u="none" strike="noStrike" cap="none">
                <a:solidFill>
                  <a:schemeClr val="dk1"/>
                </a:solidFill>
                <a:latin typeface="Playwrite GB S"/>
                <a:ea typeface="Playwrite GB S"/>
                <a:cs typeface="Playwrite GB S"/>
                <a:sym typeface="Playwrite GB S"/>
              </a:rPr>
              <a:t>Carpet focus: Topic/Life skills/Maths </a:t>
            </a:r>
            <a:endParaRPr sz="1500" b="0" i="0" u="none" strike="noStrike" cap="none">
              <a:solidFill>
                <a:schemeClr val="dk1"/>
              </a:solidFill>
              <a:latin typeface="Playwrite GB S"/>
              <a:ea typeface="Playwrite GB S"/>
              <a:cs typeface="Playwrite GB S"/>
              <a:sym typeface="Playwrite GB S"/>
            </a:endParaRPr>
          </a:p>
          <a:p>
            <a:pPr marL="285750" marR="0" lvl="0" indent="-266700" algn="l" rtl="0">
              <a:lnSpc>
                <a:spcPct val="100000"/>
              </a:lnSpc>
              <a:spcBef>
                <a:spcPts val="600"/>
              </a:spcBef>
              <a:spcAft>
                <a:spcPts val="0"/>
              </a:spcAft>
              <a:buClr>
                <a:schemeClr val="dk1"/>
              </a:buClr>
              <a:buSzPts val="1500"/>
              <a:buFont typeface="Playwrite GB S"/>
              <a:buChar char="•"/>
            </a:pPr>
            <a:r>
              <a:rPr lang="en-GB" sz="1500" b="0" i="0" u="none" strike="noStrike" cap="none">
                <a:solidFill>
                  <a:schemeClr val="dk1"/>
                </a:solidFill>
                <a:latin typeface="Playwrite GB S"/>
                <a:ea typeface="Playwrite GB S"/>
                <a:cs typeface="Playwrite GB S"/>
                <a:sym typeface="Playwrite GB S"/>
              </a:rPr>
              <a:t>Free flow sessions in one classroom and outside</a:t>
            </a:r>
            <a:endParaRPr sz="1500" b="0" i="0" u="none" strike="noStrike" cap="none">
              <a:solidFill>
                <a:schemeClr val="dk1"/>
              </a:solidFill>
              <a:latin typeface="Playwrite GB S"/>
              <a:ea typeface="Playwrite GB S"/>
              <a:cs typeface="Playwrite GB S"/>
              <a:sym typeface="Playwrite GB S"/>
            </a:endParaRPr>
          </a:p>
          <a:p>
            <a:pPr marL="285750" marR="0" lvl="0" indent="-266700" algn="l" rtl="0">
              <a:lnSpc>
                <a:spcPct val="100000"/>
              </a:lnSpc>
              <a:spcBef>
                <a:spcPts val="600"/>
              </a:spcBef>
              <a:spcAft>
                <a:spcPts val="0"/>
              </a:spcAft>
              <a:buClr>
                <a:schemeClr val="dk1"/>
              </a:buClr>
              <a:buSzPts val="1500"/>
              <a:buFont typeface="Playwrite GB S"/>
              <a:buChar char="•"/>
            </a:pPr>
            <a:r>
              <a:rPr lang="en-GB" sz="1500" b="0" i="0" u="none" strike="noStrike" cap="none">
                <a:solidFill>
                  <a:schemeClr val="dk1"/>
                </a:solidFill>
                <a:latin typeface="Playwrite GB S"/>
                <a:ea typeface="Playwrite GB S"/>
                <a:cs typeface="Playwrite GB S"/>
                <a:sym typeface="Playwrite GB S"/>
              </a:rPr>
              <a:t>Storytime</a:t>
            </a:r>
            <a:endParaRPr sz="1500" b="0" i="0" u="none" strike="noStrike" cap="none">
              <a:solidFill>
                <a:schemeClr val="dk1"/>
              </a:solidFill>
              <a:latin typeface="Playwrite GB S"/>
              <a:ea typeface="Playwrite GB S"/>
              <a:cs typeface="Playwrite GB S"/>
              <a:sym typeface="Playwrite GB S"/>
            </a:endParaRPr>
          </a:p>
          <a:p>
            <a:pPr marL="285750" marR="0" lvl="0" indent="-266700" algn="l" rtl="0">
              <a:lnSpc>
                <a:spcPct val="100000"/>
              </a:lnSpc>
              <a:spcBef>
                <a:spcPts val="600"/>
              </a:spcBef>
              <a:spcAft>
                <a:spcPts val="0"/>
              </a:spcAft>
              <a:buClr>
                <a:schemeClr val="dk1"/>
              </a:buClr>
              <a:buSzPts val="1500"/>
              <a:buFont typeface="Playwrite GB S"/>
              <a:buChar char="•"/>
            </a:pPr>
            <a:r>
              <a:rPr lang="en-GB" sz="1500" b="0" i="0" u="none" strike="noStrike" cap="none">
                <a:solidFill>
                  <a:schemeClr val="dk1"/>
                </a:solidFill>
                <a:latin typeface="Playwrite GB S"/>
                <a:ea typeface="Playwrite GB S"/>
                <a:cs typeface="Playwrite GB S"/>
                <a:sym typeface="Playwrite GB S"/>
              </a:rPr>
              <a:t>Hometime for 30 hours Nursery</a:t>
            </a:r>
            <a:endParaRPr sz="1500" b="0" i="0" u="none" strike="noStrike" cap="none">
              <a:solidFill>
                <a:schemeClr val="dk1"/>
              </a:solidFill>
              <a:latin typeface="Playwrite GB S"/>
              <a:ea typeface="Playwrite GB S"/>
              <a:cs typeface="Playwrite GB S"/>
              <a:sym typeface="Playwrite GB S"/>
            </a:endParaRPr>
          </a:p>
          <a:p>
            <a:pPr marL="285750" lvl="0" indent="-266700" algn="l" rtl="0">
              <a:spcBef>
                <a:spcPts val="600"/>
              </a:spcBef>
              <a:spcAft>
                <a:spcPts val="0"/>
              </a:spcAft>
              <a:buClr>
                <a:schemeClr val="dk1"/>
              </a:buClr>
              <a:buSzPts val="1500"/>
              <a:buFont typeface="Playwrite GB S"/>
              <a:buChar char="•"/>
            </a:pPr>
            <a:r>
              <a:rPr lang="en-GB" sz="1500">
                <a:solidFill>
                  <a:schemeClr val="dk1"/>
                </a:solidFill>
                <a:latin typeface="Playwrite GB S"/>
                <a:ea typeface="Playwrite GB S"/>
                <a:cs typeface="Playwrite GB S"/>
                <a:sym typeface="Playwrite GB S"/>
              </a:rPr>
              <a:t>Every Tuesday, each family group will visit the library and have a PE lesson in the hall starting from Tuesday 14th October 2025</a:t>
            </a:r>
            <a:endParaRPr sz="1500">
              <a:solidFill>
                <a:schemeClr val="dk1"/>
              </a:solidFill>
              <a:latin typeface="Playwrite GB S"/>
              <a:ea typeface="Playwrite GB S"/>
              <a:cs typeface="Playwrite GB S"/>
              <a:sym typeface="Playwrite GB S"/>
            </a:endParaRPr>
          </a:p>
        </p:txBody>
      </p:sp>
    </p:spTree>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4088</Words>
  <Application>Microsoft Office PowerPoint</Application>
  <PresentationFormat>On-screen Show (4:3)</PresentationFormat>
  <Paragraphs>417</Paragraphs>
  <Slides>34</Slides>
  <Notes>34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Tahoma</vt:lpstr>
      <vt:lpstr>Arial</vt:lpstr>
      <vt:lpstr>Comic Sans MS</vt:lpstr>
      <vt:lpstr>Calibri</vt:lpstr>
      <vt:lpstr>Century Gothic</vt:lpstr>
      <vt:lpstr>Noto Sans Symbols</vt:lpstr>
      <vt:lpstr>Playwrite GB S</vt:lpstr>
      <vt:lpstr>Ion Boardroom</vt:lpstr>
      <vt:lpstr>Ion Boardroom</vt:lpstr>
      <vt:lpstr>PowerPoint Presentation</vt:lpstr>
      <vt:lpstr>EYFS Team </vt:lpstr>
      <vt:lpstr>PowerPoint Presentation</vt:lpstr>
      <vt:lpstr>PowerPoint Presentation</vt:lpstr>
      <vt:lpstr>Valley Values </vt:lpstr>
      <vt:lpstr>Valley Life Skills </vt:lpstr>
      <vt:lpstr>     We are powerful learners…  </vt:lpstr>
      <vt:lpstr>The EYFS Curriculum</vt:lpstr>
      <vt:lpstr>A Typical Day in Nursery</vt:lpstr>
      <vt:lpstr>A Typical Day in Reception</vt:lpstr>
      <vt:lpstr>Friday afternoon Enrichment</vt:lpstr>
      <vt:lpstr>Nursery   Personal, Social &amp; Emotional Development  (P.S.E.D)</vt:lpstr>
      <vt:lpstr>Reception   Personal, Social &amp; Emotional Development  (P.S.E.D)</vt:lpstr>
      <vt:lpstr>Nursery  Communication &amp; Language </vt:lpstr>
      <vt:lpstr>Reception  Communication &amp; Language </vt:lpstr>
      <vt:lpstr>Nursery   Physical Development </vt:lpstr>
      <vt:lpstr>Reception   Physical Development </vt:lpstr>
      <vt:lpstr>Nursery  Literacy     </vt:lpstr>
      <vt:lpstr>Nursery   Phonics    </vt:lpstr>
      <vt:lpstr>Reception   Literacy   </vt:lpstr>
      <vt:lpstr>Literacy: Phonics in Reception</vt:lpstr>
      <vt:lpstr>PowerPoint Presentation</vt:lpstr>
      <vt:lpstr>Nursery  Mathematical Development  Maths Workshop on Tuesday 7th October at 8.45-9.15am</vt:lpstr>
      <vt:lpstr>Reception   Mathematical Development</vt:lpstr>
      <vt:lpstr>Nursery Curriculum Themes </vt:lpstr>
      <vt:lpstr>Reception Curriculum Themes </vt:lpstr>
      <vt:lpstr>PowerPoint Presentation</vt:lpstr>
      <vt:lpstr>PowerPoint Presentation</vt:lpstr>
      <vt:lpstr>PowerPoint Presentation</vt:lpstr>
      <vt:lpstr>PowerPoint Presentation</vt:lpstr>
      <vt:lpstr>PowerPoint Presentation</vt:lpstr>
      <vt:lpstr>A few ways you can help your child succeed at school</vt:lpstr>
      <vt:lpstr>Alternative things to ask your child instead of ‘How was school?’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Ian Wilton</dc:creator>
  <cp:lastModifiedBy>Kate Huntington</cp:lastModifiedBy>
  <cp:revision>1</cp:revision>
  <dcterms:created xsi:type="dcterms:W3CDTF">2020-09-09T18:39:47Z</dcterms:created>
  <dcterms:modified xsi:type="dcterms:W3CDTF">2025-09-11T22:32:10Z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0x010100AC19DC78AEBC41418D573F590B252E20</vt:lpwstr>
  </property>
  <property fmtid="{D5CDD505-2E9C-101B-9397-08002B2CF9AE}" pid="3" name="MediaServiceImageTags">
    <vt:lpwstr/>
  </property>
</Properties>
</file>