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6"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Lst>
  <p:sldSz cy="6858000" cx="9144000"/>
  <p:notesSz cx="6797675" cy="9926625"/>
  <p:embeddedFontLst>
    <p:embeddedFont>
      <p:font typeface="Playwrite GB S"/>
      <p:regular r:id="rId41"/>
      <p:italic r:id="rId42"/>
    </p:embeddedFont>
    <p:embeddedFont>
      <p:font typeface="Tahoma"/>
      <p:regular r:id="rId43"/>
      <p:bold r:id="rId44"/>
    </p:embeddedFont>
    <p:embeddedFont>
      <p:font typeface="Century Gothic"/>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2D200454-40CA-4A62-9FC3-DE9A4176ACB9}">
      <p15:notesGuideLst>
        <p15:guide id="1" orient="horz" pos="3127">
          <p15:clr>
            <a:srgbClr val="A4A3A4"/>
          </p15:clr>
        </p15:guide>
        <p15:guide id="2" pos="2141">
          <p15:clr>
            <a:srgbClr val="A4A3A4"/>
          </p15:clr>
        </p15:guide>
      </p15:notesGuideLst>
    </p:ext>
    <p:ext uri="GoogleSlidesCustomDataVersion2">
      <go:slidesCustomData xmlns:go="http://customooxmlschemas.google.com/" r:id="rId49" roundtripDataSignature="AMtx7miUZtTqQLDm+z/e1FYNQPMGaHH43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B037FEE-C4D8-4025-95B9-3DE9236FE8BB}">
  <a:tblStyle styleId="{EB037FEE-C4D8-4025-95B9-3DE9236FE8BB}" styleName="Table_0">
    <a:wholeTbl>
      <a:tcTxStyle b="off" i="off">
        <a:font>
          <a:latin typeface="Century Gothic"/>
          <a:ea typeface="Century Gothic"/>
          <a:cs typeface="Century Gothic"/>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2E6EA"/>
          </a:solidFill>
        </a:fill>
      </a:tcStyle>
    </a:wholeTbl>
    <a:band1H>
      <a:tcTxStyle b="off" i="off"/>
      <a:tcStyle>
        <a:fill>
          <a:solidFill>
            <a:srgbClr val="E4CAD2"/>
          </a:solidFill>
        </a:fill>
      </a:tcStyle>
    </a:band1H>
    <a:band2H>
      <a:tcTxStyle b="off" i="off"/>
    </a:band2H>
    <a:band1V>
      <a:tcTxStyle b="off" i="off"/>
      <a:tcStyle>
        <a:fill>
          <a:solidFill>
            <a:srgbClr val="E4CAD2"/>
          </a:solidFill>
        </a:fill>
      </a:tcStyle>
    </a:band1V>
    <a:band2V>
      <a:tcTxStyle b="off" i="off"/>
    </a:band2V>
    <a:lastCol>
      <a:tcTxStyle b="on" i="off">
        <a:font>
          <a:latin typeface="Century Gothic"/>
          <a:ea typeface="Century Gothic"/>
          <a:cs typeface="Century Gothic"/>
        </a:font>
        <a:schemeClr val="lt1"/>
      </a:tcTxStyle>
      <a:tcStyle>
        <a:fill>
          <a:solidFill>
            <a:schemeClr val="accent1"/>
          </a:solidFill>
        </a:fill>
      </a:tcStyle>
    </a:lastCol>
    <a:firstCol>
      <a:tcTxStyle b="on" i="off">
        <a:font>
          <a:latin typeface="Century Gothic"/>
          <a:ea typeface="Century Gothic"/>
          <a:cs typeface="Century Gothic"/>
        </a:font>
        <a:schemeClr val="lt1"/>
      </a:tcTxStyle>
      <a:tcStyle>
        <a:fill>
          <a:solidFill>
            <a:schemeClr val="accent1"/>
          </a:solidFill>
        </a:fill>
      </a:tcStyle>
    </a:firstCol>
    <a:lastRow>
      <a:tcTxStyle b="on" i="off">
        <a:font>
          <a:latin typeface="Century Gothic"/>
          <a:ea typeface="Century Gothic"/>
          <a:cs typeface="Century Gothic"/>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entury Gothic"/>
          <a:ea typeface="Century Gothic"/>
          <a:cs typeface="Century Gothic"/>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 styleId="{F03E6436-5162-42EC-8C44-0236C16F5F24}" styleName="Table_1">
    <a:wholeTbl>
      <a:tcTxStyle b="off" i="off">
        <a:font>
          <a:latin typeface="Century Gothic"/>
          <a:ea typeface="Century Gothic"/>
          <a:cs typeface="Century Gothic"/>
        </a:font>
        <a:schemeClr val="dk1"/>
      </a:tcTxStyle>
      <a:tcStyle>
        <a:tcBdr>
          <a:left>
            <a:ln cap="flat" cmpd="sng" w="12700">
              <a:solidFill>
                <a:schemeClr val="accent1"/>
              </a:solidFill>
              <a:prstDash val="solid"/>
              <a:round/>
              <a:headEnd len="sm" w="sm" type="none"/>
              <a:tailEnd len="sm" w="sm" type="none"/>
            </a:ln>
          </a:left>
          <a:right>
            <a:ln cap="flat" cmpd="sng" w="12700">
              <a:solidFill>
                <a:schemeClr val="accent1"/>
              </a:solidFill>
              <a:prstDash val="solid"/>
              <a:round/>
              <a:headEnd len="sm" w="sm" type="none"/>
              <a:tailEnd len="sm" w="sm" type="none"/>
            </a:ln>
          </a:right>
          <a:top>
            <a:ln cap="flat" cmpd="sng" w="12700">
              <a:solidFill>
                <a:schemeClr val="accent1"/>
              </a:solidFill>
              <a:prstDash val="solid"/>
              <a:round/>
              <a:headEnd len="sm" w="sm" type="none"/>
              <a:tailEnd len="sm" w="sm" type="none"/>
            </a:ln>
          </a:top>
          <a:bottom>
            <a:ln cap="flat" cmpd="sng" w="12700">
              <a:solidFill>
                <a:schemeClr val="accent1"/>
              </a:solidFill>
              <a:prstDash val="solid"/>
              <a:round/>
              <a:headEnd len="sm" w="sm" type="none"/>
              <a:tailEnd len="sm" w="sm" type="none"/>
            </a:ln>
          </a:bottom>
          <a:insideH>
            <a:ln cap="flat" cmpd="sng" w="12700">
              <a:solidFill>
                <a:schemeClr val="accent1"/>
              </a:solidFill>
              <a:prstDash val="solid"/>
              <a:round/>
              <a:headEnd len="sm" w="sm" type="none"/>
              <a:tailEnd len="sm" w="sm" type="none"/>
            </a:ln>
          </a:insideH>
          <a:insideV>
            <a:ln cap="flat" cmpd="sng" w="12700">
              <a:solidFill>
                <a:schemeClr val="accent1"/>
              </a:solidFill>
              <a:prstDash val="solid"/>
              <a:round/>
              <a:headEnd len="sm" w="sm" type="none"/>
              <a:tailEnd len="sm" w="sm" type="none"/>
            </a:ln>
          </a:insideV>
        </a:tcBdr>
        <a:fill>
          <a:solidFill>
            <a:srgbClr val="FFFFFF">
              <a:alpha val="0"/>
            </a:srgbClr>
          </a:solidFill>
        </a:fill>
      </a:tcStyle>
    </a:wholeTbl>
    <a:band1H>
      <a:tcTxStyle b="off" i="off"/>
      <a:tcStyle>
        <a:fill>
          <a:solidFill>
            <a:schemeClr val="accent1">
              <a:alpha val="20000"/>
            </a:schemeClr>
          </a:solidFill>
        </a:fill>
      </a:tcStyle>
    </a:band1H>
    <a:band2H>
      <a:tcTxStyle b="off" i="off"/>
    </a:band2H>
    <a:band1V>
      <a:tcTxStyle b="off" i="off"/>
      <a:tcStyle>
        <a:fill>
          <a:solidFill>
            <a:schemeClr val="accent1">
              <a:alpha val="20000"/>
            </a:schemeClr>
          </a:solidFill>
        </a:fill>
      </a:tcStyle>
    </a:band1V>
    <a:band2V>
      <a:tcTxStyle b="off" i="off"/>
    </a:band2V>
    <a:lastCol>
      <a:tcTxStyle b="on" i="off"/>
    </a:lastCol>
    <a:firstCol>
      <a:tcTxStyle b="on" i="off"/>
    </a:firstCol>
    <a:lastRow>
      <a:tcTxStyle b="on" i="off"/>
      <a:tcStyle>
        <a:tcBdr>
          <a:top>
            <a:ln cap="flat" cmpd="sng" w="50800">
              <a:solidFill>
                <a:schemeClr val="accent1"/>
              </a:solidFill>
              <a:prstDash val="solid"/>
              <a:round/>
              <a:headEnd len="sm" w="sm" type="none"/>
              <a:tailEnd len="sm" w="sm" type="none"/>
            </a:ln>
          </a:top>
        </a:tcBdr>
        <a:fill>
          <a:solidFill>
            <a:srgbClr val="FFFFFF">
              <a:alpha val="0"/>
            </a:srgbClr>
          </a:solidFill>
        </a:fill>
      </a:tcStyle>
    </a:lastRow>
    <a:seCell>
      <a:tcTxStyle b="off" i="off"/>
    </a:seCell>
    <a:swCell>
      <a:tcTxStyle b="off" i="off"/>
    </a:swCell>
    <a:firstRow>
      <a:tcTxStyle b="on" i="off"/>
      <a:tcStyle>
        <a:tcBdr>
          <a:bottom>
            <a:ln cap="flat" cmpd="sng" w="25400">
              <a:solidFill>
                <a:schemeClr val="accent1"/>
              </a:solidFill>
              <a:prstDash val="solid"/>
              <a:round/>
              <a:headEnd len="sm" w="sm" type="none"/>
              <a:tailEnd len="sm" w="sm" type="none"/>
            </a:ln>
          </a:bottom>
        </a:tcBdr>
        <a:fill>
          <a:solidFill>
            <a:srgbClr val="FFFFFF">
              <a:alpha val="0"/>
            </a:srgbClr>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3127" orient="horz"/>
        <p:guide pos="2141"/>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font" Target="fonts/PlaywriteGBS-italic.fntdata"/><Relationship Id="rId41" Type="http://schemas.openxmlformats.org/officeDocument/2006/relationships/font" Target="fonts/PlaywriteGBS-regular.fntdata"/><Relationship Id="rId44" Type="http://schemas.openxmlformats.org/officeDocument/2006/relationships/font" Target="fonts/Tahoma-bold.fntdata"/><Relationship Id="rId43" Type="http://schemas.openxmlformats.org/officeDocument/2006/relationships/font" Target="fonts/Tahoma-regular.fntdata"/><Relationship Id="rId46" Type="http://schemas.openxmlformats.org/officeDocument/2006/relationships/font" Target="fonts/CenturyGothic-bold.fntdata"/><Relationship Id="rId45" Type="http://schemas.openxmlformats.org/officeDocument/2006/relationships/font" Target="fonts/CenturyGothic-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CenturyGothic-boldItalic.fntdata"/><Relationship Id="rId47" Type="http://schemas.openxmlformats.org/officeDocument/2006/relationships/font" Target="fonts/CenturyGothic-italic.fntdata"/><Relationship Id="rId49" Type="http://customschemas.google.com/relationships/presentationmetadata" Target="meta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5659" cy="496332"/>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9pPr>
          </a:lstStyle>
          <a:p/>
        </p:txBody>
      </p:sp>
      <p:sp>
        <p:nvSpPr>
          <p:cNvPr id="4" name="Google Shape;4;n"/>
          <p:cNvSpPr txBox="1"/>
          <p:nvPr>
            <p:ph idx="10" type="dt"/>
          </p:nvPr>
        </p:nvSpPr>
        <p:spPr>
          <a:xfrm>
            <a:off x="3850443" y="0"/>
            <a:ext cx="2945659" cy="496332"/>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9pPr>
          </a:lstStyle>
          <a:p/>
        </p:txBody>
      </p:sp>
      <p:sp>
        <p:nvSpPr>
          <p:cNvPr id="5" name="Google Shape;5;n"/>
          <p:cNvSpPr/>
          <p:nvPr>
            <p:ph idx="3"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28583"/>
            <a:ext cx="2945659" cy="496332"/>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9pPr>
          </a:lstStyle>
          <a:p/>
        </p:txBody>
      </p:sp>
      <p:sp>
        <p:nvSpPr>
          <p:cNvPr id="8" name="Google Shape;8;n"/>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Tahoma"/>
                <a:ea typeface="Tahoma"/>
                <a:cs typeface="Tahoma"/>
                <a:sym typeface="Tahoma"/>
              </a:rPr>
              <a:t>‹#›</a:t>
            </a:fld>
            <a:endParaRPr b="0" i="0" sz="1200" u="none" cap="none" strike="noStrike">
              <a:solidFill>
                <a:schemeClr val="dk1"/>
              </a:solidFill>
              <a:latin typeface="Tahoma"/>
              <a:ea typeface="Tahoma"/>
              <a:cs typeface="Tahoma"/>
              <a:sym typeface="Tahoma"/>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0" name="Google Shape;290;p1: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t/>
            </a:r>
            <a:endParaRPr/>
          </a:p>
        </p:txBody>
      </p:sp>
      <p:sp>
        <p:nvSpPr>
          <p:cNvPr id="291" name="Google Shape;291;p1: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2: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5" name="Google Shape;305;p2: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3: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7" name="Google Shape;327;p3: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t/>
            </a:r>
            <a:endParaRPr/>
          </a:p>
        </p:txBody>
      </p:sp>
      <p:sp>
        <p:nvSpPr>
          <p:cNvPr id="328" name="Google Shape;328;p3: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4: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2" name="Google Shape;342;p4: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GB"/>
              <a:t>Jon</a:t>
            </a:r>
            <a:endParaRPr/>
          </a:p>
        </p:txBody>
      </p:sp>
      <p:sp>
        <p:nvSpPr>
          <p:cNvPr id="343" name="Google Shape;343;p4: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3fa0b6f9cc4_0_0: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1" name="Google Shape;361;g3fa0b6f9cc4_0_0: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412ba859f2d_0_10: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2" name="Google Shape;372;g412ba859f2d_0_10: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5: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3" name="Google Shape;383;p5: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GB"/>
              <a:t>David</a:t>
            </a:r>
            <a:endParaRPr/>
          </a:p>
        </p:txBody>
      </p:sp>
      <p:sp>
        <p:nvSpPr>
          <p:cNvPr id="384" name="Google Shape;384;p5: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6: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4" name="Google Shape;394;p6: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GB"/>
              <a:t>David</a:t>
            </a:r>
            <a:endParaRPr/>
          </a:p>
        </p:txBody>
      </p:sp>
      <p:sp>
        <p:nvSpPr>
          <p:cNvPr id="395" name="Google Shape;395;p6: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412ba859f2d_0_0: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3" name="Google Shape;403;g412ba859f2d_0_0: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9: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4" name="Google Shape;414;p9: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10: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5" name="Google Shape;425;p10: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11: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6" name="Google Shape;436;p11: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37c0e2afc4b_0_1: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7" name="Google Shape;447;g37c0e2afc4b_0_1: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12: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9" name="Google Shape;459;p12: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13: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0" name="Google Shape;470;p13: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15: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6" name="Google Shape;476;p15: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16: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8" name="Google Shape;488;p16: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17: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0" name="Google Shape;500;p17: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GB"/>
              <a:t>Natasha</a:t>
            </a:r>
            <a:endParaRPr/>
          </a:p>
        </p:txBody>
      </p:sp>
      <p:sp>
        <p:nvSpPr>
          <p:cNvPr id="501" name="Google Shape;501;p17: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18: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2" name="Google Shape;512;p18: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GB"/>
              <a:t>Natasha</a:t>
            </a:r>
            <a:endParaRPr/>
          </a:p>
        </p:txBody>
      </p:sp>
      <p:sp>
        <p:nvSpPr>
          <p:cNvPr id="513" name="Google Shape;513;p18: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19: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5" name="Google Shape;525;p19: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GB"/>
              <a:t>Jon</a:t>
            </a:r>
            <a:endParaRPr/>
          </a:p>
        </p:txBody>
      </p:sp>
      <p:sp>
        <p:nvSpPr>
          <p:cNvPr id="526" name="Google Shape;526;p19: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20: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7" name="Google Shape;537;p20: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GB"/>
              <a:t>Jon</a:t>
            </a:r>
            <a:endParaRPr/>
          </a:p>
        </p:txBody>
      </p:sp>
      <p:sp>
        <p:nvSpPr>
          <p:cNvPr id="538" name="Google Shape;538;p20: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21: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9" name="Google Shape;549;p21: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GB"/>
              <a:t>Jon</a:t>
            </a:r>
            <a:endParaRPr/>
          </a:p>
        </p:txBody>
      </p:sp>
      <p:sp>
        <p:nvSpPr>
          <p:cNvPr id="550" name="Google Shape;550;p21: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3fa0b6f9cc4_0_20: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1" name="Google Shape;561;g3fa0b6f9cc4_0_20: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Jon</a:t>
            </a:r>
            <a:endParaRPr/>
          </a:p>
        </p:txBody>
      </p:sp>
      <p:sp>
        <p:nvSpPr>
          <p:cNvPr id="562" name="Google Shape;562;g3fa0b6f9cc4_0_20:notes"/>
          <p:cNvSpPr txBox="1"/>
          <p:nvPr>
            <p:ph idx="12" type="sldNum"/>
          </p:nvPr>
        </p:nvSpPr>
        <p:spPr>
          <a:xfrm>
            <a:off x="3850443" y="9428583"/>
            <a:ext cx="2945700" cy="496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3fa0b6f9cc4_0_32: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3" name="Google Shape;573;g3fa0b6f9cc4_0_32: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Jon</a:t>
            </a:r>
            <a:endParaRPr/>
          </a:p>
        </p:txBody>
      </p:sp>
      <p:sp>
        <p:nvSpPr>
          <p:cNvPr id="574" name="Google Shape;574;g3fa0b6f9cc4_0_32:notes"/>
          <p:cNvSpPr txBox="1"/>
          <p:nvPr>
            <p:ph idx="12" type="sldNum"/>
          </p:nvPr>
        </p:nvSpPr>
        <p:spPr>
          <a:xfrm>
            <a:off x="3850443" y="9428583"/>
            <a:ext cx="2945700" cy="496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3fa0b6f9cc4_0_54: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5" name="Google Shape;585;g3fa0b6f9cc4_0_54: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Jon</a:t>
            </a:r>
            <a:endParaRPr/>
          </a:p>
        </p:txBody>
      </p:sp>
      <p:sp>
        <p:nvSpPr>
          <p:cNvPr id="586" name="Google Shape;586;g3fa0b6f9cc4_0_54:notes"/>
          <p:cNvSpPr txBox="1"/>
          <p:nvPr>
            <p:ph idx="12" type="sldNum"/>
          </p:nvPr>
        </p:nvSpPr>
        <p:spPr>
          <a:xfrm>
            <a:off x="3850443" y="9428583"/>
            <a:ext cx="2945700" cy="496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p22: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7" name="Google Shape;597;p22: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GB"/>
              <a:t>Jon</a:t>
            </a:r>
            <a:endParaRPr/>
          </a:p>
        </p:txBody>
      </p:sp>
      <p:sp>
        <p:nvSpPr>
          <p:cNvPr id="598" name="Google Shape;598;p22: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p23: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0" name="Google Shape;620;p23: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GB"/>
              <a:t>Jon</a:t>
            </a:r>
            <a:endParaRPr/>
          </a:p>
        </p:txBody>
      </p:sp>
      <p:sp>
        <p:nvSpPr>
          <p:cNvPr id="621" name="Google Shape;621;p23: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24: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2" name="Google Shape;632;p24: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GB"/>
              <a:t>Jon</a:t>
            </a:r>
            <a:endParaRPr/>
          </a:p>
        </p:txBody>
      </p:sp>
      <p:sp>
        <p:nvSpPr>
          <p:cNvPr id="633" name="Google Shape;633;p24: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25: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4" name="Google Shape;644;p25: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GB"/>
              <a:t>Jon</a:t>
            </a:r>
            <a:endParaRPr/>
          </a:p>
        </p:txBody>
      </p:sp>
      <p:sp>
        <p:nvSpPr>
          <p:cNvPr id="645" name="Google Shape;645;p25: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p26: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6" name="Google Shape;656;p26: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GB"/>
              <a:t>Jon</a:t>
            </a:r>
            <a:endParaRPr/>
          </a:p>
        </p:txBody>
      </p:sp>
      <p:sp>
        <p:nvSpPr>
          <p:cNvPr id="657" name="Google Shape;657;p26: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g37bb191222c_0_0: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8" name="Google Shape;668;g37bb191222c_0_0: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t>Jon</a:t>
            </a:r>
            <a:endParaRPr/>
          </a:p>
        </p:txBody>
      </p:sp>
      <p:sp>
        <p:nvSpPr>
          <p:cNvPr id="669" name="Google Shape;669;g37bb191222c_0_0:notes"/>
          <p:cNvSpPr txBox="1"/>
          <p:nvPr>
            <p:ph idx="12" type="sldNum"/>
          </p:nvPr>
        </p:nvSpPr>
        <p:spPr>
          <a:xfrm>
            <a:off x="3850443" y="9428583"/>
            <a:ext cx="2945700" cy="496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28: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0" name="Google Shape;680;p28: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00"/>
              <a:buNone/>
            </a:pPr>
            <a:r>
              <a:rPr lang="en-GB"/>
              <a:t>Jon</a:t>
            </a:r>
            <a:endParaRPr/>
          </a:p>
        </p:txBody>
      </p:sp>
      <p:sp>
        <p:nvSpPr>
          <p:cNvPr id="681" name="Google Shape;681;p28: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p29: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3" name="Google Shape;703;p29: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 name="Shape 26"/>
        <p:cNvGrpSpPr/>
        <p:nvPr/>
      </p:nvGrpSpPr>
      <p:grpSpPr>
        <a:xfrm>
          <a:off x="0" y="0"/>
          <a:ext cx="0" cy="0"/>
          <a:chOff x="0" y="0"/>
          <a:chExt cx="0" cy="0"/>
        </a:xfrm>
      </p:grpSpPr>
      <p:sp>
        <p:nvSpPr>
          <p:cNvPr id="27" name="Google Shape;27;p31"/>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31"/>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31"/>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31"/>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31" name="Shape 31"/>
        <p:cNvGrpSpPr/>
        <p:nvPr/>
      </p:nvGrpSpPr>
      <p:grpSpPr>
        <a:xfrm>
          <a:off x="0" y="0"/>
          <a:ext cx="0" cy="0"/>
          <a:chOff x="0" y="0"/>
          <a:chExt cx="0" cy="0"/>
        </a:xfrm>
      </p:grpSpPr>
      <p:grpSp>
        <p:nvGrpSpPr>
          <p:cNvPr id="32" name="Google Shape;32;p32"/>
          <p:cNvGrpSpPr/>
          <p:nvPr/>
        </p:nvGrpSpPr>
        <p:grpSpPr>
          <a:xfrm>
            <a:off x="-1588" y="0"/>
            <a:ext cx="9145588" cy="6860798"/>
            <a:chOff x="-1588" y="0"/>
            <a:chExt cx="9145588" cy="6860798"/>
          </a:xfrm>
        </p:grpSpPr>
        <p:sp>
          <p:nvSpPr>
            <p:cNvPr id="33" name="Google Shape;33;p32"/>
            <p:cNvSpPr/>
            <p:nvPr/>
          </p:nvSpPr>
          <p:spPr>
            <a:xfrm>
              <a:off x="0" y="0"/>
              <a:ext cx="9118832" cy="6858000"/>
            </a:xfrm>
            <a:prstGeom prst="rect">
              <a:avLst/>
            </a:prstGeom>
            <a:blipFill rotWithShape="1">
              <a:blip r:embed="rId2">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 name="Google Shape;34;p32"/>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32"/>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32"/>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32"/>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32"/>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32"/>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40" name="Google Shape;40;p32"/>
          <p:cNvSpPr txBox="1"/>
          <p:nvPr>
            <p:ph type="ctrTitle"/>
          </p:nvPr>
        </p:nvSpPr>
        <p:spPr>
          <a:xfrm>
            <a:off x="866440" y="2226503"/>
            <a:ext cx="5917679" cy="2550877"/>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1"/>
              </a:buClr>
              <a:buSzPts val="4800"/>
              <a:buFont typeface="Century Gothic"/>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32"/>
          <p:cNvSpPr txBox="1"/>
          <p:nvPr>
            <p:ph idx="1" type="subTitle"/>
          </p:nvPr>
        </p:nvSpPr>
        <p:spPr>
          <a:xfrm>
            <a:off x="866440" y="4777380"/>
            <a:ext cx="5917679" cy="86142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1000"/>
              </a:spcBef>
              <a:spcAft>
                <a:spcPts val="0"/>
              </a:spcAft>
              <a:buSzPts val="1440"/>
              <a:buNone/>
              <a:defRPr cap="none">
                <a:solidFill>
                  <a:srgbClr val="EE52A4"/>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p:txBody>
      </p:sp>
      <p:sp>
        <p:nvSpPr>
          <p:cNvPr id="42" name="Google Shape;42;p32"/>
          <p:cNvSpPr txBox="1"/>
          <p:nvPr>
            <p:ph idx="10" type="dt"/>
          </p:nvPr>
        </p:nvSpPr>
        <p:spPr>
          <a:xfrm rot="5400000">
            <a:off x="7498080" y="1828800"/>
            <a:ext cx="990599" cy="228659"/>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2"/>
          <p:cNvSpPr txBox="1"/>
          <p:nvPr>
            <p:ph idx="11" type="ftr"/>
          </p:nvPr>
        </p:nvSpPr>
        <p:spPr>
          <a:xfrm rot="5400000">
            <a:off x="6236208" y="3264408"/>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0"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32"/>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32"/>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6" name="Shape 46"/>
        <p:cNvGrpSpPr/>
        <p:nvPr/>
      </p:nvGrpSpPr>
      <p:grpSpPr>
        <a:xfrm>
          <a:off x="0" y="0"/>
          <a:ext cx="0" cy="0"/>
          <a:chOff x="0" y="0"/>
          <a:chExt cx="0" cy="0"/>
        </a:xfrm>
      </p:grpSpPr>
      <p:sp>
        <p:nvSpPr>
          <p:cNvPr id="47" name="Google Shape;47;p33"/>
          <p:cNvSpPr txBox="1"/>
          <p:nvPr>
            <p:ph type="title"/>
          </p:nvPr>
        </p:nvSpPr>
        <p:spPr>
          <a:xfrm>
            <a:off x="865970" y="927098"/>
            <a:ext cx="6343672" cy="70986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33"/>
          <p:cNvSpPr txBox="1"/>
          <p:nvPr>
            <p:ph idx="1" type="body"/>
          </p:nvPr>
        </p:nvSpPr>
        <p:spPr>
          <a:xfrm>
            <a:off x="864382" y="2489200"/>
            <a:ext cx="6345260" cy="353060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49" name="Google Shape;49;p33"/>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33"/>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33"/>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2" name="Shape 52"/>
        <p:cNvGrpSpPr/>
        <p:nvPr/>
      </p:nvGrpSpPr>
      <p:grpSpPr>
        <a:xfrm>
          <a:off x="0" y="0"/>
          <a:ext cx="0" cy="0"/>
          <a:chOff x="0" y="0"/>
          <a:chExt cx="0" cy="0"/>
        </a:xfrm>
      </p:grpSpPr>
      <p:sp>
        <p:nvSpPr>
          <p:cNvPr id="53" name="Google Shape;53;p36"/>
          <p:cNvSpPr txBox="1"/>
          <p:nvPr>
            <p:ph type="title"/>
          </p:nvPr>
        </p:nvSpPr>
        <p:spPr>
          <a:xfrm>
            <a:off x="866440" y="927099"/>
            <a:ext cx="6345260" cy="70986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36"/>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36"/>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6"/>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57" name="Shape 57"/>
        <p:cNvGrpSpPr/>
        <p:nvPr/>
      </p:nvGrpSpPr>
      <p:grpSpPr>
        <a:xfrm>
          <a:off x="0" y="0"/>
          <a:ext cx="0" cy="0"/>
          <a:chOff x="0" y="0"/>
          <a:chExt cx="0" cy="0"/>
        </a:xfrm>
      </p:grpSpPr>
      <p:grpSp>
        <p:nvGrpSpPr>
          <p:cNvPr id="58" name="Google Shape;58;p37"/>
          <p:cNvGrpSpPr/>
          <p:nvPr/>
        </p:nvGrpSpPr>
        <p:grpSpPr>
          <a:xfrm>
            <a:off x="-1588" y="0"/>
            <a:ext cx="9145588" cy="6860798"/>
            <a:chOff x="-1588" y="0"/>
            <a:chExt cx="9145588" cy="6860798"/>
          </a:xfrm>
        </p:grpSpPr>
        <p:sp>
          <p:nvSpPr>
            <p:cNvPr id="59" name="Google Shape;59;p37"/>
            <p:cNvSpPr/>
            <p:nvPr/>
          </p:nvSpPr>
          <p:spPr>
            <a:xfrm>
              <a:off x="0" y="0"/>
              <a:ext cx="9118832" cy="6858000"/>
            </a:xfrm>
            <a:prstGeom prst="rect">
              <a:avLst/>
            </a:prstGeom>
            <a:blipFill rotWithShape="1">
              <a:blip r:embed="rId2">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37"/>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37"/>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37"/>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37"/>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37"/>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37"/>
            <p:cNvSpPr/>
            <p:nvPr/>
          </p:nvSpPr>
          <p:spPr>
            <a:xfrm>
              <a:off x="5283673" y="402165"/>
              <a:ext cx="3465769"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37"/>
            <p:cNvSpPr/>
            <p:nvPr/>
          </p:nvSpPr>
          <p:spPr>
            <a:xfrm rot="-5400000">
              <a:off x="3105027" y="1765596"/>
              <a:ext cx="5995993" cy="3326809"/>
            </a:xfrm>
            <a:custGeom>
              <a:rect b="b" l="l" r="r" t="t"/>
              <a:pathLst>
                <a:path extrusionOk="0" h="2752" w="4960">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lt1"/>
            </a:solidFill>
            <a:ln>
              <a:noFill/>
            </a:ln>
          </p:spPr>
        </p:sp>
        <p:sp>
          <p:nvSpPr>
            <p:cNvPr id="67" name="Google Shape;67;p37"/>
            <p:cNvSpPr/>
            <p:nvPr/>
          </p:nvSpPr>
          <p:spPr>
            <a:xfrm rot="-5912394">
              <a:off x="3320102" y="1458373"/>
              <a:ext cx="2377690" cy="317748"/>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37"/>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69" name="Google Shape;69;p37"/>
          <p:cNvSpPr txBox="1"/>
          <p:nvPr>
            <p:ph type="title"/>
          </p:nvPr>
        </p:nvSpPr>
        <p:spPr>
          <a:xfrm>
            <a:off x="877534" y="2257588"/>
            <a:ext cx="3090672" cy="302034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3200"/>
              <a:buFont typeface="Century Gothic"/>
              <a:buNone/>
              <a:defRPr b="0"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7"/>
          <p:cNvSpPr txBox="1"/>
          <p:nvPr>
            <p:ph idx="1" type="body"/>
          </p:nvPr>
        </p:nvSpPr>
        <p:spPr>
          <a:xfrm>
            <a:off x="5119261" y="2257588"/>
            <a:ext cx="3082516" cy="3020344"/>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600"/>
              <a:buNone/>
              <a:defRPr sz="2000" cap="none">
                <a:solidFill>
                  <a:srgbClr val="EE52A4"/>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71" name="Google Shape;71;p37"/>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7"/>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7"/>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37"/>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5" name="Shape 75"/>
        <p:cNvGrpSpPr/>
        <p:nvPr/>
      </p:nvGrpSpPr>
      <p:grpSpPr>
        <a:xfrm>
          <a:off x="0" y="0"/>
          <a:ext cx="0" cy="0"/>
          <a:chOff x="0" y="0"/>
          <a:chExt cx="0" cy="0"/>
        </a:xfrm>
      </p:grpSpPr>
      <p:sp>
        <p:nvSpPr>
          <p:cNvPr id="76" name="Google Shape;76;p38"/>
          <p:cNvSpPr txBox="1"/>
          <p:nvPr>
            <p:ph type="title"/>
          </p:nvPr>
        </p:nvSpPr>
        <p:spPr>
          <a:xfrm>
            <a:off x="866440" y="927099"/>
            <a:ext cx="6345260" cy="70986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38"/>
          <p:cNvSpPr txBox="1"/>
          <p:nvPr>
            <p:ph idx="1" type="body"/>
          </p:nvPr>
        </p:nvSpPr>
        <p:spPr>
          <a:xfrm>
            <a:off x="866440" y="2489200"/>
            <a:ext cx="3636980" cy="3530603"/>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78" name="Google Shape;78;p38"/>
          <p:cNvSpPr txBox="1"/>
          <p:nvPr>
            <p:ph idx="2" type="body"/>
          </p:nvPr>
        </p:nvSpPr>
        <p:spPr>
          <a:xfrm>
            <a:off x="4640581" y="2489203"/>
            <a:ext cx="3636980" cy="353060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79" name="Google Shape;79;p38"/>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38"/>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38"/>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2" name="Shape 82"/>
        <p:cNvGrpSpPr/>
        <p:nvPr/>
      </p:nvGrpSpPr>
      <p:grpSpPr>
        <a:xfrm>
          <a:off x="0" y="0"/>
          <a:ext cx="0" cy="0"/>
          <a:chOff x="0" y="0"/>
          <a:chExt cx="0" cy="0"/>
        </a:xfrm>
      </p:grpSpPr>
      <p:sp>
        <p:nvSpPr>
          <p:cNvPr id="83" name="Google Shape;83;p39"/>
          <p:cNvSpPr txBox="1"/>
          <p:nvPr>
            <p:ph type="title"/>
          </p:nvPr>
        </p:nvSpPr>
        <p:spPr>
          <a:xfrm>
            <a:off x="866440" y="927099"/>
            <a:ext cx="6345260" cy="70986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32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39"/>
          <p:cNvSpPr txBox="1"/>
          <p:nvPr>
            <p:ph idx="1" type="body"/>
          </p:nvPr>
        </p:nvSpPr>
        <p:spPr>
          <a:xfrm>
            <a:off x="869918" y="2489200"/>
            <a:ext cx="3633502" cy="75929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85" name="Google Shape;85;p39"/>
          <p:cNvSpPr txBox="1"/>
          <p:nvPr>
            <p:ph idx="2" type="body"/>
          </p:nvPr>
        </p:nvSpPr>
        <p:spPr>
          <a:xfrm>
            <a:off x="866440" y="3248490"/>
            <a:ext cx="3636980" cy="2771311"/>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86" name="Google Shape;86;p39"/>
          <p:cNvSpPr txBox="1"/>
          <p:nvPr>
            <p:ph idx="3" type="body"/>
          </p:nvPr>
        </p:nvSpPr>
        <p:spPr>
          <a:xfrm>
            <a:off x="4640581" y="2489200"/>
            <a:ext cx="3636979" cy="756635"/>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87" name="Google Shape;87;p39"/>
          <p:cNvSpPr txBox="1"/>
          <p:nvPr>
            <p:ph idx="4" type="body"/>
          </p:nvPr>
        </p:nvSpPr>
        <p:spPr>
          <a:xfrm>
            <a:off x="4640581" y="3245835"/>
            <a:ext cx="3636980" cy="2773967"/>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88" name="Google Shape;88;p39"/>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39"/>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39"/>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91" name="Shape 91"/>
        <p:cNvGrpSpPr/>
        <p:nvPr/>
      </p:nvGrpSpPr>
      <p:grpSpPr>
        <a:xfrm>
          <a:off x="0" y="0"/>
          <a:ext cx="0" cy="0"/>
          <a:chOff x="0" y="0"/>
          <a:chExt cx="0" cy="0"/>
        </a:xfrm>
      </p:grpSpPr>
      <p:grpSp>
        <p:nvGrpSpPr>
          <p:cNvPr id="92" name="Google Shape;92;p40"/>
          <p:cNvGrpSpPr/>
          <p:nvPr/>
        </p:nvGrpSpPr>
        <p:grpSpPr>
          <a:xfrm>
            <a:off x="-1588" y="0"/>
            <a:ext cx="9145588" cy="6860798"/>
            <a:chOff x="-1588" y="0"/>
            <a:chExt cx="9145588" cy="6860798"/>
          </a:xfrm>
        </p:grpSpPr>
        <p:sp>
          <p:nvSpPr>
            <p:cNvPr id="93" name="Google Shape;93;p40"/>
            <p:cNvSpPr/>
            <p:nvPr/>
          </p:nvSpPr>
          <p:spPr>
            <a:xfrm>
              <a:off x="0" y="0"/>
              <a:ext cx="9118832" cy="6858000"/>
            </a:xfrm>
            <a:prstGeom prst="rect">
              <a:avLst/>
            </a:prstGeom>
            <a:blipFill rotWithShape="1">
              <a:blip r:embed="rId2">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40"/>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40"/>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40"/>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40"/>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40"/>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40"/>
            <p:cNvSpPr/>
            <p:nvPr/>
          </p:nvSpPr>
          <p:spPr>
            <a:xfrm>
              <a:off x="5283673" y="402165"/>
              <a:ext cx="3465769"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40"/>
            <p:cNvSpPr/>
            <p:nvPr/>
          </p:nvSpPr>
          <p:spPr>
            <a:xfrm rot="-5400000">
              <a:off x="2548536" y="1765596"/>
              <a:ext cx="5995993" cy="3326809"/>
            </a:xfrm>
            <a:custGeom>
              <a:rect b="b" l="l" r="r" t="t"/>
              <a:pathLst>
                <a:path extrusionOk="0" h="2752" w="4960">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lt1"/>
            </a:solidFill>
            <a:ln>
              <a:noFill/>
            </a:ln>
          </p:spPr>
        </p:sp>
        <p:sp>
          <p:nvSpPr>
            <p:cNvPr id="101" name="Google Shape;101;p40"/>
            <p:cNvSpPr/>
            <p:nvPr/>
          </p:nvSpPr>
          <p:spPr>
            <a:xfrm rot="-5912394">
              <a:off x="2769747" y="1458373"/>
              <a:ext cx="2377690" cy="317748"/>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40"/>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103" name="Google Shape;103;p40"/>
          <p:cNvSpPr txBox="1"/>
          <p:nvPr>
            <p:ph type="title"/>
          </p:nvPr>
        </p:nvSpPr>
        <p:spPr>
          <a:xfrm>
            <a:off x="866440" y="1447800"/>
            <a:ext cx="2712590" cy="149558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1"/>
              </a:buClr>
              <a:buSzPts val="2400"/>
              <a:buFont typeface="Century Gothic"/>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40"/>
          <p:cNvSpPr txBox="1"/>
          <p:nvPr>
            <p:ph idx="1" type="body"/>
          </p:nvPr>
        </p:nvSpPr>
        <p:spPr>
          <a:xfrm>
            <a:off x="4568927" y="1447800"/>
            <a:ext cx="3632850" cy="4572000"/>
          </a:xfrm>
          <a:prstGeom prst="rect">
            <a:avLst/>
          </a:prstGeom>
          <a:noFill/>
          <a:ln>
            <a:noFill/>
          </a:ln>
        </p:spPr>
        <p:txBody>
          <a:bodyPr anchorCtr="0" anchor="ctr"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105" name="Google Shape;105;p40"/>
          <p:cNvSpPr txBox="1"/>
          <p:nvPr>
            <p:ph idx="2" type="body"/>
          </p:nvPr>
        </p:nvSpPr>
        <p:spPr>
          <a:xfrm>
            <a:off x="866441" y="3086845"/>
            <a:ext cx="2712589" cy="2933701"/>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solidFill>
                  <a:srgbClr val="EE52A4"/>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06" name="Google Shape;106;p40"/>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40"/>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40"/>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40"/>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10" name="Shape 110"/>
        <p:cNvGrpSpPr/>
        <p:nvPr/>
      </p:nvGrpSpPr>
      <p:grpSpPr>
        <a:xfrm>
          <a:off x="0" y="0"/>
          <a:ext cx="0" cy="0"/>
          <a:chOff x="0" y="0"/>
          <a:chExt cx="0" cy="0"/>
        </a:xfrm>
      </p:grpSpPr>
      <p:grpSp>
        <p:nvGrpSpPr>
          <p:cNvPr id="111" name="Google Shape;111;p41"/>
          <p:cNvGrpSpPr/>
          <p:nvPr/>
        </p:nvGrpSpPr>
        <p:grpSpPr>
          <a:xfrm>
            <a:off x="-1588" y="0"/>
            <a:ext cx="9145588" cy="6860798"/>
            <a:chOff x="-1588" y="0"/>
            <a:chExt cx="9145588" cy="6860798"/>
          </a:xfrm>
        </p:grpSpPr>
        <p:sp>
          <p:nvSpPr>
            <p:cNvPr id="112" name="Google Shape;112;p41"/>
            <p:cNvSpPr/>
            <p:nvPr/>
          </p:nvSpPr>
          <p:spPr>
            <a:xfrm>
              <a:off x="0" y="0"/>
              <a:ext cx="9118832" cy="6858000"/>
            </a:xfrm>
            <a:prstGeom prst="rect">
              <a:avLst/>
            </a:prstGeom>
            <a:blipFill rotWithShape="1">
              <a:blip r:embed="rId2">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41"/>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41"/>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41"/>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41"/>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41"/>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41"/>
            <p:cNvSpPr/>
            <p:nvPr/>
          </p:nvSpPr>
          <p:spPr>
            <a:xfrm>
              <a:off x="5283673" y="402165"/>
              <a:ext cx="3465769"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41"/>
            <p:cNvSpPr/>
            <p:nvPr/>
          </p:nvSpPr>
          <p:spPr>
            <a:xfrm rot="-5400000">
              <a:off x="2852610" y="1765596"/>
              <a:ext cx="5995993" cy="3326809"/>
            </a:xfrm>
            <a:custGeom>
              <a:rect b="b" l="l" r="r" t="t"/>
              <a:pathLst>
                <a:path extrusionOk="0" h="2752" w="4960">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lt1"/>
            </a:solidFill>
            <a:ln>
              <a:noFill/>
            </a:ln>
          </p:spPr>
        </p:sp>
        <p:sp>
          <p:nvSpPr>
            <p:cNvPr id="120" name="Google Shape;120;p41"/>
            <p:cNvSpPr/>
            <p:nvPr/>
          </p:nvSpPr>
          <p:spPr>
            <a:xfrm rot="-5912394">
              <a:off x="3074559" y="1458373"/>
              <a:ext cx="2377690" cy="317748"/>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41"/>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122" name="Google Shape;122;p41"/>
          <p:cNvSpPr txBox="1"/>
          <p:nvPr>
            <p:ph type="title"/>
          </p:nvPr>
        </p:nvSpPr>
        <p:spPr>
          <a:xfrm>
            <a:off x="866440" y="1381390"/>
            <a:ext cx="2987089" cy="157480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2400"/>
              <a:buFont typeface="Century Gothic"/>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41"/>
          <p:cNvSpPr/>
          <p:nvPr>
            <p:ph idx="2" type="pic"/>
          </p:nvPr>
        </p:nvSpPr>
        <p:spPr>
          <a:xfrm>
            <a:off x="4722909" y="1320800"/>
            <a:ext cx="2791102" cy="4216400"/>
          </a:xfrm>
          <a:prstGeom prst="roundRect">
            <a:avLst>
              <a:gd fmla="val 1858" name="adj"/>
            </a:avLst>
          </a:prstGeom>
          <a:noFill/>
          <a:ln>
            <a:noFill/>
          </a:ln>
          <a:effectLst>
            <a:outerShdw blurRad="50800" rotWithShape="0" algn="tl" dir="5400000" dist="50800">
              <a:srgbClr val="000000">
                <a:alpha val="41961"/>
              </a:srgbClr>
            </a:outerShdw>
          </a:effectLst>
        </p:spPr>
      </p:sp>
      <p:sp>
        <p:nvSpPr>
          <p:cNvPr id="124" name="Google Shape;124;p41"/>
          <p:cNvSpPr txBox="1"/>
          <p:nvPr>
            <p:ph idx="1" type="body"/>
          </p:nvPr>
        </p:nvSpPr>
        <p:spPr>
          <a:xfrm>
            <a:off x="866440" y="3086100"/>
            <a:ext cx="2987089" cy="24511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solidFill>
                  <a:srgbClr val="EE52A4"/>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25" name="Google Shape;125;p41"/>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41"/>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41"/>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41"/>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showMasterSp="0">
  <p:cSld name="Panoramic Picture with Caption">
    <p:spTree>
      <p:nvGrpSpPr>
        <p:cNvPr id="129" name="Shape 129"/>
        <p:cNvGrpSpPr/>
        <p:nvPr/>
      </p:nvGrpSpPr>
      <p:grpSpPr>
        <a:xfrm>
          <a:off x="0" y="0"/>
          <a:ext cx="0" cy="0"/>
          <a:chOff x="0" y="0"/>
          <a:chExt cx="0" cy="0"/>
        </a:xfrm>
      </p:grpSpPr>
      <p:grpSp>
        <p:nvGrpSpPr>
          <p:cNvPr id="130" name="Google Shape;130;p42"/>
          <p:cNvGrpSpPr/>
          <p:nvPr/>
        </p:nvGrpSpPr>
        <p:grpSpPr>
          <a:xfrm>
            <a:off x="-1588" y="0"/>
            <a:ext cx="9145588" cy="6860798"/>
            <a:chOff x="-1588" y="0"/>
            <a:chExt cx="9145588" cy="6860798"/>
          </a:xfrm>
        </p:grpSpPr>
        <p:sp>
          <p:nvSpPr>
            <p:cNvPr id="131" name="Google Shape;131;p42"/>
            <p:cNvSpPr/>
            <p:nvPr/>
          </p:nvSpPr>
          <p:spPr>
            <a:xfrm>
              <a:off x="0" y="0"/>
              <a:ext cx="9118832" cy="6858000"/>
            </a:xfrm>
            <a:prstGeom prst="rect">
              <a:avLst/>
            </a:prstGeom>
            <a:blipFill rotWithShape="1">
              <a:blip r:embed="rId2">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42"/>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42"/>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42"/>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42"/>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42"/>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42"/>
            <p:cNvSpPr/>
            <p:nvPr/>
          </p:nvSpPr>
          <p:spPr>
            <a:xfrm rot="10204164">
              <a:off x="426788" y="4564241"/>
              <a:ext cx="2377690" cy="317748"/>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42"/>
            <p:cNvSpPr/>
            <p:nvPr/>
          </p:nvSpPr>
          <p:spPr>
            <a:xfrm>
              <a:off x="421503" y="402165"/>
              <a:ext cx="8327939" cy="3141135"/>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42"/>
            <p:cNvSpPr/>
            <p:nvPr/>
          </p:nvSpPr>
          <p:spPr>
            <a:xfrm rot="10800000">
              <a:off x="485023" y="2670079"/>
              <a:ext cx="8182128" cy="2130508"/>
            </a:xfrm>
            <a:custGeom>
              <a:rect b="b" l="l" r="r" t="t"/>
              <a:pathLst>
                <a:path extrusionOk="0" h="9621" w="10000">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42"/>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141" name="Google Shape;141;p42"/>
          <p:cNvSpPr txBox="1"/>
          <p:nvPr>
            <p:ph type="title"/>
          </p:nvPr>
        </p:nvSpPr>
        <p:spPr>
          <a:xfrm>
            <a:off x="866441" y="4961454"/>
            <a:ext cx="6422004"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2400"/>
              <a:buFont typeface="Century Gothic"/>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42"/>
          <p:cNvSpPr/>
          <p:nvPr>
            <p:ph idx="2" type="pic"/>
          </p:nvPr>
        </p:nvSpPr>
        <p:spPr>
          <a:xfrm>
            <a:off x="866441" y="685800"/>
            <a:ext cx="6422004" cy="3429000"/>
          </a:xfrm>
          <a:prstGeom prst="roundRect">
            <a:avLst>
              <a:gd fmla="val 1858" name="adj"/>
            </a:avLst>
          </a:prstGeom>
          <a:noFill/>
          <a:ln>
            <a:noFill/>
          </a:ln>
          <a:effectLst>
            <a:outerShdw blurRad="50800" rotWithShape="0" algn="tl" dir="5400000" dist="50800">
              <a:srgbClr val="000000">
                <a:alpha val="41961"/>
              </a:srgbClr>
            </a:outerShdw>
          </a:effectLst>
        </p:spPr>
      </p:sp>
      <p:sp>
        <p:nvSpPr>
          <p:cNvPr id="143" name="Google Shape;143;p42"/>
          <p:cNvSpPr txBox="1"/>
          <p:nvPr>
            <p:ph idx="1" type="body"/>
          </p:nvPr>
        </p:nvSpPr>
        <p:spPr>
          <a:xfrm>
            <a:off x="866440" y="5528192"/>
            <a:ext cx="6422004" cy="49371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960"/>
              <a:buNone/>
              <a:defRPr sz="1200">
                <a:solidFill>
                  <a:srgbClr val="EE52A4"/>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44" name="Google Shape;144;p42"/>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42"/>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p42"/>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42"/>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showMasterSp="0">
  <p:cSld name="Title and Caption">
    <p:spTree>
      <p:nvGrpSpPr>
        <p:cNvPr id="148" name="Shape 148"/>
        <p:cNvGrpSpPr/>
        <p:nvPr/>
      </p:nvGrpSpPr>
      <p:grpSpPr>
        <a:xfrm>
          <a:off x="0" y="0"/>
          <a:ext cx="0" cy="0"/>
          <a:chOff x="0" y="0"/>
          <a:chExt cx="0" cy="0"/>
        </a:xfrm>
      </p:grpSpPr>
      <p:grpSp>
        <p:nvGrpSpPr>
          <p:cNvPr id="149" name="Google Shape;149;p43"/>
          <p:cNvGrpSpPr/>
          <p:nvPr/>
        </p:nvGrpSpPr>
        <p:grpSpPr>
          <a:xfrm>
            <a:off x="-1588" y="0"/>
            <a:ext cx="9145588" cy="6860798"/>
            <a:chOff x="-1588" y="0"/>
            <a:chExt cx="9145588" cy="6860798"/>
          </a:xfrm>
        </p:grpSpPr>
        <p:sp>
          <p:nvSpPr>
            <p:cNvPr id="150" name="Google Shape;150;p43"/>
            <p:cNvSpPr/>
            <p:nvPr/>
          </p:nvSpPr>
          <p:spPr>
            <a:xfrm>
              <a:off x="0" y="0"/>
              <a:ext cx="9118832" cy="6858000"/>
            </a:xfrm>
            <a:prstGeom prst="rect">
              <a:avLst/>
            </a:prstGeom>
            <a:blipFill rotWithShape="1">
              <a:blip r:embed="rId2">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43"/>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43"/>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43"/>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43"/>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43"/>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43"/>
            <p:cNvSpPr/>
            <p:nvPr/>
          </p:nvSpPr>
          <p:spPr>
            <a:xfrm rot="-589932">
              <a:off x="6359946" y="2780895"/>
              <a:ext cx="2377690" cy="317748"/>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43"/>
            <p:cNvSpPr/>
            <p:nvPr/>
          </p:nvSpPr>
          <p:spPr>
            <a:xfrm>
              <a:off x="485023" y="4343399"/>
              <a:ext cx="8182128" cy="2112436"/>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43"/>
            <p:cNvSpPr/>
            <p:nvPr/>
          </p:nvSpPr>
          <p:spPr>
            <a:xfrm>
              <a:off x="485023" y="2854646"/>
              <a:ext cx="8182128" cy="2130508"/>
            </a:xfrm>
            <a:custGeom>
              <a:rect b="b" l="l" r="r" t="t"/>
              <a:pathLst>
                <a:path extrusionOk="0" h="9621" w="10000">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43"/>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160" name="Google Shape;160;p43"/>
          <p:cNvSpPr txBox="1"/>
          <p:nvPr>
            <p:ph type="title"/>
          </p:nvPr>
        </p:nvSpPr>
        <p:spPr>
          <a:xfrm>
            <a:off x="866440" y="927100"/>
            <a:ext cx="6422005" cy="169272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p43"/>
          <p:cNvSpPr txBox="1"/>
          <p:nvPr>
            <p:ph idx="1" type="body"/>
          </p:nvPr>
        </p:nvSpPr>
        <p:spPr>
          <a:xfrm>
            <a:off x="866440" y="3488023"/>
            <a:ext cx="6422005" cy="2536857"/>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440"/>
              <a:buNone/>
              <a:defRPr sz="18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62" name="Google Shape;162;p43"/>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p43"/>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p43"/>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43"/>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showMasterSp="0">
  <p:cSld name="Quote with Caption">
    <p:spTree>
      <p:nvGrpSpPr>
        <p:cNvPr id="166" name="Shape 166"/>
        <p:cNvGrpSpPr/>
        <p:nvPr/>
      </p:nvGrpSpPr>
      <p:grpSpPr>
        <a:xfrm>
          <a:off x="0" y="0"/>
          <a:ext cx="0" cy="0"/>
          <a:chOff x="0" y="0"/>
          <a:chExt cx="0" cy="0"/>
        </a:xfrm>
      </p:grpSpPr>
      <p:grpSp>
        <p:nvGrpSpPr>
          <p:cNvPr id="167" name="Google Shape;167;p44"/>
          <p:cNvGrpSpPr/>
          <p:nvPr/>
        </p:nvGrpSpPr>
        <p:grpSpPr>
          <a:xfrm>
            <a:off x="-1588" y="0"/>
            <a:ext cx="9145588" cy="6860798"/>
            <a:chOff x="-1588" y="0"/>
            <a:chExt cx="9145588" cy="6860798"/>
          </a:xfrm>
        </p:grpSpPr>
        <p:sp>
          <p:nvSpPr>
            <p:cNvPr id="168" name="Google Shape;168;p44"/>
            <p:cNvSpPr/>
            <p:nvPr/>
          </p:nvSpPr>
          <p:spPr>
            <a:xfrm>
              <a:off x="0" y="0"/>
              <a:ext cx="9118832" cy="6858000"/>
            </a:xfrm>
            <a:prstGeom prst="rect">
              <a:avLst/>
            </a:prstGeom>
            <a:blipFill rotWithShape="1">
              <a:blip r:embed="rId2">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44"/>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44"/>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44"/>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44"/>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44"/>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44"/>
            <p:cNvSpPr/>
            <p:nvPr/>
          </p:nvSpPr>
          <p:spPr>
            <a:xfrm rot="-589932">
              <a:off x="6359946" y="4309201"/>
              <a:ext cx="2377690" cy="317748"/>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44"/>
            <p:cNvSpPr/>
            <p:nvPr/>
          </p:nvSpPr>
          <p:spPr>
            <a:xfrm>
              <a:off x="485023" y="4381500"/>
              <a:ext cx="8182128" cy="2130508"/>
            </a:xfrm>
            <a:custGeom>
              <a:rect b="b" l="l" r="r" t="t"/>
              <a:pathLst>
                <a:path extrusionOk="0" h="9621" w="10000">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44"/>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177" name="Google Shape;177;p44"/>
          <p:cNvSpPr txBox="1"/>
          <p:nvPr/>
        </p:nvSpPr>
        <p:spPr>
          <a:xfrm>
            <a:off x="647430" y="651690"/>
            <a:ext cx="601591" cy="132343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8000"/>
              <a:buFont typeface="Arial"/>
              <a:buNone/>
            </a:pPr>
            <a:r>
              <a:rPr b="0" i="0" lang="en-GB" sz="8000" u="none" cap="none" strike="noStrike">
                <a:solidFill>
                  <a:srgbClr val="EE52A4"/>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78" name="Google Shape;178;p44"/>
          <p:cNvSpPr txBox="1"/>
          <p:nvPr/>
        </p:nvSpPr>
        <p:spPr>
          <a:xfrm>
            <a:off x="7069418" y="2900292"/>
            <a:ext cx="619063" cy="132343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8000"/>
              <a:buFont typeface="Arial"/>
              <a:buNone/>
            </a:pPr>
            <a:r>
              <a:rPr b="0" i="0" lang="en-GB" sz="8000" u="none" cap="none" strike="noStrike">
                <a:solidFill>
                  <a:srgbClr val="EE52A4"/>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79" name="Google Shape;179;p44"/>
          <p:cNvSpPr txBox="1"/>
          <p:nvPr>
            <p:ph type="title"/>
          </p:nvPr>
        </p:nvSpPr>
        <p:spPr>
          <a:xfrm>
            <a:off x="1128060" y="927099"/>
            <a:ext cx="6160385" cy="2882179"/>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 name="Google Shape;180;p44"/>
          <p:cNvSpPr txBox="1"/>
          <p:nvPr>
            <p:ph idx="1" type="body"/>
          </p:nvPr>
        </p:nvSpPr>
        <p:spPr>
          <a:xfrm>
            <a:off x="1387278" y="3809278"/>
            <a:ext cx="5646143" cy="33311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b="0" i="0" sz="1400" cap="small">
                <a:solidFill>
                  <a:srgbClr val="EE52A4"/>
                </a:solidFill>
                <a:latin typeface="Century Gothic"/>
                <a:ea typeface="Century Gothic"/>
                <a:cs typeface="Century Gothic"/>
                <a:sym typeface="Century Gothic"/>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81" name="Google Shape;181;p44"/>
          <p:cNvSpPr txBox="1"/>
          <p:nvPr>
            <p:ph idx="2" type="body"/>
          </p:nvPr>
        </p:nvSpPr>
        <p:spPr>
          <a:xfrm>
            <a:off x="866440" y="5000816"/>
            <a:ext cx="6343673" cy="1010619"/>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440"/>
              <a:buNone/>
              <a:defRPr sz="18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82" name="Google Shape;182;p44"/>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3" name="Google Shape;183;p44"/>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4" name="Google Shape;184;p44"/>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44"/>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showMasterSp="0">
  <p:cSld name="Name Card">
    <p:spTree>
      <p:nvGrpSpPr>
        <p:cNvPr id="186" name="Shape 186"/>
        <p:cNvGrpSpPr/>
        <p:nvPr/>
      </p:nvGrpSpPr>
      <p:grpSpPr>
        <a:xfrm>
          <a:off x="0" y="0"/>
          <a:ext cx="0" cy="0"/>
          <a:chOff x="0" y="0"/>
          <a:chExt cx="0" cy="0"/>
        </a:xfrm>
      </p:grpSpPr>
      <p:grpSp>
        <p:nvGrpSpPr>
          <p:cNvPr id="187" name="Google Shape;187;p45"/>
          <p:cNvGrpSpPr/>
          <p:nvPr/>
        </p:nvGrpSpPr>
        <p:grpSpPr>
          <a:xfrm>
            <a:off x="-1588" y="0"/>
            <a:ext cx="9145588" cy="6860798"/>
            <a:chOff x="-1588" y="0"/>
            <a:chExt cx="9145588" cy="6860798"/>
          </a:xfrm>
        </p:grpSpPr>
        <p:sp>
          <p:nvSpPr>
            <p:cNvPr id="188" name="Google Shape;188;p45"/>
            <p:cNvSpPr/>
            <p:nvPr/>
          </p:nvSpPr>
          <p:spPr>
            <a:xfrm>
              <a:off x="0" y="0"/>
              <a:ext cx="9118832" cy="6858000"/>
            </a:xfrm>
            <a:prstGeom prst="rect">
              <a:avLst/>
            </a:prstGeom>
            <a:blipFill rotWithShape="1">
              <a:blip r:embed="rId2">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p45"/>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p45"/>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45"/>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45"/>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45"/>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45"/>
            <p:cNvSpPr/>
            <p:nvPr/>
          </p:nvSpPr>
          <p:spPr>
            <a:xfrm rot="-589932">
              <a:off x="6359946" y="4311243"/>
              <a:ext cx="2377690" cy="317748"/>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45"/>
            <p:cNvSpPr/>
            <p:nvPr/>
          </p:nvSpPr>
          <p:spPr>
            <a:xfrm>
              <a:off x="485023" y="4381500"/>
              <a:ext cx="8182128" cy="2130508"/>
            </a:xfrm>
            <a:custGeom>
              <a:rect b="b" l="l" r="r" t="t"/>
              <a:pathLst>
                <a:path extrusionOk="0" h="9621" w="10000">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45"/>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197" name="Google Shape;197;p45"/>
          <p:cNvSpPr txBox="1"/>
          <p:nvPr>
            <p:ph type="title"/>
          </p:nvPr>
        </p:nvSpPr>
        <p:spPr>
          <a:xfrm>
            <a:off x="866440" y="2057400"/>
            <a:ext cx="6422005" cy="20955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1"/>
              </a:buClr>
              <a:buSzPts val="4000"/>
              <a:buFont typeface="Century Gothic"/>
              <a:buNone/>
              <a:defRPr b="0"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8" name="Google Shape;198;p45"/>
          <p:cNvSpPr txBox="1"/>
          <p:nvPr>
            <p:ph idx="1" type="body"/>
          </p:nvPr>
        </p:nvSpPr>
        <p:spPr>
          <a:xfrm>
            <a:off x="866441" y="5024908"/>
            <a:ext cx="6422004" cy="994891"/>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600"/>
              <a:buNone/>
              <a:defRPr sz="2000" cap="none">
                <a:solidFill>
                  <a:srgbClr val="EE52A4"/>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199" name="Google Shape;199;p45"/>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0" name="Google Shape;200;p45"/>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1" name="Google Shape;201;p45"/>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45"/>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203" name="Shape 203"/>
        <p:cNvGrpSpPr/>
        <p:nvPr/>
      </p:nvGrpSpPr>
      <p:grpSpPr>
        <a:xfrm>
          <a:off x="0" y="0"/>
          <a:ext cx="0" cy="0"/>
          <a:chOff x="0" y="0"/>
          <a:chExt cx="0" cy="0"/>
        </a:xfrm>
      </p:grpSpPr>
      <p:sp>
        <p:nvSpPr>
          <p:cNvPr id="204" name="Google Shape;204;p46"/>
          <p:cNvSpPr txBox="1"/>
          <p:nvPr>
            <p:ph type="title"/>
          </p:nvPr>
        </p:nvSpPr>
        <p:spPr>
          <a:xfrm>
            <a:off x="866440" y="927100"/>
            <a:ext cx="6423593" cy="7098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5" name="Google Shape;205;p46"/>
          <p:cNvSpPr txBox="1"/>
          <p:nvPr>
            <p:ph idx="1" type="body"/>
          </p:nvPr>
        </p:nvSpPr>
        <p:spPr>
          <a:xfrm>
            <a:off x="866440" y="2489200"/>
            <a:ext cx="2313432" cy="6579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600"/>
              <a:buNone/>
              <a:defRPr b="0" sz="20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06" name="Google Shape;206;p46"/>
          <p:cNvSpPr txBox="1"/>
          <p:nvPr>
            <p:ph idx="2" type="body"/>
          </p:nvPr>
        </p:nvSpPr>
        <p:spPr>
          <a:xfrm>
            <a:off x="866440" y="3147164"/>
            <a:ext cx="2313432" cy="2888366"/>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960"/>
              <a:buNone/>
              <a:defRPr sz="12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207" name="Google Shape;207;p46"/>
          <p:cNvSpPr txBox="1"/>
          <p:nvPr>
            <p:ph idx="3" type="body"/>
          </p:nvPr>
        </p:nvSpPr>
        <p:spPr>
          <a:xfrm>
            <a:off x="3405614" y="2489200"/>
            <a:ext cx="2318918" cy="6579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600"/>
              <a:buNone/>
              <a:defRPr b="0" sz="20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08" name="Google Shape;208;p46"/>
          <p:cNvSpPr txBox="1"/>
          <p:nvPr>
            <p:ph idx="4" type="body"/>
          </p:nvPr>
        </p:nvSpPr>
        <p:spPr>
          <a:xfrm>
            <a:off x="3408471" y="3147164"/>
            <a:ext cx="2318918" cy="2888366"/>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960"/>
              <a:buNone/>
              <a:defRPr sz="12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209" name="Google Shape;209;p46"/>
          <p:cNvSpPr txBox="1"/>
          <p:nvPr>
            <p:ph idx="5" type="body"/>
          </p:nvPr>
        </p:nvSpPr>
        <p:spPr>
          <a:xfrm>
            <a:off x="5958642" y="2489200"/>
            <a:ext cx="2318918" cy="6579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600"/>
              <a:buNone/>
              <a:defRPr b="0" sz="20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10" name="Google Shape;210;p46"/>
          <p:cNvSpPr txBox="1"/>
          <p:nvPr>
            <p:ph idx="6" type="body"/>
          </p:nvPr>
        </p:nvSpPr>
        <p:spPr>
          <a:xfrm>
            <a:off x="5960935" y="3147164"/>
            <a:ext cx="2316625" cy="2888366"/>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960"/>
              <a:buNone/>
              <a:defRPr sz="12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cxnSp>
        <p:nvCxnSpPr>
          <p:cNvPr id="211" name="Google Shape;211;p46"/>
          <p:cNvCxnSpPr/>
          <p:nvPr/>
        </p:nvCxnSpPr>
        <p:spPr>
          <a:xfrm>
            <a:off x="3294530" y="2489201"/>
            <a:ext cx="0" cy="3546328"/>
          </a:xfrm>
          <a:prstGeom prst="straightConnector1">
            <a:avLst/>
          </a:prstGeom>
          <a:noFill/>
          <a:ln cap="flat" cmpd="sng" w="12700">
            <a:solidFill>
              <a:schemeClr val="accent1">
                <a:alpha val="40000"/>
              </a:schemeClr>
            </a:solidFill>
            <a:prstDash val="solid"/>
            <a:round/>
            <a:headEnd len="sm" w="sm" type="none"/>
            <a:tailEnd len="sm" w="sm" type="none"/>
          </a:ln>
        </p:spPr>
      </p:cxnSp>
      <p:cxnSp>
        <p:nvCxnSpPr>
          <p:cNvPr id="212" name="Google Shape;212;p46"/>
          <p:cNvCxnSpPr/>
          <p:nvPr/>
        </p:nvCxnSpPr>
        <p:spPr>
          <a:xfrm>
            <a:off x="5849521" y="2489201"/>
            <a:ext cx="0" cy="3546328"/>
          </a:xfrm>
          <a:prstGeom prst="straightConnector1">
            <a:avLst/>
          </a:prstGeom>
          <a:noFill/>
          <a:ln cap="flat" cmpd="sng" w="12700">
            <a:solidFill>
              <a:schemeClr val="accent1">
                <a:alpha val="40000"/>
              </a:schemeClr>
            </a:solidFill>
            <a:prstDash val="solid"/>
            <a:round/>
            <a:headEnd len="sm" w="sm" type="none"/>
            <a:tailEnd len="sm" w="sm" type="none"/>
          </a:ln>
        </p:spPr>
      </p:cxnSp>
      <p:sp>
        <p:nvSpPr>
          <p:cNvPr id="213" name="Google Shape;213;p46"/>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4" name="Google Shape;214;p46"/>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5" name="Google Shape;215;p46"/>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216" name="Shape 216"/>
        <p:cNvGrpSpPr/>
        <p:nvPr/>
      </p:nvGrpSpPr>
      <p:grpSpPr>
        <a:xfrm>
          <a:off x="0" y="0"/>
          <a:ext cx="0" cy="0"/>
          <a:chOff x="0" y="0"/>
          <a:chExt cx="0" cy="0"/>
        </a:xfrm>
      </p:grpSpPr>
      <p:sp>
        <p:nvSpPr>
          <p:cNvPr id="217" name="Google Shape;217;p47"/>
          <p:cNvSpPr txBox="1"/>
          <p:nvPr>
            <p:ph type="title"/>
          </p:nvPr>
        </p:nvSpPr>
        <p:spPr>
          <a:xfrm>
            <a:off x="866440" y="927100"/>
            <a:ext cx="6345260" cy="7098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3200"/>
              <a:buFont typeface="Century Gothic"/>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8" name="Google Shape;218;p47"/>
          <p:cNvSpPr txBox="1"/>
          <p:nvPr>
            <p:ph idx="1" type="body"/>
          </p:nvPr>
        </p:nvSpPr>
        <p:spPr>
          <a:xfrm>
            <a:off x="866440" y="4179596"/>
            <a:ext cx="2313432" cy="6579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600"/>
              <a:buNone/>
              <a:defRPr b="0" sz="20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19" name="Google Shape;219;p47"/>
          <p:cNvSpPr/>
          <p:nvPr>
            <p:ph idx="2" type="pic"/>
          </p:nvPr>
        </p:nvSpPr>
        <p:spPr>
          <a:xfrm>
            <a:off x="1019055" y="2489200"/>
            <a:ext cx="2015144" cy="1447342"/>
          </a:xfrm>
          <a:prstGeom prst="roundRect">
            <a:avLst>
              <a:gd fmla="val 1858" name="adj"/>
            </a:avLst>
          </a:prstGeom>
          <a:noFill/>
          <a:ln>
            <a:noFill/>
          </a:ln>
          <a:effectLst>
            <a:outerShdw blurRad="50800" rotWithShape="0" algn="tl" dir="5400000" dist="50800">
              <a:srgbClr val="000000">
                <a:alpha val="41961"/>
              </a:srgbClr>
            </a:outerShdw>
          </a:effectLst>
        </p:spPr>
      </p:sp>
      <p:sp>
        <p:nvSpPr>
          <p:cNvPr id="220" name="Google Shape;220;p47"/>
          <p:cNvSpPr txBox="1"/>
          <p:nvPr>
            <p:ph idx="3" type="body"/>
          </p:nvPr>
        </p:nvSpPr>
        <p:spPr>
          <a:xfrm>
            <a:off x="866439" y="4837558"/>
            <a:ext cx="2313432" cy="1187321"/>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960"/>
              <a:buNone/>
              <a:defRPr sz="12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221" name="Google Shape;221;p47"/>
          <p:cNvSpPr txBox="1"/>
          <p:nvPr>
            <p:ph idx="4" type="body"/>
          </p:nvPr>
        </p:nvSpPr>
        <p:spPr>
          <a:xfrm>
            <a:off x="3411125" y="4179595"/>
            <a:ext cx="2318918" cy="6579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600"/>
              <a:buNone/>
              <a:defRPr b="0" sz="20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22" name="Google Shape;222;p47"/>
          <p:cNvSpPr/>
          <p:nvPr>
            <p:ph idx="5" type="pic"/>
          </p:nvPr>
        </p:nvSpPr>
        <p:spPr>
          <a:xfrm>
            <a:off x="3553189" y="2489200"/>
            <a:ext cx="2015144" cy="1447342"/>
          </a:xfrm>
          <a:prstGeom prst="roundRect">
            <a:avLst>
              <a:gd fmla="val 1858" name="adj"/>
            </a:avLst>
          </a:prstGeom>
          <a:noFill/>
          <a:ln>
            <a:noFill/>
          </a:ln>
          <a:effectLst>
            <a:outerShdw blurRad="50800" rotWithShape="0" algn="tl" dir="5400000" dist="50800">
              <a:srgbClr val="000000">
                <a:alpha val="41961"/>
              </a:srgbClr>
            </a:outerShdw>
          </a:effectLst>
        </p:spPr>
      </p:sp>
      <p:sp>
        <p:nvSpPr>
          <p:cNvPr id="223" name="Google Shape;223;p47"/>
          <p:cNvSpPr txBox="1"/>
          <p:nvPr>
            <p:ph idx="6" type="body"/>
          </p:nvPr>
        </p:nvSpPr>
        <p:spPr>
          <a:xfrm>
            <a:off x="3411125" y="4848208"/>
            <a:ext cx="2318918" cy="1187321"/>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960"/>
              <a:buNone/>
              <a:defRPr sz="12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224" name="Google Shape;224;p47"/>
          <p:cNvSpPr txBox="1"/>
          <p:nvPr>
            <p:ph idx="7" type="body"/>
          </p:nvPr>
        </p:nvSpPr>
        <p:spPr>
          <a:xfrm>
            <a:off x="5958642" y="4179596"/>
            <a:ext cx="2318918" cy="6579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600"/>
              <a:buNone/>
              <a:defRPr b="0" sz="20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25" name="Google Shape;225;p47"/>
          <p:cNvSpPr/>
          <p:nvPr>
            <p:ph idx="8" type="pic"/>
          </p:nvPr>
        </p:nvSpPr>
        <p:spPr>
          <a:xfrm>
            <a:off x="6108641" y="2489200"/>
            <a:ext cx="2015144" cy="1447342"/>
          </a:xfrm>
          <a:prstGeom prst="roundRect">
            <a:avLst>
              <a:gd fmla="val 1858" name="adj"/>
            </a:avLst>
          </a:prstGeom>
          <a:noFill/>
          <a:ln>
            <a:noFill/>
          </a:ln>
          <a:effectLst>
            <a:outerShdw blurRad="50800" rotWithShape="0" algn="tl" dir="5400000" dist="50800">
              <a:srgbClr val="000000">
                <a:alpha val="41961"/>
              </a:srgbClr>
            </a:outerShdw>
          </a:effectLst>
        </p:spPr>
      </p:sp>
      <p:sp>
        <p:nvSpPr>
          <p:cNvPr id="226" name="Google Shape;226;p47"/>
          <p:cNvSpPr txBox="1"/>
          <p:nvPr>
            <p:ph idx="9" type="body"/>
          </p:nvPr>
        </p:nvSpPr>
        <p:spPr>
          <a:xfrm>
            <a:off x="5958642" y="4837558"/>
            <a:ext cx="2318918" cy="1187321"/>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960"/>
              <a:buNone/>
              <a:defRPr sz="12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cxnSp>
        <p:nvCxnSpPr>
          <p:cNvPr id="227" name="Google Shape;227;p47"/>
          <p:cNvCxnSpPr/>
          <p:nvPr/>
        </p:nvCxnSpPr>
        <p:spPr>
          <a:xfrm>
            <a:off x="3290019" y="2489201"/>
            <a:ext cx="0" cy="3546328"/>
          </a:xfrm>
          <a:prstGeom prst="straightConnector1">
            <a:avLst/>
          </a:prstGeom>
          <a:noFill/>
          <a:ln cap="flat" cmpd="sng" w="12700">
            <a:solidFill>
              <a:schemeClr val="accent1">
                <a:alpha val="40000"/>
              </a:schemeClr>
            </a:solidFill>
            <a:prstDash val="solid"/>
            <a:round/>
            <a:headEnd len="sm" w="sm" type="none"/>
            <a:tailEnd len="sm" w="sm" type="none"/>
          </a:ln>
        </p:spPr>
      </p:cxnSp>
      <p:cxnSp>
        <p:nvCxnSpPr>
          <p:cNvPr id="228" name="Google Shape;228;p47"/>
          <p:cNvCxnSpPr/>
          <p:nvPr/>
        </p:nvCxnSpPr>
        <p:spPr>
          <a:xfrm>
            <a:off x="5849521" y="2489201"/>
            <a:ext cx="0" cy="3546328"/>
          </a:xfrm>
          <a:prstGeom prst="straightConnector1">
            <a:avLst/>
          </a:prstGeom>
          <a:noFill/>
          <a:ln cap="flat" cmpd="sng" w="12700">
            <a:solidFill>
              <a:schemeClr val="accent1">
                <a:alpha val="40000"/>
              </a:schemeClr>
            </a:solidFill>
            <a:prstDash val="solid"/>
            <a:round/>
            <a:headEnd len="sm" w="sm" type="none"/>
            <a:tailEnd len="sm" w="sm" type="none"/>
          </a:ln>
        </p:spPr>
      </p:cxnSp>
      <p:sp>
        <p:nvSpPr>
          <p:cNvPr id="229" name="Google Shape;229;p47"/>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0" name="Google Shape;230;p47"/>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1" name="Google Shape;231;p47"/>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32" name="Shape 232"/>
        <p:cNvGrpSpPr/>
        <p:nvPr/>
      </p:nvGrpSpPr>
      <p:grpSpPr>
        <a:xfrm>
          <a:off x="0" y="0"/>
          <a:ext cx="0" cy="0"/>
          <a:chOff x="0" y="0"/>
          <a:chExt cx="0" cy="0"/>
        </a:xfrm>
      </p:grpSpPr>
      <p:sp>
        <p:nvSpPr>
          <p:cNvPr id="233" name="Google Shape;233;p48"/>
          <p:cNvSpPr txBox="1"/>
          <p:nvPr>
            <p:ph type="title"/>
          </p:nvPr>
        </p:nvSpPr>
        <p:spPr>
          <a:xfrm>
            <a:off x="866440" y="927099"/>
            <a:ext cx="6345260" cy="70986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4" name="Google Shape;234;p48"/>
          <p:cNvSpPr txBox="1"/>
          <p:nvPr>
            <p:ph idx="1" type="body"/>
          </p:nvPr>
        </p:nvSpPr>
        <p:spPr>
          <a:xfrm rot="5400000">
            <a:off x="2271712" y="1081870"/>
            <a:ext cx="3530600" cy="634526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235" name="Google Shape;235;p48"/>
          <p:cNvSpPr txBox="1"/>
          <p:nvPr>
            <p:ph idx="10" type="dt"/>
          </p:nvPr>
        </p:nvSpPr>
        <p:spPr>
          <a:xfrm>
            <a:off x="7621301" y="6387910"/>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6" name="Google Shape;236;p48"/>
          <p:cNvSpPr txBox="1"/>
          <p:nvPr>
            <p:ph idx="11" type="ftr"/>
          </p:nvPr>
        </p:nvSpPr>
        <p:spPr>
          <a:xfrm>
            <a:off x="516133" y="6387910"/>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7" name="Google Shape;237;p48"/>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238" name="Shape 238"/>
        <p:cNvGrpSpPr/>
        <p:nvPr/>
      </p:nvGrpSpPr>
      <p:grpSpPr>
        <a:xfrm>
          <a:off x="0" y="0"/>
          <a:ext cx="0" cy="0"/>
          <a:chOff x="0" y="0"/>
          <a:chExt cx="0" cy="0"/>
        </a:xfrm>
      </p:grpSpPr>
      <p:grpSp>
        <p:nvGrpSpPr>
          <p:cNvPr id="239" name="Google Shape;239;p49"/>
          <p:cNvGrpSpPr/>
          <p:nvPr/>
        </p:nvGrpSpPr>
        <p:grpSpPr>
          <a:xfrm>
            <a:off x="-1588" y="0"/>
            <a:ext cx="9120420" cy="6860798"/>
            <a:chOff x="-1588" y="0"/>
            <a:chExt cx="9120420" cy="6860798"/>
          </a:xfrm>
        </p:grpSpPr>
        <p:sp>
          <p:nvSpPr>
            <p:cNvPr id="240" name="Google Shape;240;p49"/>
            <p:cNvSpPr/>
            <p:nvPr/>
          </p:nvSpPr>
          <p:spPr>
            <a:xfrm>
              <a:off x="0" y="0"/>
              <a:ext cx="9118832" cy="6858000"/>
            </a:xfrm>
            <a:prstGeom prst="rect">
              <a:avLst/>
            </a:prstGeom>
            <a:blipFill rotWithShape="1">
              <a:blip r:embed="rId2">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49"/>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49"/>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 name="Google Shape;243;p49"/>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49"/>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49"/>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49"/>
            <p:cNvSpPr/>
            <p:nvPr/>
          </p:nvSpPr>
          <p:spPr>
            <a:xfrm rot="4966650">
              <a:off x="4673046" y="5107506"/>
              <a:ext cx="2377690" cy="317748"/>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47" name="Google Shape;247;p49"/>
          <p:cNvSpPr/>
          <p:nvPr/>
        </p:nvSpPr>
        <p:spPr>
          <a:xfrm>
            <a:off x="414867" y="402165"/>
            <a:ext cx="4610565"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49"/>
          <p:cNvSpPr/>
          <p:nvPr/>
        </p:nvSpPr>
        <p:spPr>
          <a:xfrm rot="5400000">
            <a:off x="1299309" y="1765596"/>
            <a:ext cx="5995993" cy="3326809"/>
          </a:xfrm>
          <a:custGeom>
            <a:rect b="b" l="l" r="r" t="t"/>
            <a:pathLst>
              <a:path extrusionOk="0" h="2752" w="4960">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lt1"/>
          </a:solidFill>
          <a:ln>
            <a:noFill/>
          </a:ln>
        </p:spPr>
      </p:sp>
      <p:sp>
        <p:nvSpPr>
          <p:cNvPr id="249" name="Google Shape;249;p49"/>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sp>
        <p:nvSpPr>
          <p:cNvPr id="250" name="Google Shape;250;p49"/>
          <p:cNvSpPr txBox="1"/>
          <p:nvPr>
            <p:ph type="title"/>
          </p:nvPr>
        </p:nvSpPr>
        <p:spPr>
          <a:xfrm rot="5400000">
            <a:off x="4445686" y="3177042"/>
            <a:ext cx="4572001" cy="1113516"/>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1" name="Google Shape;251;p49"/>
          <p:cNvSpPr txBox="1"/>
          <p:nvPr>
            <p:ph idx="1" type="body"/>
          </p:nvPr>
        </p:nvSpPr>
        <p:spPr>
          <a:xfrm rot="5400000">
            <a:off x="789205" y="1525332"/>
            <a:ext cx="4572001" cy="4416936"/>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40" lvl="2" marL="1371600" algn="l">
              <a:lnSpc>
                <a:spcPct val="100000"/>
              </a:lnSpc>
              <a:spcBef>
                <a:spcPts val="1000"/>
              </a:spcBef>
              <a:spcAft>
                <a:spcPts val="0"/>
              </a:spcAft>
              <a:buSzPts val="1440"/>
              <a:buChar char="►"/>
              <a:defRPr/>
            </a:lvl3pPr>
            <a:lvl4pPr indent="-320040" lvl="3" marL="1828800" algn="l">
              <a:lnSpc>
                <a:spcPct val="100000"/>
              </a:lnSpc>
              <a:spcBef>
                <a:spcPts val="1000"/>
              </a:spcBef>
              <a:spcAft>
                <a:spcPts val="0"/>
              </a:spcAft>
              <a:buSzPts val="1440"/>
              <a:buChar char="►"/>
              <a:defRPr/>
            </a:lvl4pPr>
            <a:lvl5pPr indent="-320040" lvl="4" marL="2286000" algn="l">
              <a:lnSpc>
                <a:spcPct val="100000"/>
              </a:lnSpc>
              <a:spcBef>
                <a:spcPts val="1000"/>
              </a:spcBef>
              <a:spcAft>
                <a:spcPts val="0"/>
              </a:spcAft>
              <a:buSzPts val="1440"/>
              <a:buChar char="►"/>
              <a:defRPr/>
            </a:lvl5pPr>
            <a:lvl6pPr indent="-320040" lvl="5" marL="2743200" algn="l">
              <a:lnSpc>
                <a:spcPct val="100000"/>
              </a:lnSpc>
              <a:spcBef>
                <a:spcPts val="1000"/>
              </a:spcBef>
              <a:spcAft>
                <a:spcPts val="0"/>
              </a:spcAft>
              <a:buSzPts val="1440"/>
              <a:buChar char="►"/>
              <a:defRPr/>
            </a:lvl6pPr>
            <a:lvl7pPr indent="-320040"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252" name="Google Shape;252;p49"/>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3" name="Google Shape;253;p49"/>
          <p:cNvSpPr txBox="1"/>
          <p:nvPr>
            <p:ph idx="11" type="ftr"/>
          </p:nvPr>
        </p:nvSpPr>
        <p:spPr>
          <a:xfrm>
            <a:off x="538546" y="6365498"/>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4" name="Google Shape;254;p49"/>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p49"/>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273" name="Shape 273"/>
        <p:cNvGrpSpPr/>
        <p:nvPr/>
      </p:nvGrpSpPr>
      <p:grpSpPr>
        <a:xfrm>
          <a:off x="0" y="0"/>
          <a:ext cx="0" cy="0"/>
          <a:chOff x="0" y="0"/>
          <a:chExt cx="0" cy="0"/>
        </a:xfrm>
      </p:grpSpPr>
      <p:grpSp>
        <p:nvGrpSpPr>
          <p:cNvPr id="274" name="Google Shape;274;p35"/>
          <p:cNvGrpSpPr/>
          <p:nvPr/>
        </p:nvGrpSpPr>
        <p:grpSpPr>
          <a:xfrm>
            <a:off x="-1588" y="0"/>
            <a:ext cx="9145588" cy="6860798"/>
            <a:chOff x="-1588" y="0"/>
            <a:chExt cx="9145588" cy="6860798"/>
          </a:xfrm>
        </p:grpSpPr>
        <p:sp>
          <p:nvSpPr>
            <p:cNvPr id="275" name="Google Shape;275;p35"/>
            <p:cNvSpPr/>
            <p:nvPr/>
          </p:nvSpPr>
          <p:spPr>
            <a:xfrm>
              <a:off x="0" y="0"/>
              <a:ext cx="9118832" cy="6858000"/>
            </a:xfrm>
            <a:prstGeom prst="rect">
              <a:avLst/>
            </a:prstGeom>
            <a:blipFill rotWithShape="1">
              <a:blip r:embed="rId2">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35"/>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35"/>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p35"/>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35"/>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35"/>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p35"/>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282" name="Google Shape;282;p35"/>
          <p:cNvSpPr txBox="1"/>
          <p:nvPr>
            <p:ph type="ctrTitle"/>
          </p:nvPr>
        </p:nvSpPr>
        <p:spPr>
          <a:xfrm>
            <a:off x="866440" y="2226503"/>
            <a:ext cx="5917679" cy="2550877"/>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dk1"/>
              </a:buClr>
              <a:buSzPts val="4800"/>
              <a:buFont typeface="Century Gothic"/>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3" name="Google Shape;283;p35"/>
          <p:cNvSpPr txBox="1"/>
          <p:nvPr>
            <p:ph idx="1" type="subTitle"/>
          </p:nvPr>
        </p:nvSpPr>
        <p:spPr>
          <a:xfrm>
            <a:off x="866440" y="4777380"/>
            <a:ext cx="5917679" cy="86142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1000"/>
              </a:spcBef>
              <a:spcAft>
                <a:spcPts val="0"/>
              </a:spcAft>
              <a:buSzPts val="1440"/>
              <a:buNone/>
              <a:defRPr cap="none">
                <a:solidFill>
                  <a:srgbClr val="EE52A4"/>
                </a:solidFill>
              </a:defRPr>
            </a:lvl1pPr>
            <a:lvl2pPr lvl="1" algn="ctr">
              <a:lnSpc>
                <a:spcPct val="100000"/>
              </a:lnSpc>
              <a:spcBef>
                <a:spcPts val="1000"/>
              </a:spcBef>
              <a:spcAft>
                <a:spcPts val="0"/>
              </a:spcAft>
              <a:buSzPts val="1280"/>
              <a:buNone/>
              <a:defRPr>
                <a:solidFill>
                  <a:schemeClr val="lt1"/>
                </a:solidFill>
              </a:defRPr>
            </a:lvl2pPr>
            <a:lvl3pPr lvl="2" algn="ctr">
              <a:lnSpc>
                <a:spcPct val="100000"/>
              </a:lnSpc>
              <a:spcBef>
                <a:spcPts val="1000"/>
              </a:spcBef>
              <a:spcAft>
                <a:spcPts val="0"/>
              </a:spcAft>
              <a:buSzPts val="1120"/>
              <a:buNone/>
              <a:defRPr>
                <a:solidFill>
                  <a:schemeClr val="lt1"/>
                </a:solidFill>
              </a:defRPr>
            </a:lvl3pPr>
            <a:lvl4pPr lvl="3" algn="ctr">
              <a:lnSpc>
                <a:spcPct val="100000"/>
              </a:lnSpc>
              <a:spcBef>
                <a:spcPts val="1000"/>
              </a:spcBef>
              <a:spcAft>
                <a:spcPts val="0"/>
              </a:spcAft>
              <a:buSzPts val="960"/>
              <a:buNone/>
              <a:defRPr>
                <a:solidFill>
                  <a:schemeClr val="lt1"/>
                </a:solidFill>
              </a:defRPr>
            </a:lvl4pPr>
            <a:lvl5pPr lvl="4" algn="ctr">
              <a:lnSpc>
                <a:spcPct val="100000"/>
              </a:lnSpc>
              <a:spcBef>
                <a:spcPts val="1000"/>
              </a:spcBef>
              <a:spcAft>
                <a:spcPts val="0"/>
              </a:spcAft>
              <a:buSzPts val="960"/>
              <a:buNone/>
              <a:defRPr>
                <a:solidFill>
                  <a:schemeClr val="lt1"/>
                </a:solidFill>
              </a:defRPr>
            </a:lvl5pPr>
            <a:lvl6pPr lvl="5" algn="ctr">
              <a:lnSpc>
                <a:spcPct val="100000"/>
              </a:lnSpc>
              <a:spcBef>
                <a:spcPts val="1000"/>
              </a:spcBef>
              <a:spcAft>
                <a:spcPts val="0"/>
              </a:spcAft>
              <a:buSzPts val="960"/>
              <a:buNone/>
              <a:defRPr>
                <a:solidFill>
                  <a:schemeClr val="lt1"/>
                </a:solidFill>
              </a:defRPr>
            </a:lvl6pPr>
            <a:lvl7pPr lvl="6" algn="ctr">
              <a:lnSpc>
                <a:spcPct val="100000"/>
              </a:lnSpc>
              <a:spcBef>
                <a:spcPts val="1000"/>
              </a:spcBef>
              <a:spcAft>
                <a:spcPts val="0"/>
              </a:spcAft>
              <a:buSzPts val="960"/>
              <a:buNone/>
              <a:defRPr>
                <a:solidFill>
                  <a:schemeClr val="lt1"/>
                </a:solidFill>
              </a:defRPr>
            </a:lvl7pPr>
            <a:lvl8pPr lvl="7" algn="ctr">
              <a:lnSpc>
                <a:spcPct val="100000"/>
              </a:lnSpc>
              <a:spcBef>
                <a:spcPts val="1000"/>
              </a:spcBef>
              <a:spcAft>
                <a:spcPts val="0"/>
              </a:spcAft>
              <a:buSzPts val="960"/>
              <a:buNone/>
              <a:defRPr>
                <a:solidFill>
                  <a:schemeClr val="lt1"/>
                </a:solidFill>
              </a:defRPr>
            </a:lvl8pPr>
            <a:lvl9pPr lvl="8" algn="ctr">
              <a:lnSpc>
                <a:spcPct val="100000"/>
              </a:lnSpc>
              <a:spcBef>
                <a:spcPts val="1000"/>
              </a:spcBef>
              <a:spcAft>
                <a:spcPts val="0"/>
              </a:spcAft>
              <a:buSzPts val="960"/>
              <a:buNone/>
              <a:defRPr>
                <a:solidFill>
                  <a:schemeClr val="lt1"/>
                </a:solidFill>
              </a:defRPr>
            </a:lvl9pPr>
          </a:lstStyle>
          <a:p/>
        </p:txBody>
      </p:sp>
      <p:sp>
        <p:nvSpPr>
          <p:cNvPr id="284" name="Google Shape;284;p35"/>
          <p:cNvSpPr txBox="1"/>
          <p:nvPr>
            <p:ph idx="10" type="dt"/>
          </p:nvPr>
        </p:nvSpPr>
        <p:spPr>
          <a:xfrm rot="5400000">
            <a:off x="7498080" y="1828800"/>
            <a:ext cx="990599" cy="228659"/>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5" name="Google Shape;285;p35"/>
          <p:cNvSpPr txBox="1"/>
          <p:nvPr>
            <p:ph idx="11" type="ftr"/>
          </p:nvPr>
        </p:nvSpPr>
        <p:spPr>
          <a:xfrm rot="5400000">
            <a:off x="6236208" y="3264408"/>
            <a:ext cx="3859795" cy="22866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0" i="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6" name="Google Shape;286;p35"/>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p35"/>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8.xml"/><Relationship Id="rId3"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grpSp>
        <p:nvGrpSpPr>
          <p:cNvPr id="10" name="Google Shape;10;p30"/>
          <p:cNvGrpSpPr/>
          <p:nvPr/>
        </p:nvGrpSpPr>
        <p:grpSpPr>
          <a:xfrm>
            <a:off x="-1588" y="0"/>
            <a:ext cx="9145588" cy="6860798"/>
            <a:chOff x="-1588" y="0"/>
            <a:chExt cx="9145588" cy="6860798"/>
          </a:xfrm>
        </p:grpSpPr>
        <p:sp>
          <p:nvSpPr>
            <p:cNvPr id="11" name="Google Shape;11;p30"/>
            <p:cNvSpPr/>
            <p:nvPr/>
          </p:nvSpPr>
          <p:spPr>
            <a:xfrm>
              <a:off x="0" y="0"/>
              <a:ext cx="9118832" cy="6858000"/>
            </a:xfrm>
            <a:prstGeom prst="rect">
              <a:avLst/>
            </a:prstGeom>
            <a:blipFill rotWithShape="1">
              <a:blip r:embed="rId1">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30"/>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30"/>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30"/>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30"/>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30"/>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30"/>
            <p:cNvSpPr/>
            <p:nvPr/>
          </p:nvSpPr>
          <p:spPr>
            <a:xfrm rot="-589932">
              <a:off x="6359946" y="1790293"/>
              <a:ext cx="2377690" cy="317748"/>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30"/>
            <p:cNvSpPr/>
            <p:nvPr/>
          </p:nvSpPr>
          <p:spPr>
            <a:xfrm>
              <a:off x="485023" y="1856450"/>
              <a:ext cx="8173954" cy="4535226"/>
            </a:xfrm>
            <a:custGeom>
              <a:rect b="b" l="l" r="r" t="t"/>
              <a:pathLst>
                <a:path extrusionOk="0" h="2752" w="4960">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lt1"/>
            </a:solidFill>
            <a:ln>
              <a:noFill/>
            </a:ln>
          </p:spPr>
        </p:sp>
        <p:sp>
          <p:nvSpPr>
            <p:cNvPr id="19" name="Google Shape;19;p30"/>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20" name="Google Shape;20;p30"/>
          <p:cNvSpPr txBox="1"/>
          <p:nvPr>
            <p:ph type="title"/>
          </p:nvPr>
        </p:nvSpPr>
        <p:spPr>
          <a:xfrm>
            <a:off x="866440" y="927099"/>
            <a:ext cx="6345260" cy="70986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lt1"/>
              </a:buClr>
              <a:buSzPts val="3200"/>
              <a:buFont typeface="Century Gothic"/>
              <a:buNone/>
              <a:defRPr b="0" i="0" sz="3200" u="none" cap="none" strike="noStrike">
                <a:solidFill>
                  <a:schemeClr val="l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9pPr>
          </a:lstStyle>
          <a:p/>
        </p:txBody>
      </p:sp>
      <p:sp>
        <p:nvSpPr>
          <p:cNvPr id="21" name="Google Shape;21;p30"/>
          <p:cNvSpPr txBox="1"/>
          <p:nvPr>
            <p:ph idx="1" type="body"/>
          </p:nvPr>
        </p:nvSpPr>
        <p:spPr>
          <a:xfrm>
            <a:off x="864382" y="2489200"/>
            <a:ext cx="6345260" cy="3530600"/>
          </a:xfrm>
          <a:prstGeom prst="rect">
            <a:avLst/>
          </a:prstGeom>
          <a:noFill/>
          <a:ln>
            <a:noFill/>
          </a:ln>
        </p:spPr>
        <p:txBody>
          <a:bodyPr anchorCtr="0" anchor="t" bIns="45700" lIns="91425" spcFirstLastPara="1" rIns="91425" wrap="square" tIns="45700">
            <a:normAutofit/>
          </a:bodyPr>
          <a:lstStyle>
            <a:lvl1pPr indent="-320040" lvl="0" marL="457200" marR="0" rtl="0" algn="l">
              <a:lnSpc>
                <a:spcPct val="100000"/>
              </a:lnSpc>
              <a:spcBef>
                <a:spcPts val="1000"/>
              </a:spcBef>
              <a:spcAft>
                <a:spcPts val="0"/>
              </a:spcAft>
              <a:buClr>
                <a:schemeClr val="accent1"/>
              </a:buClr>
              <a:buSzPts val="1440"/>
              <a:buFont typeface="Noto Sans Symbols"/>
              <a:buChar char="►"/>
              <a:defRPr b="0" i="0" sz="1800" u="none" cap="none" strike="noStrike">
                <a:solidFill>
                  <a:srgbClr val="3F3F3F"/>
                </a:solidFill>
                <a:latin typeface="Century Gothic"/>
                <a:ea typeface="Century Gothic"/>
                <a:cs typeface="Century Gothic"/>
                <a:sym typeface="Century Gothic"/>
              </a:defRPr>
            </a:lvl1pPr>
            <a:lvl2pPr indent="-309880" lvl="1" marL="914400" marR="0" rtl="0" algn="l">
              <a:lnSpc>
                <a:spcPct val="100000"/>
              </a:lnSpc>
              <a:spcBef>
                <a:spcPts val="1000"/>
              </a:spcBef>
              <a:spcAft>
                <a:spcPts val="0"/>
              </a:spcAft>
              <a:buClr>
                <a:schemeClr val="accent1"/>
              </a:buClr>
              <a:buSzPts val="1280"/>
              <a:buFont typeface="Noto Sans Symbols"/>
              <a:buChar char="►"/>
              <a:defRPr b="0" i="0" sz="1600" u="none" cap="none" strike="noStrike">
                <a:solidFill>
                  <a:srgbClr val="3F3F3F"/>
                </a:solidFill>
                <a:latin typeface="Century Gothic"/>
                <a:ea typeface="Century Gothic"/>
                <a:cs typeface="Century Gothic"/>
                <a:sym typeface="Century Gothic"/>
              </a:defRPr>
            </a:lvl2pPr>
            <a:lvl3pPr indent="-299720" lvl="2" marL="1371600" marR="0" rtl="0" algn="l">
              <a:lnSpc>
                <a:spcPct val="100000"/>
              </a:lnSpc>
              <a:spcBef>
                <a:spcPts val="1000"/>
              </a:spcBef>
              <a:spcAft>
                <a:spcPts val="0"/>
              </a:spcAft>
              <a:buClr>
                <a:schemeClr val="accent1"/>
              </a:buClr>
              <a:buSzPts val="1120"/>
              <a:buFont typeface="Noto Sans Symbols"/>
              <a:buChar char="►"/>
              <a:defRPr b="0" i="0" sz="1400" u="none" cap="none" strike="noStrike">
                <a:solidFill>
                  <a:srgbClr val="3F3F3F"/>
                </a:solidFill>
                <a:latin typeface="Century Gothic"/>
                <a:ea typeface="Century Gothic"/>
                <a:cs typeface="Century Gothic"/>
                <a:sym typeface="Century Gothic"/>
              </a:defRPr>
            </a:lvl3pPr>
            <a:lvl4pPr indent="-289560" lvl="3" marL="1828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4pPr>
            <a:lvl5pPr indent="-289560" lvl="4" marL="22860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5pPr>
            <a:lvl6pPr indent="-289560" lvl="5" marL="27432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289560" lvl="6" marL="32004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289560" lvl="7" marL="36576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289560" lvl="8" marL="4114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22" name="Google Shape;22;p30"/>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1" i="0" sz="900" u="none" cap="none" strike="noStrike">
                <a:solidFill>
                  <a:schemeClr val="accent1"/>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9pPr>
          </a:lstStyle>
          <a:p/>
        </p:txBody>
      </p:sp>
      <p:sp>
        <p:nvSpPr>
          <p:cNvPr id="23" name="Google Shape;23;p30"/>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900" u="none" cap="none" strike="noStrike">
                <a:solidFill>
                  <a:schemeClr val="accent1"/>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Tahoma"/>
                <a:ea typeface="Tahoma"/>
                <a:cs typeface="Tahoma"/>
                <a:sym typeface="Tahoma"/>
              </a:defRPr>
            </a:lvl9pPr>
          </a:lstStyle>
          <a:p/>
        </p:txBody>
      </p:sp>
      <p:sp>
        <p:nvSpPr>
          <p:cNvPr id="24" name="Google Shape;24;p30"/>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30"/>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1pPr>
            <a:lvl2pPr indent="0" lvl="1"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2pPr>
            <a:lvl3pPr indent="0" lvl="2"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3pPr>
            <a:lvl4pPr indent="0" lvl="3"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4pPr>
            <a:lvl5pPr indent="0" lvl="4"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5pPr>
            <a:lvl6pPr indent="0" lvl="5"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6pPr>
            <a:lvl7pPr indent="0" lvl="6"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7pPr>
            <a:lvl8pPr indent="0" lvl="7"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8pPr>
            <a:lvl9pPr indent="0" lvl="8"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56" name="Shape 256"/>
        <p:cNvGrpSpPr/>
        <p:nvPr/>
      </p:nvGrpSpPr>
      <p:grpSpPr>
        <a:xfrm>
          <a:off x="0" y="0"/>
          <a:ext cx="0" cy="0"/>
          <a:chOff x="0" y="0"/>
          <a:chExt cx="0" cy="0"/>
        </a:xfrm>
      </p:grpSpPr>
      <p:grpSp>
        <p:nvGrpSpPr>
          <p:cNvPr id="257" name="Google Shape;257;p34"/>
          <p:cNvGrpSpPr/>
          <p:nvPr/>
        </p:nvGrpSpPr>
        <p:grpSpPr>
          <a:xfrm>
            <a:off x="-1588" y="0"/>
            <a:ext cx="9145588" cy="6860798"/>
            <a:chOff x="-1588" y="0"/>
            <a:chExt cx="9145588" cy="6860798"/>
          </a:xfrm>
        </p:grpSpPr>
        <p:sp>
          <p:nvSpPr>
            <p:cNvPr id="258" name="Google Shape;258;p34"/>
            <p:cNvSpPr/>
            <p:nvPr/>
          </p:nvSpPr>
          <p:spPr>
            <a:xfrm>
              <a:off x="0" y="0"/>
              <a:ext cx="9118832" cy="6858000"/>
            </a:xfrm>
            <a:prstGeom prst="rect">
              <a:avLst/>
            </a:prstGeom>
            <a:blipFill rotWithShape="1">
              <a:blip r:embed="rId1">
                <a:alphaModFix/>
              </a:blip>
              <a:stretch>
                <a:fillRect b="0" l="-16709" r="-16981"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34"/>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0" name="Google Shape;260;p34"/>
            <p:cNvSpPr/>
            <p:nvPr/>
          </p:nvSpPr>
          <p:spPr>
            <a:xfrm>
              <a:off x="629943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34"/>
            <p:cNvSpPr/>
            <p:nvPr/>
          </p:nvSpPr>
          <p:spPr>
            <a:xfrm>
              <a:off x="5689832" y="0"/>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p34"/>
            <p:cNvSpPr/>
            <p:nvPr/>
          </p:nvSpPr>
          <p:spPr>
            <a:xfrm>
              <a:off x="6299432" y="5870198"/>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34"/>
            <p:cNvSpPr/>
            <p:nvPr/>
          </p:nvSpPr>
          <p:spPr>
            <a:xfrm>
              <a:off x="-1588"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p34"/>
            <p:cNvSpPr/>
            <p:nvPr/>
          </p:nvSpPr>
          <p:spPr>
            <a:xfrm rot="-589932">
              <a:off x="6359946" y="1790293"/>
              <a:ext cx="2377690" cy="317748"/>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dk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34"/>
            <p:cNvSpPr/>
            <p:nvPr/>
          </p:nvSpPr>
          <p:spPr>
            <a:xfrm>
              <a:off x="485023" y="1856450"/>
              <a:ext cx="8173954" cy="4535226"/>
            </a:xfrm>
            <a:custGeom>
              <a:rect b="b" l="l" r="r" t="t"/>
              <a:pathLst>
                <a:path extrusionOk="0" h="2752" w="4960">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dk1"/>
            </a:solidFill>
            <a:ln>
              <a:noFill/>
            </a:ln>
          </p:spPr>
        </p:sp>
        <p:sp>
          <p:nvSpPr>
            <p:cNvPr id="266" name="Google Shape;266;p34"/>
            <p:cNvSpPr/>
            <p:nvPr/>
          </p:nvSpPr>
          <p:spPr>
            <a:xfrm>
              <a:off x="0" y="0"/>
              <a:ext cx="9144000" cy="6858000"/>
            </a:xfrm>
            <a:custGeom>
              <a:rect b="b" l="l" r="r" t="t"/>
              <a:pathLst>
                <a:path extrusionOk="0" h="4320" w="576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p>
      </p:grpSp>
      <p:sp>
        <p:nvSpPr>
          <p:cNvPr id="267" name="Google Shape;267;p34"/>
          <p:cNvSpPr txBox="1"/>
          <p:nvPr>
            <p:ph type="title"/>
          </p:nvPr>
        </p:nvSpPr>
        <p:spPr>
          <a:xfrm>
            <a:off x="866440" y="927099"/>
            <a:ext cx="6345260" cy="70986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dk1"/>
              </a:buClr>
              <a:buSzPts val="3200"/>
              <a:buFont typeface="Century Gothic"/>
              <a:buNone/>
              <a:defRPr b="0" i="0" sz="3200" u="none" cap="none" strike="noStrike">
                <a:solidFill>
                  <a:schemeClr val="dk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2"/>
                </a:solidFill>
                <a:latin typeface="Arial"/>
                <a:ea typeface="Arial"/>
                <a:cs typeface="Arial"/>
                <a:sym typeface="Arial"/>
              </a:defRPr>
            </a:lvl9pPr>
          </a:lstStyle>
          <a:p/>
        </p:txBody>
      </p:sp>
      <p:sp>
        <p:nvSpPr>
          <p:cNvPr id="268" name="Google Shape;268;p34"/>
          <p:cNvSpPr txBox="1"/>
          <p:nvPr>
            <p:ph idx="1" type="body"/>
          </p:nvPr>
        </p:nvSpPr>
        <p:spPr>
          <a:xfrm>
            <a:off x="864382" y="2489200"/>
            <a:ext cx="6345260" cy="3530600"/>
          </a:xfrm>
          <a:prstGeom prst="rect">
            <a:avLst/>
          </a:prstGeom>
          <a:noFill/>
          <a:ln>
            <a:noFill/>
          </a:ln>
        </p:spPr>
        <p:txBody>
          <a:bodyPr anchorCtr="0" anchor="t" bIns="45700" lIns="91425" spcFirstLastPara="1" rIns="91425" wrap="square" tIns="45700">
            <a:normAutofit/>
          </a:bodyPr>
          <a:lstStyle>
            <a:lvl1pPr indent="-320040" lvl="0" marL="457200" marR="0" rtl="0" algn="l">
              <a:lnSpc>
                <a:spcPct val="100000"/>
              </a:lnSpc>
              <a:spcBef>
                <a:spcPts val="1000"/>
              </a:spcBef>
              <a:spcAft>
                <a:spcPts val="0"/>
              </a:spcAft>
              <a:buClr>
                <a:schemeClr val="accent1"/>
              </a:buClr>
              <a:buSzPts val="1440"/>
              <a:buFont typeface="Noto Sans Symbols"/>
              <a:buChar char="►"/>
              <a:defRPr b="0" i="0" sz="1800" u="none" cap="none" strike="noStrike">
                <a:solidFill>
                  <a:srgbClr val="FEFEFE"/>
                </a:solidFill>
                <a:latin typeface="Century Gothic"/>
                <a:ea typeface="Century Gothic"/>
                <a:cs typeface="Century Gothic"/>
                <a:sym typeface="Century Gothic"/>
              </a:defRPr>
            </a:lvl1pPr>
            <a:lvl2pPr indent="-309880" lvl="1" marL="914400" marR="0" rtl="0" algn="l">
              <a:lnSpc>
                <a:spcPct val="100000"/>
              </a:lnSpc>
              <a:spcBef>
                <a:spcPts val="1000"/>
              </a:spcBef>
              <a:spcAft>
                <a:spcPts val="0"/>
              </a:spcAft>
              <a:buClr>
                <a:schemeClr val="accent1"/>
              </a:buClr>
              <a:buSzPts val="1280"/>
              <a:buFont typeface="Noto Sans Symbols"/>
              <a:buChar char="►"/>
              <a:defRPr b="0" i="0" sz="1600" u="none" cap="none" strike="noStrike">
                <a:solidFill>
                  <a:srgbClr val="FEFEFE"/>
                </a:solidFill>
                <a:latin typeface="Century Gothic"/>
                <a:ea typeface="Century Gothic"/>
                <a:cs typeface="Century Gothic"/>
                <a:sym typeface="Century Gothic"/>
              </a:defRPr>
            </a:lvl2pPr>
            <a:lvl3pPr indent="-299720" lvl="2" marL="1371600" marR="0" rtl="0" algn="l">
              <a:lnSpc>
                <a:spcPct val="100000"/>
              </a:lnSpc>
              <a:spcBef>
                <a:spcPts val="1000"/>
              </a:spcBef>
              <a:spcAft>
                <a:spcPts val="0"/>
              </a:spcAft>
              <a:buClr>
                <a:schemeClr val="accent1"/>
              </a:buClr>
              <a:buSzPts val="1120"/>
              <a:buFont typeface="Noto Sans Symbols"/>
              <a:buChar char="►"/>
              <a:defRPr b="0" i="0" sz="1400" u="none" cap="none" strike="noStrike">
                <a:solidFill>
                  <a:srgbClr val="FEFEFE"/>
                </a:solidFill>
                <a:latin typeface="Century Gothic"/>
                <a:ea typeface="Century Gothic"/>
                <a:cs typeface="Century Gothic"/>
                <a:sym typeface="Century Gothic"/>
              </a:defRPr>
            </a:lvl3pPr>
            <a:lvl4pPr indent="-289560" lvl="3" marL="1828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FEFEFE"/>
                </a:solidFill>
                <a:latin typeface="Century Gothic"/>
                <a:ea typeface="Century Gothic"/>
                <a:cs typeface="Century Gothic"/>
                <a:sym typeface="Century Gothic"/>
              </a:defRPr>
            </a:lvl4pPr>
            <a:lvl5pPr indent="-289560" lvl="4" marL="22860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FEFEFE"/>
                </a:solidFill>
                <a:latin typeface="Century Gothic"/>
                <a:ea typeface="Century Gothic"/>
                <a:cs typeface="Century Gothic"/>
                <a:sym typeface="Century Gothic"/>
              </a:defRPr>
            </a:lvl5pPr>
            <a:lvl6pPr indent="-289560" lvl="5" marL="27432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FEFEFE"/>
                </a:solidFill>
                <a:latin typeface="Century Gothic"/>
                <a:ea typeface="Century Gothic"/>
                <a:cs typeface="Century Gothic"/>
                <a:sym typeface="Century Gothic"/>
              </a:defRPr>
            </a:lvl6pPr>
            <a:lvl7pPr indent="-289560" lvl="6" marL="32004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FEFEFE"/>
                </a:solidFill>
                <a:latin typeface="Century Gothic"/>
                <a:ea typeface="Century Gothic"/>
                <a:cs typeface="Century Gothic"/>
                <a:sym typeface="Century Gothic"/>
              </a:defRPr>
            </a:lvl7pPr>
            <a:lvl8pPr indent="-289560" lvl="7" marL="36576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FEFEFE"/>
                </a:solidFill>
                <a:latin typeface="Century Gothic"/>
                <a:ea typeface="Century Gothic"/>
                <a:cs typeface="Century Gothic"/>
                <a:sym typeface="Century Gothic"/>
              </a:defRPr>
            </a:lvl8pPr>
            <a:lvl9pPr indent="-289560" lvl="8" marL="4114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FEFEFE"/>
                </a:solidFill>
                <a:latin typeface="Century Gothic"/>
                <a:ea typeface="Century Gothic"/>
                <a:cs typeface="Century Gothic"/>
                <a:sym typeface="Century Gothic"/>
              </a:defRPr>
            </a:lvl9pPr>
          </a:lstStyle>
          <a:p/>
        </p:txBody>
      </p:sp>
      <p:sp>
        <p:nvSpPr>
          <p:cNvPr id="269" name="Google Shape;269;p34"/>
          <p:cNvSpPr txBox="1"/>
          <p:nvPr>
            <p:ph idx="10" type="dt"/>
          </p:nvPr>
        </p:nvSpPr>
        <p:spPr>
          <a:xfrm>
            <a:off x="7574443" y="6365498"/>
            <a:ext cx="990599" cy="228659"/>
          </a:xfrm>
          <a:prstGeom prst="rect">
            <a:avLst/>
          </a:prstGeom>
          <a:noFill/>
          <a:ln>
            <a:noFill/>
          </a:ln>
        </p:spPr>
        <p:txBody>
          <a:bodyPr anchorCtr="0" anchor="b"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1" i="0" sz="900" u="none" cap="none" strike="noStrike">
                <a:solidFill>
                  <a:schemeClr val="accent1"/>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9pPr>
          </a:lstStyle>
          <a:p/>
        </p:txBody>
      </p:sp>
      <p:sp>
        <p:nvSpPr>
          <p:cNvPr id="270" name="Google Shape;270;p34"/>
          <p:cNvSpPr txBox="1"/>
          <p:nvPr>
            <p:ph idx="11" type="ftr"/>
          </p:nvPr>
        </p:nvSpPr>
        <p:spPr>
          <a:xfrm>
            <a:off x="590843" y="6365497"/>
            <a:ext cx="3859795" cy="22866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900" u="none" cap="none" strike="noStrike">
                <a:solidFill>
                  <a:schemeClr val="accent1"/>
                </a:solidFill>
                <a:latin typeface="Tahoma"/>
                <a:ea typeface="Tahoma"/>
                <a:cs typeface="Tahoma"/>
                <a:sym typeface="Tahom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9pPr>
          </a:lstStyle>
          <a:p/>
        </p:txBody>
      </p:sp>
      <p:sp>
        <p:nvSpPr>
          <p:cNvPr id="271" name="Google Shape;271;p34"/>
          <p:cNvSpPr/>
          <p:nvPr/>
        </p:nvSpPr>
        <p:spPr>
          <a:xfrm>
            <a:off x="7745644" y="0"/>
            <a:ext cx="685800" cy="1099458"/>
          </a:xfrm>
          <a:prstGeom prst="rect">
            <a:avLst/>
          </a:prstGeom>
          <a:solidFill>
            <a:schemeClr val="accent1"/>
          </a:solidFill>
          <a:ln>
            <a:noFill/>
          </a:ln>
          <a:effectLst>
            <a:outerShdw blurRad="38100" rotWithShape="0" dir="5400000" dist="25400">
              <a:srgbClr val="000000">
                <a:alpha val="4392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34"/>
          <p:cNvSpPr txBox="1"/>
          <p:nvPr>
            <p:ph idx="12" type="sldNum"/>
          </p:nvPr>
        </p:nvSpPr>
        <p:spPr>
          <a:xfrm>
            <a:off x="7678616" y="295730"/>
            <a:ext cx="791308" cy="767687"/>
          </a:xfrm>
          <a:prstGeom prst="rect">
            <a:avLst/>
          </a:prstGeom>
          <a:noFill/>
          <a:ln>
            <a:noFill/>
          </a:ln>
        </p:spPr>
        <p:txBody>
          <a:bodyPr anchorCtr="0" anchor="b"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1pPr>
            <a:lvl2pPr indent="0" lvl="1" marL="0" marR="0" rtl="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2pPr>
            <a:lvl3pPr indent="0" lvl="2" marL="0" marR="0" rtl="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3pPr>
            <a:lvl4pPr indent="0" lvl="3" marL="0" marR="0" rtl="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4pPr>
            <a:lvl5pPr indent="0" lvl="4" marL="0" marR="0" rtl="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5pPr>
            <a:lvl6pPr indent="0" lvl="5" marL="0" marR="0" rtl="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6pPr>
            <a:lvl7pPr indent="0" lvl="6" marL="0" marR="0" rtl="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7pPr>
            <a:lvl8pPr indent="0" lvl="7" marL="0" marR="0" rtl="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8pPr>
            <a:lvl9pPr indent="0" lvl="8" marL="0" marR="0" rtl="0" algn="ctr">
              <a:lnSpc>
                <a:spcPct val="100000"/>
              </a:lnSpc>
              <a:spcBef>
                <a:spcPts val="0"/>
              </a:spcBef>
              <a:spcAft>
                <a:spcPts val="0"/>
              </a:spcAft>
              <a:buClr>
                <a:srgbClr val="000000"/>
              </a:buClr>
              <a:buSzPts val="2800"/>
              <a:buFont typeface="Arial"/>
              <a:buNone/>
              <a:defRPr b="0" i="0" sz="2800" u="none" cap="none" strike="noStrike">
                <a:solidFill>
                  <a:schemeClr val="dk1"/>
                </a:solidFill>
                <a:latin typeface="Tahoma"/>
                <a:ea typeface="Tahoma"/>
                <a:cs typeface="Tahoma"/>
                <a:sym typeface="Tahoma"/>
              </a:defRPr>
            </a:lvl9pPr>
          </a:lstStyle>
          <a:p>
            <a:pPr indent="0" lvl="0" marL="0" rtl="0" algn="ct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7"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3.xml"/><Relationship Id="rId3"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4.xml"/><Relationship Id="rId3"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5.xml"/><Relationship Id="rId3"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7.xml"/><Relationship Id="rId3"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8.xml"/><Relationship Id="rId3"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9.xml"/><Relationship Id="rId3"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0.xml"/><Relationship Id="rId3"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1.xml"/><Relationship Id="rId3"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2" name="Shape 292"/>
        <p:cNvGrpSpPr/>
        <p:nvPr/>
      </p:nvGrpSpPr>
      <p:grpSpPr>
        <a:xfrm>
          <a:off x="0" y="0"/>
          <a:ext cx="0" cy="0"/>
          <a:chOff x="0" y="0"/>
          <a:chExt cx="0" cy="0"/>
        </a:xfrm>
      </p:grpSpPr>
      <p:grpSp>
        <p:nvGrpSpPr>
          <p:cNvPr id="293" name="Google Shape;293;p1"/>
          <p:cNvGrpSpPr/>
          <p:nvPr/>
        </p:nvGrpSpPr>
        <p:grpSpPr>
          <a:xfrm>
            <a:off x="0" y="0"/>
            <a:ext cx="9144000" cy="6858000"/>
            <a:chOff x="0" y="0"/>
            <a:chExt cx="12192000" cy="6858000"/>
          </a:xfrm>
        </p:grpSpPr>
        <p:sp>
          <p:nvSpPr>
            <p:cNvPr id="294" name="Google Shape;294;p1"/>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295" name="Google Shape;295;p1"/>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sp>
        <p:nvSpPr>
          <p:cNvPr id="296" name="Google Shape;296;p1"/>
          <p:cNvSpPr/>
          <p:nvPr/>
        </p:nvSpPr>
        <p:spPr>
          <a:xfrm>
            <a:off x="7828359" y="0"/>
            <a:ext cx="514350" cy="1143000"/>
          </a:xfrm>
          <a:prstGeom prst="rect">
            <a:avLst/>
          </a:prstGeom>
          <a:solidFill>
            <a:schemeClr val="accent1"/>
          </a:solidFill>
          <a:ln>
            <a:noFill/>
          </a:ln>
          <a:effectLst>
            <a:outerShdw blurRad="38100" rotWithShape="0" dir="5400000" dist="25400">
              <a:srgbClr val="000000">
                <a:alpha val="43922"/>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297" name="Google Shape;297;p1"/>
          <p:cNvSpPr txBox="1"/>
          <p:nvPr/>
        </p:nvSpPr>
        <p:spPr>
          <a:xfrm>
            <a:off x="4271295" y="1241266"/>
            <a:ext cx="4071414" cy="3153753"/>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000000"/>
              </a:buClr>
              <a:buSzPts val="5400"/>
              <a:buFont typeface="Arial"/>
              <a:buNone/>
            </a:pPr>
            <a:r>
              <a:rPr i="0" lang="en-GB" sz="5300" u="none" cap="none" strike="noStrike">
                <a:solidFill>
                  <a:srgbClr val="EBEBEB"/>
                </a:solidFill>
                <a:latin typeface="Playwrite GB S"/>
                <a:ea typeface="Playwrite GB S"/>
                <a:cs typeface="Playwrite GB S"/>
                <a:sym typeface="Playwrite GB S"/>
              </a:rPr>
              <a:t>Year 1</a:t>
            </a:r>
            <a:endParaRPr i="0" sz="5300" u="none" cap="none" strike="noStrike">
              <a:solidFill>
                <a:srgbClr val="EBEBEB"/>
              </a:solidFill>
              <a:highlight>
                <a:srgbClr val="FFFF00"/>
              </a:highlight>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5400"/>
              <a:buFont typeface="Arial"/>
              <a:buNone/>
            </a:pPr>
            <a:r>
              <a:rPr i="0" lang="en-GB" sz="5300" u="none" cap="none" strike="noStrike">
                <a:solidFill>
                  <a:srgbClr val="EBEBEB"/>
                </a:solidFill>
                <a:latin typeface="Playwrite GB S"/>
                <a:ea typeface="Playwrite GB S"/>
                <a:cs typeface="Playwrite GB S"/>
                <a:sym typeface="Playwrite GB S"/>
              </a:rPr>
              <a:t>Curriculum Evening</a:t>
            </a:r>
            <a:endParaRPr i="0" sz="1300" u="none" cap="none" strike="noStrike">
              <a:solidFill>
                <a:srgbClr val="000000"/>
              </a:solidFill>
              <a:latin typeface="Playwrite GB S"/>
              <a:ea typeface="Playwrite GB S"/>
              <a:cs typeface="Playwrite GB S"/>
              <a:sym typeface="Playwrite GB S"/>
            </a:endParaRPr>
          </a:p>
        </p:txBody>
      </p:sp>
      <p:grpSp>
        <p:nvGrpSpPr>
          <p:cNvPr id="298" name="Google Shape;298;p1"/>
          <p:cNvGrpSpPr/>
          <p:nvPr/>
        </p:nvGrpSpPr>
        <p:grpSpPr>
          <a:xfrm flipH="1">
            <a:off x="317499" y="384431"/>
            <a:ext cx="3843351" cy="6071404"/>
            <a:chOff x="6644198" y="384431"/>
            <a:chExt cx="5124467" cy="6071404"/>
          </a:xfrm>
        </p:grpSpPr>
        <p:sp>
          <p:nvSpPr>
            <p:cNvPr id="299" name="Google Shape;299;p1"/>
            <p:cNvSpPr/>
            <p:nvPr/>
          </p:nvSpPr>
          <p:spPr>
            <a:xfrm>
              <a:off x="7289800" y="402165"/>
              <a:ext cx="4478865" cy="605367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00" name="Google Shape;300;p1"/>
            <p:cNvSpPr/>
            <p:nvPr/>
          </p:nvSpPr>
          <p:spPr>
            <a:xfrm rot="-5400000">
              <a:off x="4436158"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301" name="Google Shape;301;p1"/>
            <p:cNvSpPr/>
            <p:nvPr/>
          </p:nvSpPr>
          <p:spPr>
            <a:xfrm rot="-5677511">
              <a:off x="5347266"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pic>
        <p:nvPicPr>
          <p:cNvPr descr="A person posing for the camera&#10;&#10;Description automatically generated" id="302" name="Google Shape;302;p1"/>
          <p:cNvPicPr preferRelativeResize="0"/>
          <p:nvPr/>
        </p:nvPicPr>
        <p:blipFill rotWithShape="1">
          <a:blip r:embed="rId4">
            <a:alphaModFix/>
          </a:blip>
          <a:srcRect b="1" l="5058" r="4576" t="0"/>
          <a:stretch/>
        </p:blipFill>
        <p:spPr>
          <a:xfrm>
            <a:off x="832323" y="1599850"/>
            <a:ext cx="2644683" cy="36582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6" name="Shape 306"/>
        <p:cNvGrpSpPr/>
        <p:nvPr/>
      </p:nvGrpSpPr>
      <p:grpSpPr>
        <a:xfrm>
          <a:off x="0" y="0"/>
          <a:ext cx="0" cy="0"/>
          <a:chOff x="0" y="0"/>
          <a:chExt cx="0" cy="0"/>
        </a:xfrm>
      </p:grpSpPr>
      <p:grpSp>
        <p:nvGrpSpPr>
          <p:cNvPr id="307" name="Google Shape;307;p2"/>
          <p:cNvGrpSpPr/>
          <p:nvPr/>
        </p:nvGrpSpPr>
        <p:grpSpPr>
          <a:xfrm>
            <a:off x="0" y="0"/>
            <a:ext cx="9144000" cy="6858000"/>
            <a:chOff x="0" y="0"/>
            <a:chExt cx="12192000" cy="6858000"/>
          </a:xfrm>
        </p:grpSpPr>
        <p:sp>
          <p:nvSpPr>
            <p:cNvPr id="308" name="Google Shape;308;p2"/>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09" name="Google Shape;309;p2"/>
            <p:cNvSpPr/>
            <p:nvPr/>
          </p:nvSpPr>
          <p:spPr>
            <a:xfrm>
              <a:off x="0"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10" name="Google Shape;310;p2"/>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11" name="Google Shape;311;p2"/>
            <p:cNvSpPr/>
            <p:nvPr/>
          </p:nvSpPr>
          <p:spPr>
            <a:xfrm>
              <a:off x="8609012" y="5867400"/>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12" name="Google Shape;312;p2"/>
            <p:cNvSpPr/>
            <p:nvPr/>
          </p:nvSpPr>
          <p:spPr>
            <a:xfrm>
              <a:off x="860901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13" name="Google Shape;313;p2"/>
            <p:cNvSpPr/>
            <p:nvPr/>
          </p:nvSpPr>
          <p:spPr>
            <a:xfrm>
              <a:off x="7999412" y="8464"/>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14" name="Google Shape;314;p2"/>
            <p:cNvSpPr/>
            <p:nvPr/>
          </p:nvSpPr>
          <p:spPr>
            <a:xfrm rot="-589932">
              <a:off x="8490951" y="17975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315" name="Google Shape;315;p2"/>
            <p:cNvSpPr/>
            <p:nvPr/>
          </p:nvSpPr>
          <p:spPr>
            <a:xfrm>
              <a:off x="459506" y="1866405"/>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316" name="Google Shape;316;p2"/>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sp>
        <p:nvSpPr>
          <p:cNvPr id="317" name="Google Shape;317;p2"/>
          <p:cNvSpPr/>
          <p:nvPr/>
        </p:nvSpPr>
        <p:spPr>
          <a:xfrm>
            <a:off x="7828359" y="0"/>
            <a:ext cx="514350" cy="1143000"/>
          </a:xfrm>
          <a:prstGeom prst="rect">
            <a:avLst/>
          </a:prstGeom>
          <a:solidFill>
            <a:schemeClr val="accent1"/>
          </a:solidFill>
          <a:ln>
            <a:noFill/>
          </a:ln>
          <a:effectLst>
            <a:outerShdw blurRad="38100" rotWithShape="0" dir="5400000" dist="25400">
              <a:srgbClr val="000000">
                <a:alpha val="43922"/>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18" name="Google Shape;318;p2"/>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19" name="Google Shape;319;p2"/>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20" name="Google Shape;320;p2"/>
          <p:cNvSpPr/>
          <p:nvPr/>
        </p:nvSpPr>
        <p:spPr>
          <a:xfrm rot="-5677511">
            <a:off x="1942938" y="1881194"/>
            <a:ext cx="3299407"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321" name="Google Shape;321;p2"/>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322" name="Google Shape;322;p2"/>
          <p:cNvSpPr/>
          <p:nvPr/>
        </p:nvSpPr>
        <p:spPr>
          <a:xfrm>
            <a:off x="0" y="1587"/>
            <a:ext cx="9144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323" name="Google Shape;323;p2"/>
          <p:cNvSpPr txBox="1"/>
          <p:nvPr>
            <p:ph type="ctrTitle"/>
          </p:nvPr>
        </p:nvSpPr>
        <p:spPr>
          <a:xfrm>
            <a:off x="745565" y="1130603"/>
            <a:ext cx="2506831" cy="4596794"/>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rgbClr val="EBEBEB"/>
              </a:buClr>
              <a:buSzPts val="5400"/>
              <a:buFont typeface="Calibri"/>
              <a:buNone/>
            </a:pPr>
            <a:r>
              <a:rPr lang="en-GB" sz="5400">
                <a:solidFill>
                  <a:srgbClr val="EBEBEB"/>
                </a:solidFill>
                <a:latin typeface="Playwrite GB S"/>
                <a:ea typeface="Playwrite GB S"/>
                <a:cs typeface="Playwrite GB S"/>
                <a:sym typeface="Playwrite GB S"/>
              </a:rPr>
              <a:t>Year 1 Team</a:t>
            </a:r>
            <a:br>
              <a:rPr lang="en-GB" sz="5400">
                <a:solidFill>
                  <a:srgbClr val="EBEBEB"/>
                </a:solidFill>
                <a:latin typeface="Playwrite GB S"/>
                <a:ea typeface="Playwrite GB S"/>
                <a:cs typeface="Playwrite GB S"/>
                <a:sym typeface="Playwrite GB S"/>
              </a:rPr>
            </a:br>
            <a:endParaRPr>
              <a:latin typeface="Playwrite GB S"/>
              <a:ea typeface="Playwrite GB S"/>
              <a:cs typeface="Playwrite GB S"/>
              <a:sym typeface="Playwrite GB S"/>
            </a:endParaRPr>
          </a:p>
        </p:txBody>
      </p:sp>
      <p:sp>
        <p:nvSpPr>
          <p:cNvPr id="324" name="Google Shape;324;p2"/>
          <p:cNvSpPr txBox="1"/>
          <p:nvPr/>
        </p:nvSpPr>
        <p:spPr>
          <a:xfrm>
            <a:off x="3967557" y="437513"/>
            <a:ext cx="4126961" cy="5954325"/>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000000"/>
              </a:buClr>
              <a:buSzPts val="2400"/>
              <a:buFont typeface="Arial"/>
              <a:buNone/>
            </a:pPr>
            <a:r>
              <a:rPr i="0" lang="en-GB" sz="2400" u="none" cap="none" strike="noStrike">
                <a:solidFill>
                  <a:srgbClr val="3F3F3F"/>
                </a:solidFill>
                <a:latin typeface="Playwrite GB S"/>
                <a:ea typeface="Playwrite GB S"/>
                <a:cs typeface="Playwrite GB S"/>
                <a:sym typeface="Playwrite GB S"/>
              </a:rPr>
              <a:t>Bell - M</a:t>
            </a:r>
            <a:r>
              <a:rPr lang="en-GB" sz="2400">
                <a:solidFill>
                  <a:srgbClr val="3F3F3F"/>
                </a:solidFill>
                <a:latin typeface="Playwrite GB S"/>
                <a:ea typeface="Playwrite GB S"/>
                <a:cs typeface="Playwrite GB S"/>
                <a:sym typeface="Playwrite GB S"/>
              </a:rPr>
              <a:t>rs Hitchin</a:t>
            </a:r>
            <a:endParaRPr i="0" sz="2400" u="none" cap="none" strike="noStrike">
              <a:solidFill>
                <a:srgbClr val="3F3F3F"/>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400"/>
              <a:buFont typeface="Arial"/>
              <a:buNone/>
            </a:pPr>
            <a:r>
              <a:t/>
            </a:r>
            <a:endParaRPr i="0" sz="2400" u="none" cap="none" strike="noStrike">
              <a:solidFill>
                <a:srgbClr val="3F3F3F"/>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400"/>
              <a:buFont typeface="Arial"/>
              <a:buNone/>
            </a:pPr>
            <a:r>
              <a:rPr i="0" lang="en-GB" sz="2400" u="none" cap="none" strike="noStrike">
                <a:solidFill>
                  <a:srgbClr val="3F3F3F"/>
                </a:solidFill>
                <a:latin typeface="Playwrite GB S"/>
                <a:ea typeface="Playwrite GB S"/>
                <a:cs typeface="Playwrite GB S"/>
                <a:sym typeface="Playwrite GB S"/>
              </a:rPr>
              <a:t>Lee - Mrs Gorman and Mrs Mullen</a:t>
            </a:r>
            <a:endParaRPr i="0" sz="2400" u="none" cap="none" strike="noStrike">
              <a:solidFill>
                <a:srgbClr val="3F3F3F"/>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400"/>
              <a:buFont typeface="Arial"/>
              <a:buNone/>
            </a:pPr>
            <a:r>
              <a:t/>
            </a:r>
            <a:endParaRPr i="0" sz="2400" u="none" cap="none" strike="noStrike">
              <a:solidFill>
                <a:srgbClr val="3F3F3F"/>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400"/>
              <a:buFont typeface="Arial"/>
              <a:buNone/>
            </a:pPr>
            <a:r>
              <a:rPr i="0" lang="en-GB" sz="2400" u="none" cap="none" strike="noStrike">
                <a:solidFill>
                  <a:srgbClr val="3F3F3F"/>
                </a:solidFill>
                <a:latin typeface="Playwrite GB S"/>
                <a:ea typeface="Playwrite GB S"/>
                <a:cs typeface="Playwrite GB S"/>
                <a:sym typeface="Playwrite GB S"/>
              </a:rPr>
              <a:t>Shaw - </a:t>
            </a:r>
            <a:r>
              <a:rPr lang="en-GB" sz="2400">
                <a:solidFill>
                  <a:srgbClr val="3F3F3F"/>
                </a:solidFill>
                <a:latin typeface="Playwrite GB S"/>
                <a:ea typeface="Playwrite GB S"/>
                <a:cs typeface="Playwrite GB S"/>
                <a:sym typeface="Playwrite GB S"/>
              </a:rPr>
              <a:t>Miss Ghani</a:t>
            </a:r>
            <a:endParaRPr sz="2400">
              <a:solidFill>
                <a:srgbClr val="3F3F3F"/>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400"/>
              <a:buFont typeface="Arial"/>
              <a:buNone/>
            </a:pPr>
            <a:r>
              <a:t/>
            </a:r>
            <a:endParaRPr sz="2400">
              <a:solidFill>
                <a:srgbClr val="3F3F3F"/>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400"/>
              <a:buFont typeface="Arial"/>
              <a:buNone/>
            </a:pPr>
            <a:r>
              <a:rPr lang="en-GB" sz="2400">
                <a:solidFill>
                  <a:srgbClr val="3F3F3F"/>
                </a:solidFill>
                <a:latin typeface="Playwrite GB S"/>
                <a:ea typeface="Playwrite GB S"/>
                <a:cs typeface="Playwrite GB S"/>
                <a:sym typeface="Playwrite GB S"/>
              </a:rPr>
              <a:t>HTLA - Mrs Hall</a:t>
            </a:r>
            <a:endParaRPr sz="2400">
              <a:solidFill>
                <a:srgbClr val="3F3F3F"/>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400"/>
              <a:buFont typeface="Arial"/>
              <a:buNone/>
            </a:pPr>
            <a:r>
              <a:t/>
            </a:r>
            <a:endParaRPr sz="2400">
              <a:solidFill>
                <a:srgbClr val="3F3F3F"/>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2400"/>
              <a:buFont typeface="Arial"/>
              <a:buNone/>
            </a:pPr>
            <a:r>
              <a:rPr lang="en-GB" sz="2400">
                <a:solidFill>
                  <a:srgbClr val="3F3F3F"/>
                </a:solidFill>
                <a:latin typeface="Playwrite GB S"/>
                <a:ea typeface="Playwrite GB S"/>
                <a:cs typeface="Playwrite GB S"/>
                <a:sym typeface="Playwrite GB S"/>
              </a:rPr>
              <a:t>LSA - Mrs Kennedy</a:t>
            </a:r>
            <a:endParaRPr i="0" sz="1700" u="none" cap="none" strike="noStrike">
              <a:solidFill>
                <a:srgbClr val="3F3F3F"/>
              </a:solidFill>
              <a:latin typeface="Playwrite GB S"/>
              <a:ea typeface="Playwrite GB S"/>
              <a:cs typeface="Playwrite GB S"/>
              <a:sym typeface="Playwrite GB 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9" name="Shape 329"/>
        <p:cNvGrpSpPr/>
        <p:nvPr/>
      </p:nvGrpSpPr>
      <p:grpSpPr>
        <a:xfrm>
          <a:off x="0" y="0"/>
          <a:ext cx="0" cy="0"/>
          <a:chOff x="0" y="0"/>
          <a:chExt cx="0" cy="0"/>
        </a:xfrm>
      </p:grpSpPr>
      <p:grpSp>
        <p:nvGrpSpPr>
          <p:cNvPr id="330" name="Google Shape;330;p3"/>
          <p:cNvGrpSpPr/>
          <p:nvPr/>
        </p:nvGrpSpPr>
        <p:grpSpPr>
          <a:xfrm>
            <a:off x="0" y="0"/>
            <a:ext cx="9144000" cy="6858000"/>
            <a:chOff x="0" y="0"/>
            <a:chExt cx="12192000" cy="6858000"/>
          </a:xfrm>
        </p:grpSpPr>
        <p:sp>
          <p:nvSpPr>
            <p:cNvPr id="331" name="Google Shape;331;p3"/>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32" name="Google Shape;332;p3"/>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sp>
        <p:nvSpPr>
          <p:cNvPr id="333" name="Google Shape;333;p3"/>
          <p:cNvSpPr/>
          <p:nvPr/>
        </p:nvSpPr>
        <p:spPr>
          <a:xfrm>
            <a:off x="7828359" y="0"/>
            <a:ext cx="514350" cy="1143000"/>
          </a:xfrm>
          <a:prstGeom prst="rect">
            <a:avLst/>
          </a:prstGeom>
          <a:solidFill>
            <a:schemeClr val="accent1"/>
          </a:solidFill>
          <a:ln>
            <a:noFill/>
          </a:ln>
          <a:effectLst>
            <a:outerShdw blurRad="38100" rotWithShape="0" dir="5400000" dist="25400">
              <a:srgbClr val="000000">
                <a:alpha val="43922"/>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34" name="Google Shape;334;p3"/>
          <p:cNvSpPr txBox="1"/>
          <p:nvPr/>
        </p:nvSpPr>
        <p:spPr>
          <a:xfrm>
            <a:off x="5017950" y="1268975"/>
            <a:ext cx="3879272" cy="3153753"/>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0000"/>
              </a:buClr>
              <a:buSzPts val="5400"/>
              <a:buFont typeface="Arial"/>
              <a:buNone/>
            </a:pPr>
            <a:r>
              <a:rPr i="0" lang="en-GB" sz="4500" u="none" cap="none" strike="noStrike">
                <a:solidFill>
                  <a:srgbClr val="EBEBEB"/>
                </a:solidFill>
                <a:latin typeface="Playwrite GB S"/>
                <a:ea typeface="Playwrite GB S"/>
                <a:cs typeface="Playwrite GB S"/>
                <a:sym typeface="Playwrite GB S"/>
              </a:rPr>
              <a:t>Encouraging Brilliant Behaviour</a:t>
            </a:r>
            <a:endParaRPr i="0" sz="4500" u="none" cap="none" strike="noStrike">
              <a:solidFill>
                <a:srgbClr val="EBEBEB"/>
              </a:solidFill>
              <a:latin typeface="Playwrite GB S"/>
              <a:ea typeface="Playwrite GB S"/>
              <a:cs typeface="Playwrite GB S"/>
              <a:sym typeface="Playwrite GB S"/>
            </a:endParaRPr>
          </a:p>
        </p:txBody>
      </p:sp>
      <p:grpSp>
        <p:nvGrpSpPr>
          <p:cNvPr id="335" name="Google Shape;335;p3"/>
          <p:cNvGrpSpPr/>
          <p:nvPr/>
        </p:nvGrpSpPr>
        <p:grpSpPr>
          <a:xfrm flipH="1">
            <a:off x="317499" y="384431"/>
            <a:ext cx="3843351" cy="6071404"/>
            <a:chOff x="6644198" y="384431"/>
            <a:chExt cx="5124467" cy="6071404"/>
          </a:xfrm>
        </p:grpSpPr>
        <p:sp>
          <p:nvSpPr>
            <p:cNvPr id="336" name="Google Shape;336;p3"/>
            <p:cNvSpPr/>
            <p:nvPr/>
          </p:nvSpPr>
          <p:spPr>
            <a:xfrm>
              <a:off x="7289800" y="402165"/>
              <a:ext cx="4478865" cy="605367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37" name="Google Shape;337;p3"/>
            <p:cNvSpPr/>
            <p:nvPr/>
          </p:nvSpPr>
          <p:spPr>
            <a:xfrm rot="-5400000">
              <a:off x="4436158"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338" name="Google Shape;338;p3"/>
            <p:cNvSpPr/>
            <p:nvPr/>
          </p:nvSpPr>
          <p:spPr>
            <a:xfrm rot="-5677511">
              <a:off x="5347266"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pic>
        <p:nvPicPr>
          <p:cNvPr descr="A poster with text and images&#10;&#10;Description automatically generated" id="339" name="Google Shape;339;p3"/>
          <p:cNvPicPr preferRelativeResize="0"/>
          <p:nvPr/>
        </p:nvPicPr>
        <p:blipFill rotWithShape="1">
          <a:blip r:embed="rId4">
            <a:alphaModFix/>
          </a:blip>
          <a:srcRect b="0" l="0" r="0" t="0"/>
          <a:stretch/>
        </p:blipFill>
        <p:spPr>
          <a:xfrm>
            <a:off x="-6990" y="0"/>
            <a:ext cx="4837609" cy="669909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4" name="Shape 344"/>
        <p:cNvGrpSpPr/>
        <p:nvPr/>
      </p:nvGrpSpPr>
      <p:grpSpPr>
        <a:xfrm>
          <a:off x="0" y="0"/>
          <a:ext cx="0" cy="0"/>
          <a:chOff x="0" y="0"/>
          <a:chExt cx="0" cy="0"/>
        </a:xfrm>
      </p:grpSpPr>
      <p:grpSp>
        <p:nvGrpSpPr>
          <p:cNvPr id="345" name="Google Shape;345;p4"/>
          <p:cNvGrpSpPr/>
          <p:nvPr/>
        </p:nvGrpSpPr>
        <p:grpSpPr>
          <a:xfrm>
            <a:off x="0" y="0"/>
            <a:ext cx="9144000" cy="6858000"/>
            <a:chOff x="0" y="0"/>
            <a:chExt cx="12192000" cy="6858000"/>
          </a:xfrm>
        </p:grpSpPr>
        <p:sp>
          <p:nvSpPr>
            <p:cNvPr id="346" name="Google Shape;346;p4"/>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47" name="Google Shape;347;p4"/>
            <p:cNvSpPr/>
            <p:nvPr/>
          </p:nvSpPr>
          <p:spPr>
            <a:xfrm>
              <a:off x="0"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48" name="Google Shape;348;p4"/>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49" name="Google Shape;349;p4"/>
            <p:cNvSpPr/>
            <p:nvPr/>
          </p:nvSpPr>
          <p:spPr>
            <a:xfrm>
              <a:off x="8609012" y="5867400"/>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50" name="Google Shape;350;p4"/>
            <p:cNvSpPr/>
            <p:nvPr/>
          </p:nvSpPr>
          <p:spPr>
            <a:xfrm>
              <a:off x="860901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51" name="Google Shape;351;p4"/>
            <p:cNvSpPr/>
            <p:nvPr/>
          </p:nvSpPr>
          <p:spPr>
            <a:xfrm>
              <a:off x="7999412" y="8464"/>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52" name="Google Shape;352;p4"/>
            <p:cNvSpPr/>
            <p:nvPr/>
          </p:nvSpPr>
          <p:spPr>
            <a:xfrm rot="-589932">
              <a:off x="8490951" y="17975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353" name="Google Shape;353;p4"/>
            <p:cNvSpPr/>
            <p:nvPr/>
          </p:nvSpPr>
          <p:spPr>
            <a:xfrm>
              <a:off x="459506" y="1866405"/>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354" name="Google Shape;354;p4"/>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sp>
        <p:nvSpPr>
          <p:cNvPr id="355" name="Google Shape;355;p4"/>
          <p:cNvSpPr/>
          <p:nvPr/>
        </p:nvSpPr>
        <p:spPr>
          <a:xfrm>
            <a:off x="7828359" y="0"/>
            <a:ext cx="514350" cy="1143000"/>
          </a:xfrm>
          <a:prstGeom prst="rect">
            <a:avLst/>
          </a:prstGeom>
          <a:solidFill>
            <a:schemeClr val="accent1"/>
          </a:solidFill>
          <a:ln>
            <a:noFill/>
          </a:ln>
          <a:effectLst>
            <a:outerShdw blurRad="38100" rotWithShape="0" dir="5400000" dist="25400">
              <a:srgbClr val="000000">
                <a:alpha val="43922"/>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56" name="Google Shape;356;p4"/>
          <p:cNvSpPr txBox="1"/>
          <p:nvPr/>
        </p:nvSpPr>
        <p:spPr>
          <a:xfrm>
            <a:off x="866215" y="973668"/>
            <a:ext cx="6571060" cy="706964"/>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5400"/>
              <a:buFont typeface="Arial"/>
              <a:buNone/>
            </a:pPr>
            <a:r>
              <a:rPr i="0" lang="en-GB" sz="5400" u="none" cap="none" strike="noStrike">
                <a:solidFill>
                  <a:srgbClr val="EBEBEB"/>
                </a:solidFill>
                <a:latin typeface="Playwrite GB S"/>
                <a:ea typeface="Playwrite GB S"/>
                <a:cs typeface="Playwrite GB S"/>
                <a:sym typeface="Playwrite GB S"/>
              </a:rPr>
              <a:t>VALLEY'S VISION</a:t>
            </a:r>
            <a:endParaRPr i="0" sz="1400" u="none" cap="none" strike="noStrike">
              <a:solidFill>
                <a:srgbClr val="000000"/>
              </a:solidFill>
              <a:latin typeface="Playwrite GB S"/>
              <a:ea typeface="Playwrite GB S"/>
              <a:cs typeface="Playwrite GB S"/>
              <a:sym typeface="Playwrite GB S"/>
            </a:endParaRPr>
          </a:p>
        </p:txBody>
      </p:sp>
      <p:sp>
        <p:nvSpPr>
          <p:cNvPr id="357" name="Google Shape;357;p4"/>
          <p:cNvSpPr/>
          <p:nvPr/>
        </p:nvSpPr>
        <p:spPr>
          <a:xfrm>
            <a:off x="866215" y="2603500"/>
            <a:ext cx="4797985" cy="3416300"/>
          </a:xfrm>
          <a:prstGeom prst="rect">
            <a:avLst/>
          </a:prstGeom>
          <a:noFill/>
          <a:ln>
            <a:noFill/>
          </a:ln>
        </p:spPr>
        <p:txBody>
          <a:bodyPr anchorCtr="0" anchor="ctr" bIns="45700" lIns="91425" spcFirstLastPara="1" rIns="91425" wrap="square" tIns="45700">
            <a:noAutofit/>
          </a:bodyPr>
          <a:lstStyle/>
          <a:p>
            <a:pPr indent="0" lvl="0" marL="90170" marR="90170" rtl="0" algn="l">
              <a:lnSpc>
                <a:spcPct val="100000"/>
              </a:lnSpc>
              <a:spcBef>
                <a:spcPts val="0"/>
              </a:spcBef>
              <a:spcAft>
                <a:spcPts val="0"/>
              </a:spcAft>
              <a:buClr>
                <a:srgbClr val="000000"/>
              </a:buClr>
              <a:buSzPts val="1800"/>
              <a:buFont typeface="Arial"/>
              <a:buNone/>
            </a:pPr>
            <a:r>
              <a:rPr i="0" lang="en-GB" sz="1800" u="none" cap="none" strike="noStrike">
                <a:solidFill>
                  <a:srgbClr val="3F3F3F"/>
                </a:solidFill>
                <a:latin typeface="Playwrite GB S"/>
                <a:ea typeface="Playwrite GB S"/>
                <a:cs typeface="Playwrite GB S"/>
                <a:sym typeface="Playwrite GB S"/>
              </a:rPr>
              <a:t>GROWING AND LEARNING TOGETHER TO BE THE BEST WE CAN BE!</a:t>
            </a:r>
            <a:endParaRPr i="0" sz="1400" u="none" cap="none" strike="noStrike">
              <a:solidFill>
                <a:srgbClr val="000000"/>
              </a:solidFill>
              <a:latin typeface="Playwrite GB S"/>
              <a:ea typeface="Playwrite GB S"/>
              <a:cs typeface="Playwrite GB S"/>
              <a:sym typeface="Playwrite GB S"/>
            </a:endParaRPr>
          </a:p>
          <a:p>
            <a:pPr indent="0" lvl="0" marL="90170" marR="90170" rtl="0" algn="l">
              <a:lnSpc>
                <a:spcPct val="100000"/>
              </a:lnSpc>
              <a:spcBef>
                <a:spcPts val="1000"/>
              </a:spcBef>
              <a:spcAft>
                <a:spcPts val="0"/>
              </a:spcAft>
              <a:buClr>
                <a:schemeClr val="accent1"/>
              </a:buClr>
              <a:buSzPts val="1440"/>
              <a:buFont typeface="Noto Sans Symbols"/>
              <a:buNone/>
            </a:pPr>
            <a:r>
              <a:t/>
            </a:r>
            <a:endParaRPr i="0" sz="1800" u="none" cap="none" strike="noStrike">
              <a:solidFill>
                <a:srgbClr val="3F3F3F"/>
              </a:solidFill>
              <a:latin typeface="Playwrite GB S"/>
              <a:ea typeface="Playwrite GB S"/>
              <a:cs typeface="Playwrite GB S"/>
              <a:sym typeface="Playwrite GB S"/>
            </a:endParaRPr>
          </a:p>
          <a:p>
            <a:pPr indent="0" lvl="0" marL="90170" marR="90170" rtl="0" algn="l">
              <a:lnSpc>
                <a:spcPct val="100000"/>
              </a:lnSpc>
              <a:spcBef>
                <a:spcPts val="1000"/>
              </a:spcBef>
              <a:spcAft>
                <a:spcPts val="0"/>
              </a:spcAft>
              <a:buClr>
                <a:srgbClr val="000000"/>
              </a:buClr>
              <a:buSzPts val="1800"/>
              <a:buFont typeface="Arial"/>
              <a:buNone/>
            </a:pPr>
            <a:r>
              <a:rPr i="0" lang="en-GB" sz="1800" u="none" cap="none" strike="noStrike">
                <a:solidFill>
                  <a:srgbClr val="3F3F3F"/>
                </a:solidFill>
                <a:latin typeface="Playwrite GB S"/>
                <a:ea typeface="Playwrite GB S"/>
                <a:cs typeface="Playwrite GB S"/>
                <a:sym typeface="Playwrite GB S"/>
              </a:rPr>
              <a:t>We always…</a:t>
            </a:r>
            <a:endParaRPr i="0" sz="1400" u="none" cap="none" strike="noStrike">
              <a:solidFill>
                <a:srgbClr val="000000"/>
              </a:solidFill>
              <a:latin typeface="Playwrite GB S"/>
              <a:ea typeface="Playwrite GB S"/>
              <a:cs typeface="Playwrite GB S"/>
              <a:sym typeface="Playwrite GB S"/>
            </a:endParaRPr>
          </a:p>
          <a:p>
            <a:pPr indent="-91440" lvl="0" marL="90170" marR="90170" rtl="0" algn="l">
              <a:lnSpc>
                <a:spcPct val="100000"/>
              </a:lnSpc>
              <a:spcBef>
                <a:spcPts val="1000"/>
              </a:spcBef>
              <a:spcAft>
                <a:spcPts val="0"/>
              </a:spcAft>
              <a:buClr>
                <a:schemeClr val="accent1"/>
              </a:buClr>
              <a:buSzPts val="1440"/>
              <a:buFont typeface="Playwrite GB S"/>
              <a:buChar char="►"/>
            </a:pPr>
            <a:r>
              <a:rPr i="0" lang="en-GB" sz="1800" u="none" cap="none" strike="noStrike">
                <a:solidFill>
                  <a:srgbClr val="3F3F3F"/>
                </a:solidFill>
                <a:latin typeface="Playwrite GB S"/>
                <a:ea typeface="Playwrite GB S"/>
                <a:cs typeface="Playwrite GB S"/>
                <a:sym typeface="Playwrite GB S"/>
              </a:rPr>
              <a:t>ASPIRE for excellence  </a:t>
            </a:r>
            <a:endParaRPr i="0" sz="1400" u="none" cap="none" strike="noStrike">
              <a:solidFill>
                <a:srgbClr val="000000"/>
              </a:solidFill>
              <a:latin typeface="Playwrite GB S"/>
              <a:ea typeface="Playwrite GB S"/>
              <a:cs typeface="Playwrite GB S"/>
              <a:sym typeface="Playwrite GB S"/>
            </a:endParaRPr>
          </a:p>
          <a:p>
            <a:pPr indent="-91440" lvl="0" marL="90170" marR="90170" rtl="0" algn="l">
              <a:lnSpc>
                <a:spcPct val="100000"/>
              </a:lnSpc>
              <a:spcBef>
                <a:spcPts val="1000"/>
              </a:spcBef>
              <a:spcAft>
                <a:spcPts val="0"/>
              </a:spcAft>
              <a:buClr>
                <a:schemeClr val="accent1"/>
              </a:buClr>
              <a:buSzPts val="1440"/>
              <a:buFont typeface="Playwrite GB S"/>
              <a:buChar char="►"/>
            </a:pPr>
            <a:r>
              <a:rPr i="0" lang="en-GB" sz="1800" u="none" cap="none" strike="noStrike">
                <a:solidFill>
                  <a:srgbClr val="3F3F3F"/>
                </a:solidFill>
                <a:latin typeface="Playwrite GB S"/>
                <a:ea typeface="Playwrite GB S"/>
                <a:cs typeface="Playwrite GB S"/>
                <a:sym typeface="Playwrite GB S"/>
              </a:rPr>
              <a:t>ENJOY learning</a:t>
            </a:r>
            <a:endParaRPr i="0" sz="1400" u="none" cap="none" strike="noStrike">
              <a:solidFill>
                <a:srgbClr val="000000"/>
              </a:solidFill>
              <a:latin typeface="Playwrite GB S"/>
              <a:ea typeface="Playwrite GB S"/>
              <a:cs typeface="Playwrite GB S"/>
              <a:sym typeface="Playwrite GB S"/>
            </a:endParaRPr>
          </a:p>
          <a:p>
            <a:pPr indent="-91440" lvl="0" marL="90170" marR="90170" rtl="0" algn="l">
              <a:lnSpc>
                <a:spcPct val="100000"/>
              </a:lnSpc>
              <a:spcBef>
                <a:spcPts val="1000"/>
              </a:spcBef>
              <a:spcAft>
                <a:spcPts val="0"/>
              </a:spcAft>
              <a:buClr>
                <a:schemeClr val="accent1"/>
              </a:buClr>
              <a:buSzPts val="1440"/>
              <a:buFont typeface="Playwrite GB S"/>
              <a:buChar char="►"/>
            </a:pPr>
            <a:r>
              <a:rPr i="0" lang="en-GB" sz="1800" u="none" cap="none" strike="noStrike">
                <a:solidFill>
                  <a:srgbClr val="3F3F3F"/>
                </a:solidFill>
                <a:latin typeface="Playwrite GB S"/>
                <a:ea typeface="Playwrite GB S"/>
                <a:cs typeface="Playwrite GB S"/>
                <a:sym typeface="Playwrite GB S"/>
              </a:rPr>
              <a:t>ACHIEVE success</a:t>
            </a:r>
            <a:endParaRPr i="0" sz="1400" u="none" cap="none" strike="noStrike">
              <a:solidFill>
                <a:srgbClr val="000000"/>
              </a:solidFill>
              <a:latin typeface="Playwrite GB S"/>
              <a:ea typeface="Playwrite GB S"/>
              <a:cs typeface="Playwrite GB S"/>
              <a:sym typeface="Playwrite GB S"/>
            </a:endParaRPr>
          </a:p>
          <a:p>
            <a:pPr indent="-91440" lvl="0" marL="90170" marR="90170" rtl="0" algn="l">
              <a:lnSpc>
                <a:spcPct val="100000"/>
              </a:lnSpc>
              <a:spcBef>
                <a:spcPts val="1000"/>
              </a:spcBef>
              <a:spcAft>
                <a:spcPts val="0"/>
              </a:spcAft>
              <a:buClr>
                <a:schemeClr val="accent1"/>
              </a:buClr>
              <a:buSzPts val="1440"/>
              <a:buFont typeface="Playwrite GB S"/>
              <a:buChar char="►"/>
            </a:pPr>
            <a:r>
              <a:rPr i="0" lang="en-GB" sz="1800" u="none" cap="none" strike="noStrike">
                <a:solidFill>
                  <a:srgbClr val="3F3F3F"/>
                </a:solidFill>
                <a:latin typeface="Playwrite GB S"/>
                <a:ea typeface="Playwrite GB S"/>
                <a:cs typeface="Playwrite GB S"/>
                <a:sym typeface="Playwrite GB S"/>
              </a:rPr>
              <a:t>CHALLENGE ourselves further.</a:t>
            </a:r>
            <a:endParaRPr i="0" sz="1800" u="none" cap="none" strike="noStrike">
              <a:solidFill>
                <a:srgbClr val="3F3F3F"/>
              </a:solidFill>
              <a:latin typeface="Playwrite GB S"/>
              <a:ea typeface="Playwrite GB S"/>
              <a:cs typeface="Playwrite GB S"/>
              <a:sym typeface="Playwrite GB S"/>
            </a:endParaRPr>
          </a:p>
        </p:txBody>
      </p:sp>
      <p:pic>
        <p:nvPicPr>
          <p:cNvPr id="358" name="Google Shape;358;p4"/>
          <p:cNvPicPr preferRelativeResize="0"/>
          <p:nvPr/>
        </p:nvPicPr>
        <p:blipFill rotWithShape="1">
          <a:blip r:embed="rId4">
            <a:alphaModFix/>
          </a:blip>
          <a:srcRect b="0" l="0" r="0" t="0"/>
          <a:stretch/>
        </p:blipFill>
        <p:spPr>
          <a:xfrm>
            <a:off x="6397346" y="3140167"/>
            <a:ext cx="1928117" cy="2338731"/>
          </a:xfrm>
          <a:prstGeom prst="roundRect">
            <a:avLst>
              <a:gd fmla="val 32445" name="adj"/>
            </a:avLst>
          </a:prstGeom>
          <a:noFill/>
          <a:ln>
            <a:noFill/>
          </a:ln>
          <a:effectLst>
            <a:outerShdw blurRad="50800" rotWithShape="0" algn="tl" dir="5400000" dist="50800">
              <a:srgbClr val="000000">
                <a:alpha val="41961"/>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2" name="Shape 362"/>
        <p:cNvGrpSpPr/>
        <p:nvPr/>
      </p:nvGrpSpPr>
      <p:grpSpPr>
        <a:xfrm>
          <a:off x="0" y="0"/>
          <a:ext cx="0" cy="0"/>
          <a:chOff x="0" y="0"/>
          <a:chExt cx="0" cy="0"/>
        </a:xfrm>
      </p:grpSpPr>
      <p:sp>
        <p:nvSpPr>
          <p:cNvPr id="363" name="Google Shape;363;g3fa0b6f9cc4_0_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64" name="Google Shape;364;g3fa0b6f9cc4_0_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65" name="Google Shape;365;g3fa0b6f9cc4_0_0"/>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66" name="Google Shape;366;g3fa0b6f9cc4_0_0"/>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67" name="Google Shape;367;g3fa0b6f9cc4_0_0"/>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68" name="Google Shape;368;g3fa0b6f9cc4_0_0"/>
          <p:cNvSpPr txBox="1"/>
          <p:nvPr>
            <p:ph type="ctrTitle"/>
          </p:nvPr>
        </p:nvSpPr>
        <p:spPr>
          <a:xfrm>
            <a:off x="496700" y="2493375"/>
            <a:ext cx="3189000" cy="1276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5400"/>
              <a:buFont typeface="Calibri"/>
              <a:buNone/>
            </a:pPr>
            <a:r>
              <a:rPr lang="en-GB" sz="5400">
                <a:solidFill>
                  <a:schemeClr val="lt1"/>
                </a:solidFill>
                <a:latin typeface="Playwrite GB S"/>
                <a:ea typeface="Playwrite GB S"/>
                <a:cs typeface="Playwrite GB S"/>
                <a:sym typeface="Playwrite GB S"/>
              </a:rPr>
              <a:t>Uniform</a:t>
            </a:r>
            <a:endParaRPr>
              <a:highlight>
                <a:srgbClr val="FFFF00"/>
              </a:highlight>
              <a:latin typeface="Playwrite GB S"/>
              <a:ea typeface="Playwrite GB S"/>
              <a:cs typeface="Playwrite GB S"/>
              <a:sym typeface="Playwrite GB S"/>
            </a:endParaRPr>
          </a:p>
        </p:txBody>
      </p:sp>
      <p:sp>
        <p:nvSpPr>
          <p:cNvPr id="369" name="Google Shape;369;g3fa0b6f9cc4_0_0"/>
          <p:cNvSpPr txBox="1"/>
          <p:nvPr/>
        </p:nvSpPr>
        <p:spPr>
          <a:xfrm>
            <a:off x="3558825" y="104425"/>
            <a:ext cx="5475000" cy="7603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lang="en-GB" sz="2400" u="sng">
                <a:solidFill>
                  <a:schemeClr val="dk1"/>
                </a:solidFill>
                <a:latin typeface="Playwrite GB S"/>
                <a:ea typeface="Playwrite GB S"/>
                <a:cs typeface="Playwrite GB S"/>
                <a:sym typeface="Playwrite GB S"/>
              </a:rPr>
              <a:t>Winter Uniform:</a:t>
            </a:r>
            <a:endParaRPr sz="2400" u="sng">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lang="en-GB" sz="2400">
                <a:solidFill>
                  <a:schemeClr val="dk1"/>
                </a:solidFill>
                <a:latin typeface="Playwrite GB S"/>
                <a:ea typeface="Playwrite GB S"/>
                <a:cs typeface="Playwrite GB S"/>
                <a:sym typeface="Playwrite GB S"/>
              </a:rPr>
              <a:t>Grey skirt, pinafore dress or trousers.</a:t>
            </a:r>
            <a:endParaRPr sz="24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lang="en-GB" sz="2400">
                <a:solidFill>
                  <a:schemeClr val="dk1"/>
                </a:solidFill>
                <a:latin typeface="Playwrite GB S"/>
                <a:ea typeface="Playwrite GB S"/>
                <a:cs typeface="Playwrite GB S"/>
                <a:sym typeface="Playwrite GB S"/>
              </a:rPr>
              <a:t>Purple and grey striped school tie (elastic ones best for Reception usually).</a:t>
            </a:r>
            <a:endParaRPr sz="24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lang="en-GB" sz="2400">
                <a:solidFill>
                  <a:schemeClr val="dk1"/>
                </a:solidFill>
                <a:latin typeface="Playwrite GB S"/>
                <a:ea typeface="Playwrite GB S"/>
                <a:cs typeface="Playwrite GB S"/>
                <a:sym typeface="Playwrite GB S"/>
              </a:rPr>
              <a:t>White shirt/ blouse (</a:t>
            </a:r>
            <a:r>
              <a:rPr b="1" lang="en-GB" sz="2400" u="sng">
                <a:solidFill>
                  <a:schemeClr val="dk1"/>
                </a:solidFill>
                <a:latin typeface="Playwrite GB S"/>
                <a:ea typeface="Playwrite GB S"/>
                <a:cs typeface="Playwrite GB S"/>
                <a:sym typeface="Playwrite GB S"/>
              </a:rPr>
              <a:t>no polo shirts).</a:t>
            </a:r>
            <a:endParaRPr b="1" sz="2400" u="sng">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lang="en-GB" sz="2400">
                <a:solidFill>
                  <a:schemeClr val="dk1"/>
                </a:solidFill>
                <a:latin typeface="Playwrite GB S"/>
                <a:ea typeface="Playwrite GB S"/>
                <a:cs typeface="Playwrite GB S"/>
                <a:sym typeface="Playwrite GB S"/>
              </a:rPr>
              <a:t>School logo V neck sweatshirt/ cardigan or plain purple V neck jumper/ cardigan.</a:t>
            </a:r>
            <a:endParaRPr sz="24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lang="en-GB" sz="2400">
                <a:solidFill>
                  <a:schemeClr val="dk1"/>
                </a:solidFill>
                <a:latin typeface="Playwrite GB S"/>
                <a:ea typeface="Playwrite GB S"/>
                <a:cs typeface="Playwrite GB S"/>
                <a:sym typeface="Playwrite GB S"/>
              </a:rPr>
              <a:t>Grey/ white socks or grey tights.</a:t>
            </a:r>
            <a:endParaRPr sz="24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lang="en-GB" sz="2400">
                <a:solidFill>
                  <a:schemeClr val="dk1"/>
                </a:solidFill>
                <a:latin typeface="Playwrite GB S"/>
                <a:ea typeface="Playwrite GB S"/>
                <a:cs typeface="Playwrite GB S"/>
                <a:sym typeface="Playwrite GB S"/>
              </a:rPr>
              <a:t>Black flat heeled shoes.</a:t>
            </a:r>
            <a:endParaRPr sz="24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lang="en-GB" sz="2400">
                <a:solidFill>
                  <a:schemeClr val="dk1"/>
                </a:solidFill>
                <a:latin typeface="Playwrite GB S"/>
                <a:ea typeface="Playwrite GB S"/>
                <a:cs typeface="Playwrite GB S"/>
                <a:sym typeface="Playwrite GB S"/>
              </a:rPr>
              <a:t>Purple, school logo or plain purple fleece (optional).</a:t>
            </a:r>
            <a:endParaRPr sz="24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lang="en-GB" sz="2400">
                <a:solidFill>
                  <a:schemeClr val="dk1"/>
                </a:solidFill>
                <a:latin typeface="Playwrite GB S"/>
                <a:ea typeface="Playwrite GB S"/>
                <a:cs typeface="Playwrite GB S"/>
                <a:sym typeface="Playwrite GB S"/>
              </a:rPr>
              <a:t>Purple, grey, black or white head scarf (optional).</a:t>
            </a:r>
            <a:endParaRPr sz="24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sz="20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sz="20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sz="20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sz="2000">
              <a:solidFill>
                <a:schemeClr val="dk1"/>
              </a:solidFill>
              <a:latin typeface="Playwrite GB S"/>
              <a:ea typeface="Playwrite GB S"/>
              <a:cs typeface="Playwrite GB S"/>
              <a:sym typeface="Playwrite GB 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3" name="Shape 373"/>
        <p:cNvGrpSpPr/>
        <p:nvPr/>
      </p:nvGrpSpPr>
      <p:grpSpPr>
        <a:xfrm>
          <a:off x="0" y="0"/>
          <a:ext cx="0" cy="0"/>
          <a:chOff x="0" y="0"/>
          <a:chExt cx="0" cy="0"/>
        </a:xfrm>
      </p:grpSpPr>
      <p:sp>
        <p:nvSpPr>
          <p:cNvPr id="374" name="Google Shape;374;g412ba859f2d_0_1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75" name="Google Shape;375;g412ba859f2d_0_1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76" name="Google Shape;376;g412ba859f2d_0_10"/>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77" name="Google Shape;377;g412ba859f2d_0_10"/>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78" name="Google Shape;378;g412ba859f2d_0_10"/>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79" name="Google Shape;379;g412ba859f2d_0_10"/>
          <p:cNvSpPr txBox="1"/>
          <p:nvPr>
            <p:ph type="ctrTitle"/>
          </p:nvPr>
        </p:nvSpPr>
        <p:spPr>
          <a:xfrm>
            <a:off x="496700" y="2493375"/>
            <a:ext cx="3189000" cy="1276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5400"/>
              <a:buFont typeface="Calibri"/>
              <a:buNone/>
            </a:pPr>
            <a:r>
              <a:rPr lang="en-GB" sz="5400">
                <a:solidFill>
                  <a:schemeClr val="lt1"/>
                </a:solidFill>
                <a:latin typeface="Playwrite GB S"/>
                <a:ea typeface="Playwrite GB S"/>
                <a:cs typeface="Playwrite GB S"/>
                <a:sym typeface="Playwrite GB S"/>
              </a:rPr>
              <a:t>Uniform</a:t>
            </a:r>
            <a:endParaRPr>
              <a:highlight>
                <a:srgbClr val="FFFF00"/>
              </a:highlight>
              <a:latin typeface="Playwrite GB S"/>
              <a:ea typeface="Playwrite GB S"/>
              <a:cs typeface="Playwrite GB S"/>
              <a:sym typeface="Playwrite GB S"/>
            </a:endParaRPr>
          </a:p>
        </p:txBody>
      </p:sp>
      <p:sp>
        <p:nvSpPr>
          <p:cNvPr id="380" name="Google Shape;380;g412ba859f2d_0_10"/>
          <p:cNvSpPr txBox="1"/>
          <p:nvPr/>
        </p:nvSpPr>
        <p:spPr>
          <a:xfrm>
            <a:off x="3558825" y="104425"/>
            <a:ext cx="5475000" cy="69726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800"/>
              <a:buFont typeface="Arial"/>
              <a:buNone/>
            </a:pPr>
            <a:r>
              <a:rPr lang="en-GB" sz="2100" u="sng">
                <a:solidFill>
                  <a:schemeClr val="dk1"/>
                </a:solidFill>
                <a:latin typeface="Playwrite GB S"/>
                <a:ea typeface="Playwrite GB S"/>
                <a:cs typeface="Playwrite GB S"/>
                <a:sym typeface="Playwrite GB S"/>
              </a:rPr>
              <a:t>S</a:t>
            </a:r>
            <a:r>
              <a:rPr lang="en-GB" sz="2100" u="sng">
                <a:solidFill>
                  <a:schemeClr val="dk1"/>
                </a:solidFill>
                <a:latin typeface="Playwrite GB S"/>
                <a:ea typeface="Playwrite GB S"/>
                <a:cs typeface="Playwrite GB S"/>
                <a:sym typeface="Playwrite GB S"/>
              </a:rPr>
              <a:t>ummer Uniform (Summer Term and Autumn First Half term only):</a:t>
            </a:r>
            <a:endParaRPr sz="2100" u="sng">
              <a:solidFill>
                <a:schemeClr val="dk1"/>
              </a:solidFill>
              <a:latin typeface="Playwrite GB S"/>
              <a:ea typeface="Playwrite GB S"/>
              <a:cs typeface="Playwrite GB S"/>
              <a:sym typeface="Playwrite GB S"/>
            </a:endParaRPr>
          </a:p>
          <a:p>
            <a:pPr indent="0" lvl="0" marL="0" rtl="0" algn="l">
              <a:spcBef>
                <a:spcPts val="0"/>
              </a:spcBef>
              <a:spcAft>
                <a:spcPts val="0"/>
              </a:spcAft>
              <a:buClr>
                <a:schemeClr val="dk1"/>
              </a:buClr>
              <a:buSzPts val="1800"/>
              <a:buFont typeface="Arial"/>
              <a:buNone/>
            </a:pPr>
            <a:r>
              <a:rPr lang="en-GB" sz="2100">
                <a:solidFill>
                  <a:schemeClr val="dk1"/>
                </a:solidFill>
                <a:latin typeface="Playwrite GB S"/>
                <a:ea typeface="Playwrite GB S"/>
                <a:cs typeface="Playwrite GB S"/>
                <a:sym typeface="Playwrite GB S"/>
              </a:rPr>
              <a:t>Dress with purple check or smart grey shorts with short sleeved white shirt with logo or with purple and grey striped school tie (</a:t>
            </a:r>
            <a:r>
              <a:rPr b="1" lang="en-GB" sz="2100" u="sng">
                <a:solidFill>
                  <a:schemeClr val="dk1"/>
                </a:solidFill>
                <a:latin typeface="Playwrite GB S"/>
                <a:ea typeface="Playwrite GB S"/>
                <a:cs typeface="Playwrite GB S"/>
                <a:sym typeface="Playwrite GB S"/>
              </a:rPr>
              <a:t>no polo shirts</a:t>
            </a:r>
            <a:r>
              <a:rPr lang="en-GB" sz="2100">
                <a:solidFill>
                  <a:schemeClr val="dk1"/>
                </a:solidFill>
                <a:latin typeface="Playwrite GB S"/>
                <a:ea typeface="Playwrite GB S"/>
                <a:cs typeface="Playwrite GB S"/>
                <a:sym typeface="Playwrite GB S"/>
              </a:rPr>
              <a:t>).</a:t>
            </a:r>
            <a:endParaRPr sz="2100">
              <a:solidFill>
                <a:schemeClr val="dk1"/>
              </a:solidFill>
              <a:latin typeface="Playwrite GB S"/>
              <a:ea typeface="Playwrite GB S"/>
              <a:cs typeface="Playwrite GB S"/>
              <a:sym typeface="Playwrite GB S"/>
            </a:endParaRPr>
          </a:p>
          <a:p>
            <a:pPr indent="0" lvl="0" marL="0" rtl="0" algn="l">
              <a:spcBef>
                <a:spcPts val="0"/>
              </a:spcBef>
              <a:spcAft>
                <a:spcPts val="0"/>
              </a:spcAft>
              <a:buClr>
                <a:schemeClr val="dk1"/>
              </a:buClr>
              <a:buSzPts val="1800"/>
              <a:buFont typeface="Arial"/>
              <a:buNone/>
            </a:pPr>
            <a:r>
              <a:rPr lang="en-GB" sz="2100">
                <a:solidFill>
                  <a:schemeClr val="dk1"/>
                </a:solidFill>
                <a:latin typeface="Playwrite GB S"/>
                <a:ea typeface="Playwrite GB S"/>
                <a:cs typeface="Playwrite GB S"/>
                <a:sym typeface="Playwrite GB S"/>
              </a:rPr>
              <a:t>School logo V neck sweatshirt/ cardigan or plain purple V neck jumper/ cardigan.</a:t>
            </a:r>
            <a:endParaRPr sz="2100">
              <a:solidFill>
                <a:schemeClr val="dk1"/>
              </a:solidFill>
              <a:latin typeface="Playwrite GB S"/>
              <a:ea typeface="Playwrite GB S"/>
              <a:cs typeface="Playwrite GB S"/>
              <a:sym typeface="Playwrite GB S"/>
            </a:endParaRPr>
          </a:p>
          <a:p>
            <a:pPr indent="0" lvl="0" marL="0" rtl="0" algn="l">
              <a:spcBef>
                <a:spcPts val="0"/>
              </a:spcBef>
              <a:spcAft>
                <a:spcPts val="0"/>
              </a:spcAft>
              <a:buClr>
                <a:schemeClr val="dk1"/>
              </a:buClr>
              <a:buSzPts val="1800"/>
              <a:buFont typeface="Arial"/>
              <a:buNone/>
            </a:pPr>
            <a:r>
              <a:rPr lang="en-GB" sz="2100">
                <a:solidFill>
                  <a:schemeClr val="dk1"/>
                </a:solidFill>
                <a:latin typeface="Playwrite GB S"/>
                <a:ea typeface="Playwrite GB S"/>
                <a:cs typeface="Playwrite GB S"/>
                <a:sym typeface="Playwrite GB S"/>
              </a:rPr>
              <a:t>Grey/ white socks.</a:t>
            </a:r>
            <a:endParaRPr sz="2100">
              <a:solidFill>
                <a:schemeClr val="dk1"/>
              </a:solidFill>
              <a:latin typeface="Playwrite GB S"/>
              <a:ea typeface="Playwrite GB S"/>
              <a:cs typeface="Playwrite GB S"/>
              <a:sym typeface="Playwrite GB S"/>
            </a:endParaRPr>
          </a:p>
          <a:p>
            <a:pPr indent="0" lvl="0" marL="0" rtl="0" algn="l">
              <a:spcBef>
                <a:spcPts val="0"/>
              </a:spcBef>
              <a:spcAft>
                <a:spcPts val="0"/>
              </a:spcAft>
              <a:buClr>
                <a:schemeClr val="dk1"/>
              </a:buClr>
              <a:buSzPts val="1800"/>
              <a:buFont typeface="Arial"/>
              <a:buNone/>
            </a:pPr>
            <a:r>
              <a:rPr lang="en-GB" sz="2100">
                <a:solidFill>
                  <a:schemeClr val="dk1"/>
                </a:solidFill>
                <a:latin typeface="Playwrite GB S"/>
                <a:ea typeface="Playwrite GB S"/>
                <a:cs typeface="Playwrite GB S"/>
                <a:sym typeface="Playwrite GB S"/>
              </a:rPr>
              <a:t>Black flat heeled shoes.</a:t>
            </a:r>
            <a:endParaRPr sz="2100">
              <a:solidFill>
                <a:schemeClr val="dk1"/>
              </a:solidFill>
              <a:latin typeface="Playwrite GB S"/>
              <a:ea typeface="Playwrite GB S"/>
              <a:cs typeface="Playwrite GB S"/>
              <a:sym typeface="Playwrite GB S"/>
            </a:endParaRPr>
          </a:p>
          <a:p>
            <a:pPr indent="0" lvl="0" marL="0" rtl="0" algn="l">
              <a:spcBef>
                <a:spcPts val="0"/>
              </a:spcBef>
              <a:spcAft>
                <a:spcPts val="0"/>
              </a:spcAft>
              <a:buClr>
                <a:schemeClr val="dk1"/>
              </a:buClr>
              <a:buSzPts val="1800"/>
              <a:buFont typeface="Arial"/>
              <a:buNone/>
            </a:pPr>
            <a:r>
              <a:rPr lang="en-GB" sz="2100">
                <a:solidFill>
                  <a:schemeClr val="dk1"/>
                </a:solidFill>
                <a:latin typeface="Playwrite GB S"/>
                <a:ea typeface="Playwrite GB S"/>
                <a:cs typeface="Playwrite GB S"/>
                <a:sym typeface="Playwrite GB S"/>
              </a:rPr>
              <a:t>Purple summer sun hat or cap (optional).      </a:t>
            </a:r>
            <a:endParaRPr sz="2100">
              <a:solidFill>
                <a:schemeClr val="dk1"/>
              </a:solidFill>
              <a:latin typeface="Playwrite GB S"/>
              <a:ea typeface="Playwrite GB S"/>
              <a:cs typeface="Playwrite GB S"/>
              <a:sym typeface="Playwrite GB S"/>
            </a:endParaRPr>
          </a:p>
          <a:p>
            <a:pPr indent="0" lvl="0" marL="0" rtl="0" algn="l">
              <a:spcBef>
                <a:spcPts val="0"/>
              </a:spcBef>
              <a:spcAft>
                <a:spcPts val="0"/>
              </a:spcAft>
              <a:buClr>
                <a:schemeClr val="dk1"/>
              </a:buClr>
              <a:buSzPts val="1800"/>
              <a:buFont typeface="Arial"/>
              <a:buNone/>
            </a:pPr>
            <a:r>
              <a:rPr lang="en-GB" sz="2100">
                <a:solidFill>
                  <a:schemeClr val="dk1"/>
                </a:solidFill>
                <a:latin typeface="Playwrite GB S"/>
                <a:ea typeface="Playwrite GB S"/>
                <a:cs typeface="Playwrite GB S"/>
                <a:sym typeface="Playwrite GB S"/>
              </a:rPr>
              <a:t>Purple, grey, black or white head scarf (optional).</a:t>
            </a:r>
            <a:endParaRPr sz="2100">
              <a:solidFill>
                <a:schemeClr val="dk1"/>
              </a:solidFill>
              <a:latin typeface="Playwrite GB S"/>
              <a:ea typeface="Playwrite GB S"/>
              <a:cs typeface="Playwrite GB S"/>
              <a:sym typeface="Playwrite GB S"/>
            </a:endParaRPr>
          </a:p>
          <a:p>
            <a:pPr indent="0" lvl="0" marL="0" rtl="0" algn="l">
              <a:spcBef>
                <a:spcPts val="0"/>
              </a:spcBef>
              <a:spcAft>
                <a:spcPts val="0"/>
              </a:spcAft>
              <a:buClr>
                <a:schemeClr val="dk1"/>
              </a:buClr>
              <a:buSzPts val="1800"/>
              <a:buFont typeface="Arial"/>
              <a:buNone/>
            </a:pPr>
            <a:r>
              <a:t/>
            </a:r>
            <a:endParaRPr sz="2100">
              <a:solidFill>
                <a:schemeClr val="dk1"/>
              </a:solidFill>
              <a:latin typeface="Playwrite GB S"/>
              <a:ea typeface="Playwrite GB S"/>
              <a:cs typeface="Playwrite GB S"/>
              <a:sym typeface="Playwrite GB S"/>
            </a:endParaRPr>
          </a:p>
          <a:p>
            <a:pPr indent="0" lvl="0" marL="0" rtl="0" algn="l">
              <a:spcBef>
                <a:spcPts val="0"/>
              </a:spcBef>
              <a:spcAft>
                <a:spcPts val="0"/>
              </a:spcAft>
              <a:buClr>
                <a:schemeClr val="dk1"/>
              </a:buClr>
              <a:buSzPts val="1800"/>
              <a:buFont typeface="Arial"/>
              <a:buNone/>
            </a:pPr>
            <a:r>
              <a:rPr lang="en-GB" sz="2100">
                <a:solidFill>
                  <a:schemeClr val="dk1"/>
                </a:solidFill>
                <a:latin typeface="Playwrite GB S"/>
                <a:ea typeface="Playwrite GB S"/>
                <a:cs typeface="Playwrite GB S"/>
                <a:sym typeface="Playwrite GB S"/>
              </a:rPr>
              <a:t>N.B. All items of clothing, including shoes, MUST be clearly labelled with your child’s name.</a:t>
            </a:r>
            <a:endParaRPr sz="2100">
              <a:solidFill>
                <a:schemeClr val="dk1"/>
              </a:solidFill>
              <a:latin typeface="Playwrite GB S"/>
              <a:ea typeface="Playwrite GB S"/>
              <a:cs typeface="Playwrite GB S"/>
              <a:sym typeface="Playwrite GB S"/>
            </a:endParaRPr>
          </a:p>
          <a:p>
            <a:pPr indent="0" lvl="0" marL="0" rtl="0" algn="l">
              <a:spcBef>
                <a:spcPts val="0"/>
              </a:spcBef>
              <a:spcAft>
                <a:spcPts val="0"/>
              </a:spcAft>
              <a:buClr>
                <a:schemeClr val="dk1"/>
              </a:buClr>
              <a:buSzPts val="1800"/>
              <a:buFont typeface="Arial"/>
              <a:buNone/>
            </a:pPr>
            <a:r>
              <a:rPr lang="en-GB" sz="2100">
                <a:solidFill>
                  <a:schemeClr val="dk1"/>
                </a:solidFill>
                <a:latin typeface="Playwrite GB S"/>
                <a:ea typeface="Playwrite GB S"/>
                <a:cs typeface="Playwrite GB S"/>
                <a:sym typeface="Playwrite GB S"/>
              </a:rPr>
              <a:t>Only stud earrings are permitted.</a:t>
            </a:r>
            <a:endParaRPr sz="21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sz="2700" u="sng">
              <a:solidFill>
                <a:schemeClr val="dk1"/>
              </a:solidFill>
              <a:latin typeface="Playwrite GB S"/>
              <a:ea typeface="Playwrite GB S"/>
              <a:cs typeface="Playwrite GB S"/>
              <a:sym typeface="Playwrite GB 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5" name="Shape 385"/>
        <p:cNvGrpSpPr/>
        <p:nvPr/>
      </p:nvGrpSpPr>
      <p:grpSpPr>
        <a:xfrm>
          <a:off x="0" y="0"/>
          <a:ext cx="0" cy="0"/>
          <a:chOff x="0" y="0"/>
          <a:chExt cx="0" cy="0"/>
        </a:xfrm>
      </p:grpSpPr>
      <p:sp>
        <p:nvSpPr>
          <p:cNvPr id="386" name="Google Shape;386;p5"/>
          <p:cNvSpPr txBox="1"/>
          <p:nvPr>
            <p:ph type="ctrTitle"/>
          </p:nvPr>
        </p:nvSpPr>
        <p:spPr>
          <a:xfrm>
            <a:off x="6286541" y="1241266"/>
            <a:ext cx="2370762" cy="3153753"/>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EBEBEB"/>
              </a:buClr>
              <a:buSzPts val="5400"/>
              <a:buFont typeface="Calibri"/>
              <a:buNone/>
            </a:pPr>
            <a:r>
              <a:rPr i="0" lang="en-GB" sz="5100">
                <a:solidFill>
                  <a:srgbClr val="EBEBEB"/>
                </a:solidFill>
                <a:latin typeface="Playwrite GB S"/>
                <a:ea typeface="Playwrite GB S"/>
                <a:cs typeface="Playwrite GB S"/>
                <a:sym typeface="Playwrite GB S"/>
              </a:rPr>
              <a:t>Valley Values </a:t>
            </a:r>
            <a:endParaRPr sz="4500">
              <a:latin typeface="Playwrite GB S"/>
              <a:ea typeface="Playwrite GB S"/>
              <a:cs typeface="Playwrite GB S"/>
              <a:sym typeface="Playwrite GB S"/>
            </a:endParaRPr>
          </a:p>
        </p:txBody>
      </p:sp>
      <p:grpSp>
        <p:nvGrpSpPr>
          <p:cNvPr id="387" name="Google Shape;387;p5"/>
          <p:cNvGrpSpPr/>
          <p:nvPr/>
        </p:nvGrpSpPr>
        <p:grpSpPr>
          <a:xfrm>
            <a:off x="317499" y="384432"/>
            <a:ext cx="6029230" cy="6071404"/>
            <a:chOff x="423332" y="384432"/>
            <a:chExt cx="8038974" cy="6071404"/>
          </a:xfrm>
        </p:grpSpPr>
        <p:sp>
          <p:nvSpPr>
            <p:cNvPr id="388" name="Google Shape;388;p5"/>
            <p:cNvSpPr/>
            <p:nvPr/>
          </p:nvSpPr>
          <p:spPr>
            <a:xfrm flipH="1">
              <a:off x="423332" y="402165"/>
              <a:ext cx="6785133" cy="605367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389" name="Google Shape;389;p5"/>
            <p:cNvSpPr/>
            <p:nvPr/>
          </p:nvSpPr>
          <p:spPr>
            <a:xfrm flipH="1" rot="5400000">
              <a:off x="4616676" y="2801722"/>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390" name="Google Shape;390;p5"/>
            <p:cNvSpPr/>
            <p:nvPr/>
          </p:nvSpPr>
          <p:spPr>
            <a:xfrm flipH="1" rot="5677511">
              <a:off x="6459831" y="1826079"/>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pic>
        <p:nvPicPr>
          <p:cNvPr id="391" name="Google Shape;391;p5"/>
          <p:cNvPicPr preferRelativeResize="0"/>
          <p:nvPr/>
        </p:nvPicPr>
        <p:blipFill rotWithShape="1">
          <a:blip r:embed="rId3">
            <a:alphaModFix/>
          </a:blip>
          <a:srcRect b="0" l="0" r="0" t="0"/>
          <a:stretch/>
        </p:blipFill>
        <p:spPr>
          <a:xfrm>
            <a:off x="0" y="489527"/>
            <a:ext cx="6286541" cy="596630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6"/>
          <p:cNvSpPr txBox="1"/>
          <p:nvPr>
            <p:ph type="ctrTitle"/>
          </p:nvPr>
        </p:nvSpPr>
        <p:spPr>
          <a:xfrm>
            <a:off x="6286541" y="1241266"/>
            <a:ext cx="2370762" cy="3153753"/>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EBEBEB"/>
              </a:buClr>
              <a:buSzPts val="5400"/>
              <a:buFont typeface="Calibri"/>
              <a:buNone/>
            </a:pPr>
            <a:r>
              <a:rPr i="0" lang="en-GB" sz="5200">
                <a:solidFill>
                  <a:srgbClr val="EBEBEB"/>
                </a:solidFill>
                <a:latin typeface="Playwrite GB S"/>
                <a:ea typeface="Playwrite GB S"/>
                <a:cs typeface="Playwrite GB S"/>
                <a:sym typeface="Playwrite GB S"/>
              </a:rPr>
              <a:t>Valley </a:t>
            </a:r>
            <a:r>
              <a:rPr lang="en-GB" sz="5200">
                <a:solidFill>
                  <a:srgbClr val="EBEBEB"/>
                </a:solidFill>
                <a:latin typeface="Playwrite GB S"/>
                <a:ea typeface="Playwrite GB S"/>
                <a:cs typeface="Playwrite GB S"/>
                <a:sym typeface="Playwrite GB S"/>
              </a:rPr>
              <a:t>Life Skills</a:t>
            </a:r>
            <a:r>
              <a:rPr i="0" lang="en-GB" sz="5200">
                <a:solidFill>
                  <a:srgbClr val="EBEBEB"/>
                </a:solidFill>
                <a:latin typeface="Playwrite GB S"/>
                <a:ea typeface="Playwrite GB S"/>
                <a:cs typeface="Playwrite GB S"/>
                <a:sym typeface="Playwrite GB S"/>
              </a:rPr>
              <a:t> </a:t>
            </a:r>
            <a:endParaRPr sz="4600">
              <a:latin typeface="Playwrite GB S"/>
              <a:ea typeface="Playwrite GB S"/>
              <a:cs typeface="Playwrite GB S"/>
              <a:sym typeface="Playwrite GB S"/>
            </a:endParaRPr>
          </a:p>
        </p:txBody>
      </p:sp>
      <p:graphicFrame>
        <p:nvGraphicFramePr>
          <p:cNvPr id="398" name="Google Shape;398;p6"/>
          <p:cNvGraphicFramePr/>
          <p:nvPr/>
        </p:nvGraphicFramePr>
        <p:xfrm>
          <a:off x="62397" y="509664"/>
          <a:ext cx="3000000" cy="3000000"/>
        </p:xfrm>
        <a:graphic>
          <a:graphicData uri="http://schemas.openxmlformats.org/drawingml/2006/table">
            <a:tbl>
              <a:tblPr bandRow="1" firstCol="1" firstRow="1">
                <a:noFill/>
                <a:tableStyleId>{EB037FEE-C4D8-4025-95B9-3DE9236FE8BB}</a:tableStyleId>
              </a:tblPr>
              <a:tblGrid>
                <a:gridCol w="876950"/>
                <a:gridCol w="877300"/>
                <a:gridCol w="877300"/>
                <a:gridCol w="877300"/>
                <a:gridCol w="877300"/>
                <a:gridCol w="877300"/>
                <a:gridCol w="877300"/>
              </a:tblGrid>
              <a:tr h="189225">
                <a:tc gridSpan="7">
                  <a:txBody>
                    <a:bodyPr/>
                    <a:lstStyle/>
                    <a:p>
                      <a:pPr indent="0" lvl="0" marL="0" marR="0" rtl="0" algn="l">
                        <a:lnSpc>
                          <a:spcPct val="107000"/>
                        </a:lnSpc>
                        <a:spcBef>
                          <a:spcPts val="0"/>
                        </a:spcBef>
                        <a:spcAft>
                          <a:spcPts val="0"/>
                        </a:spcAft>
                        <a:buClr>
                          <a:srgbClr val="000000"/>
                        </a:buClr>
                        <a:buSzPts val="1000"/>
                        <a:buFont typeface="Arial"/>
                        <a:buNone/>
                      </a:pPr>
                      <a:r>
                        <a:rPr lang="en-GB" sz="1000" u="none" cap="none" strike="noStrike"/>
                        <a:t>Valley Primary School.                                 Life Skills Challenges.                                                 </a:t>
                      </a:r>
                      <a:endParaRPr sz="600" u="none" cap="none" strike="noStrike">
                        <a:latin typeface="Calibri"/>
                        <a:ea typeface="Calibri"/>
                        <a:cs typeface="Calibri"/>
                        <a:sym typeface="Calibri"/>
                      </a:endParaRPr>
                    </a:p>
                  </a:txBody>
                  <a:tcPr marT="0" marB="0" marR="37125" marL="37125"/>
                </a:tc>
                <a:tc hMerge="1"/>
                <a:tc hMerge="1"/>
                <a:tc hMerge="1"/>
                <a:tc hMerge="1"/>
                <a:tc hMerge="1"/>
                <a:tc hMerge="1"/>
              </a:tr>
              <a:tr h="40550">
                <a:tc gridSpan="7">
                  <a:txBody>
                    <a:bodyPr/>
                    <a:lstStyle/>
                    <a:p>
                      <a:pPr indent="0" lvl="0" marL="0" marR="0" rtl="0" algn="l">
                        <a:lnSpc>
                          <a:spcPct val="107000"/>
                        </a:lnSpc>
                        <a:spcBef>
                          <a:spcPts val="0"/>
                        </a:spcBef>
                        <a:spcAft>
                          <a:spcPts val="0"/>
                        </a:spcAft>
                        <a:buClr>
                          <a:srgbClr val="000000"/>
                        </a:buClr>
                        <a:buSzPts val="200"/>
                        <a:buFont typeface="Arial"/>
                        <a:buNone/>
                      </a:pPr>
                      <a:r>
                        <a:rPr lang="en-GB" sz="200" u="none" cap="none" strike="noStrike"/>
                        <a:t> </a:t>
                      </a:r>
                      <a:endParaRPr sz="600" u="none" cap="none" strike="noStrike">
                        <a:latin typeface="Calibri"/>
                        <a:ea typeface="Calibri"/>
                        <a:cs typeface="Calibri"/>
                        <a:sym typeface="Calibri"/>
                      </a:endParaRPr>
                    </a:p>
                  </a:txBody>
                  <a:tcPr marT="0" marB="0" marR="37125" marL="37125"/>
                </a:tc>
                <a:tc hMerge="1"/>
                <a:tc hMerge="1"/>
                <a:tc hMerge="1"/>
                <a:tc hMerge="1"/>
                <a:tc hMerge="1"/>
                <a:tc hMerge="1"/>
              </a:tr>
              <a:tr h="605375">
                <a:tc rowSpan="2">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 </a:t>
                      </a:r>
                      <a:endParaRPr sz="600" u="none" cap="none" strike="noStrike">
                        <a:latin typeface="Calibri"/>
                        <a:ea typeface="Calibri"/>
                        <a:cs typeface="Calibri"/>
                        <a:sym typeface="Calibri"/>
                      </a:endParaRPr>
                    </a:p>
                  </a:txBody>
                  <a:tcPr marT="0" marB="0" marR="37125" marL="37125"/>
                </a:tc>
                <a:tc>
                  <a:txBody>
                    <a:bodyPr/>
                    <a:lstStyle/>
                    <a:p>
                      <a:pPr indent="0" lvl="0" marL="0" marR="0" rtl="0" algn="ctr">
                        <a:lnSpc>
                          <a:spcPct val="107000"/>
                        </a:lnSpc>
                        <a:spcBef>
                          <a:spcPts val="0"/>
                        </a:spcBef>
                        <a:spcAft>
                          <a:spcPts val="0"/>
                        </a:spcAft>
                        <a:buClr>
                          <a:srgbClr val="000000"/>
                        </a:buClr>
                        <a:buSzPts val="800"/>
                        <a:buFont typeface="Arial"/>
                        <a:buNone/>
                      </a:pPr>
                      <a:r>
                        <a:rPr lang="en-GB" sz="800" u="none" cap="none" strike="noStrike"/>
                        <a:t>MENTAL HEALTH MANAGEMENT SKILLS</a:t>
                      </a:r>
                      <a:endParaRPr sz="600" u="none" cap="none" strike="noStrike">
                        <a:latin typeface="Calibri"/>
                        <a:ea typeface="Calibri"/>
                        <a:cs typeface="Calibri"/>
                        <a:sym typeface="Calibri"/>
                      </a:endParaRPr>
                    </a:p>
                  </a:txBody>
                  <a:tcPr marT="0" marB="0" marR="37125" marL="37125"/>
                </a:tc>
                <a:tc>
                  <a:txBody>
                    <a:bodyPr/>
                    <a:lstStyle/>
                    <a:p>
                      <a:pPr indent="0" lvl="0" marL="0" marR="0" rtl="0" algn="ctr">
                        <a:lnSpc>
                          <a:spcPct val="107000"/>
                        </a:lnSpc>
                        <a:spcBef>
                          <a:spcPts val="0"/>
                        </a:spcBef>
                        <a:spcAft>
                          <a:spcPts val="0"/>
                        </a:spcAft>
                        <a:buClr>
                          <a:srgbClr val="000000"/>
                        </a:buClr>
                        <a:buSzPts val="800"/>
                        <a:buFont typeface="Arial"/>
                        <a:buNone/>
                      </a:pPr>
                      <a:r>
                        <a:rPr lang="en-GB" sz="800" u="none" cap="none" strike="noStrike"/>
                        <a:t>PHYSICAL HEALTH MANAGEMENT SKILLS</a:t>
                      </a:r>
                      <a:endParaRPr sz="600" u="none" cap="none" strike="noStrike">
                        <a:latin typeface="Calibri"/>
                        <a:ea typeface="Calibri"/>
                        <a:cs typeface="Calibri"/>
                        <a:sym typeface="Calibri"/>
                      </a:endParaRPr>
                    </a:p>
                  </a:txBody>
                  <a:tcPr marT="0" marB="0" marR="37125" marL="37125"/>
                </a:tc>
                <a:tc>
                  <a:txBody>
                    <a:bodyPr/>
                    <a:lstStyle/>
                    <a:p>
                      <a:pPr indent="0" lvl="0" marL="0" marR="0" rtl="0" algn="ctr">
                        <a:lnSpc>
                          <a:spcPct val="107000"/>
                        </a:lnSpc>
                        <a:spcBef>
                          <a:spcPts val="0"/>
                        </a:spcBef>
                        <a:spcAft>
                          <a:spcPts val="0"/>
                        </a:spcAft>
                        <a:buClr>
                          <a:srgbClr val="000000"/>
                        </a:buClr>
                        <a:buSzPts val="800"/>
                        <a:buFont typeface="Arial"/>
                        <a:buNone/>
                      </a:pPr>
                      <a:r>
                        <a:rPr lang="en-GB" sz="800" u="none" cap="none" strike="noStrike"/>
                        <a:t>TIME MANAGEMENT SKILLS</a:t>
                      </a:r>
                      <a:endParaRPr sz="600" u="none" cap="none" strike="noStrike">
                        <a:latin typeface="Calibri"/>
                        <a:ea typeface="Calibri"/>
                        <a:cs typeface="Calibri"/>
                        <a:sym typeface="Calibri"/>
                      </a:endParaRPr>
                    </a:p>
                  </a:txBody>
                  <a:tcPr marT="0" marB="0" marR="37125" marL="37125"/>
                </a:tc>
                <a:tc>
                  <a:txBody>
                    <a:bodyPr/>
                    <a:lstStyle/>
                    <a:p>
                      <a:pPr indent="0" lvl="0" marL="0" marR="0" rtl="0" algn="ctr">
                        <a:lnSpc>
                          <a:spcPct val="107000"/>
                        </a:lnSpc>
                        <a:spcBef>
                          <a:spcPts val="0"/>
                        </a:spcBef>
                        <a:spcAft>
                          <a:spcPts val="0"/>
                        </a:spcAft>
                        <a:buClr>
                          <a:srgbClr val="000000"/>
                        </a:buClr>
                        <a:buSzPts val="800"/>
                        <a:buFont typeface="Arial"/>
                        <a:buNone/>
                      </a:pPr>
                      <a:r>
                        <a:rPr lang="en-GB" sz="800" u="none" cap="none" strike="noStrike"/>
                        <a:t>DECISION </a:t>
                      </a:r>
                      <a:endParaRPr sz="600" u="none" cap="none" strike="noStrike"/>
                    </a:p>
                    <a:p>
                      <a:pPr indent="0" lvl="0" marL="0" marR="0" rtl="0" algn="ctr">
                        <a:lnSpc>
                          <a:spcPct val="107000"/>
                        </a:lnSpc>
                        <a:spcBef>
                          <a:spcPts val="0"/>
                        </a:spcBef>
                        <a:spcAft>
                          <a:spcPts val="0"/>
                        </a:spcAft>
                        <a:buClr>
                          <a:srgbClr val="000000"/>
                        </a:buClr>
                        <a:buSzPts val="800"/>
                        <a:buFont typeface="Arial"/>
                        <a:buNone/>
                      </a:pPr>
                      <a:r>
                        <a:rPr lang="en-GB" sz="800" u="none" cap="none" strike="noStrike"/>
                        <a:t>MAKING </a:t>
                      </a:r>
                      <a:endParaRPr sz="600" u="none" cap="none" strike="noStrike"/>
                    </a:p>
                    <a:p>
                      <a:pPr indent="0" lvl="0" marL="0" marR="0" rtl="0" algn="ctr">
                        <a:lnSpc>
                          <a:spcPct val="107000"/>
                        </a:lnSpc>
                        <a:spcBef>
                          <a:spcPts val="0"/>
                        </a:spcBef>
                        <a:spcAft>
                          <a:spcPts val="0"/>
                        </a:spcAft>
                        <a:buClr>
                          <a:srgbClr val="000000"/>
                        </a:buClr>
                        <a:buSzPts val="800"/>
                        <a:buFont typeface="Arial"/>
                        <a:buNone/>
                      </a:pPr>
                      <a:r>
                        <a:rPr lang="en-GB" sz="800" u="none" cap="none" strike="noStrike"/>
                        <a:t>SKILLS</a:t>
                      </a:r>
                      <a:endParaRPr sz="600" u="none" cap="none" strike="noStrike">
                        <a:latin typeface="Calibri"/>
                        <a:ea typeface="Calibri"/>
                        <a:cs typeface="Calibri"/>
                        <a:sym typeface="Calibri"/>
                      </a:endParaRPr>
                    </a:p>
                  </a:txBody>
                  <a:tcPr marT="0" marB="0" marR="37125" marL="37125"/>
                </a:tc>
                <a:tc>
                  <a:txBody>
                    <a:bodyPr/>
                    <a:lstStyle/>
                    <a:p>
                      <a:pPr indent="0" lvl="0" marL="0" marR="0" rtl="0" algn="ctr">
                        <a:lnSpc>
                          <a:spcPct val="107000"/>
                        </a:lnSpc>
                        <a:spcBef>
                          <a:spcPts val="0"/>
                        </a:spcBef>
                        <a:spcAft>
                          <a:spcPts val="0"/>
                        </a:spcAft>
                        <a:buClr>
                          <a:srgbClr val="000000"/>
                        </a:buClr>
                        <a:buSzPts val="800"/>
                        <a:buFont typeface="Arial"/>
                        <a:buNone/>
                      </a:pPr>
                      <a:r>
                        <a:rPr lang="en-GB" sz="800" u="none" cap="none" strike="noStrike"/>
                        <a:t>HOME MANAGEMENT SKILLS</a:t>
                      </a:r>
                      <a:endParaRPr sz="600" u="none" cap="none" strike="noStrike">
                        <a:latin typeface="Calibri"/>
                        <a:ea typeface="Calibri"/>
                        <a:cs typeface="Calibri"/>
                        <a:sym typeface="Calibri"/>
                      </a:endParaRPr>
                    </a:p>
                  </a:txBody>
                  <a:tcPr marT="0" marB="0" marR="37125" marL="37125"/>
                </a:tc>
                <a:tc>
                  <a:txBody>
                    <a:bodyPr/>
                    <a:lstStyle/>
                    <a:p>
                      <a:pPr indent="0" lvl="0" marL="0" marR="0" rtl="0" algn="ctr">
                        <a:lnSpc>
                          <a:spcPct val="107000"/>
                        </a:lnSpc>
                        <a:spcBef>
                          <a:spcPts val="0"/>
                        </a:spcBef>
                        <a:spcAft>
                          <a:spcPts val="0"/>
                        </a:spcAft>
                        <a:buClr>
                          <a:srgbClr val="000000"/>
                        </a:buClr>
                        <a:buSzPts val="800"/>
                        <a:buFont typeface="Arial"/>
                        <a:buNone/>
                      </a:pPr>
                      <a:r>
                        <a:rPr lang="en-GB" sz="800" u="none" cap="none" strike="noStrike"/>
                        <a:t>INTERPERSONAL SKILLS</a:t>
                      </a:r>
                      <a:endParaRPr sz="600" u="none" cap="none" strike="noStrike">
                        <a:latin typeface="Calibri"/>
                        <a:ea typeface="Calibri"/>
                        <a:cs typeface="Calibri"/>
                        <a:sym typeface="Calibri"/>
                      </a:endParaRPr>
                    </a:p>
                  </a:txBody>
                  <a:tcPr marT="0" marB="0" marR="37125" marL="37125"/>
                </a:tc>
              </a:tr>
              <a:tr h="1476100">
                <a:tc vMerge="1"/>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We have feelings and thoughts about ourselves and the world around us. </a:t>
                      </a:r>
                      <a:endParaRPr sz="1400" u="none" cap="none" strike="noStrike"/>
                    </a:p>
                    <a:p>
                      <a:pPr indent="0" lvl="0" marL="0" marR="0" rtl="0" algn="l">
                        <a:lnSpc>
                          <a:spcPct val="107000"/>
                        </a:lnSpc>
                        <a:spcBef>
                          <a:spcPts val="0"/>
                        </a:spcBef>
                        <a:spcAft>
                          <a:spcPts val="0"/>
                        </a:spcAft>
                        <a:buClr>
                          <a:srgbClr val="000000"/>
                        </a:buClr>
                        <a:buSzPts val="600"/>
                        <a:buFont typeface="Arial"/>
                        <a:buNone/>
                      </a:pPr>
                      <a:r>
                        <a:rPr lang="en-GB" sz="600" u="none" cap="none" strike="noStrike"/>
                        <a:t>These can affect how we cope with life’s challenges and stresses.</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We promote growth in confidence and awareness of control. </a:t>
                      </a:r>
                      <a:endParaRPr sz="1400" u="none" cap="none" strike="noStrike"/>
                    </a:p>
                    <a:p>
                      <a:pPr indent="0" lvl="0" marL="0" marR="0" rtl="0" algn="l">
                        <a:lnSpc>
                          <a:spcPct val="107000"/>
                        </a:lnSpc>
                        <a:spcBef>
                          <a:spcPts val="0"/>
                        </a:spcBef>
                        <a:spcAft>
                          <a:spcPts val="0"/>
                        </a:spcAft>
                        <a:buClr>
                          <a:srgbClr val="000000"/>
                        </a:buClr>
                        <a:buSzPts val="600"/>
                        <a:buFont typeface="Arial"/>
                        <a:buNone/>
                      </a:pPr>
                      <a:r>
                        <a:rPr lang="en-GB" sz="600" u="none" cap="none" strike="noStrike"/>
                        <a:t>This supports communication and language using large and small movements and gestures to convey messages to others.</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We show good time management. </a:t>
                      </a:r>
                      <a:endParaRPr sz="1400" u="none" cap="none" strike="noStrike"/>
                    </a:p>
                    <a:p>
                      <a:pPr indent="0" lvl="0" marL="0" marR="0" rtl="0" algn="l">
                        <a:lnSpc>
                          <a:spcPct val="107000"/>
                        </a:lnSpc>
                        <a:spcBef>
                          <a:spcPts val="0"/>
                        </a:spcBef>
                        <a:spcAft>
                          <a:spcPts val="0"/>
                        </a:spcAft>
                        <a:buClr>
                          <a:srgbClr val="000000"/>
                        </a:buClr>
                        <a:buSzPts val="600"/>
                        <a:buFont typeface="Arial"/>
                        <a:buNone/>
                      </a:pPr>
                      <a:r>
                        <a:rPr lang="en-GB" sz="600" u="none" cap="none" strike="noStrike"/>
                        <a:t>This process helps us organise and plan how to divide our time between specific activities. </a:t>
                      </a:r>
                      <a:endParaRPr sz="1400" u="none" cap="none" strike="noStrike"/>
                    </a:p>
                    <a:p>
                      <a:pPr indent="0" lvl="0" marL="0" marR="0" rtl="0" algn="l">
                        <a:lnSpc>
                          <a:spcPct val="107000"/>
                        </a:lnSpc>
                        <a:spcBef>
                          <a:spcPts val="0"/>
                        </a:spcBef>
                        <a:spcAft>
                          <a:spcPts val="0"/>
                        </a:spcAft>
                        <a:buClr>
                          <a:srgbClr val="000000"/>
                        </a:buClr>
                        <a:buSzPts val="600"/>
                        <a:buFont typeface="Arial"/>
                        <a:buNone/>
                      </a:pPr>
                      <a:r>
                        <a:rPr lang="en-GB" sz="600" u="none" cap="none" strike="noStrike"/>
                        <a:t>Good time management enables us to work smarter – not harder – so that we get more done in less time.  </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We promote effective decision making. </a:t>
                      </a:r>
                      <a:endParaRPr sz="1400" u="none" cap="none" strike="noStrike"/>
                    </a:p>
                    <a:p>
                      <a:pPr indent="0" lvl="0" marL="0" marR="0" rtl="0" algn="l">
                        <a:lnSpc>
                          <a:spcPct val="107000"/>
                        </a:lnSpc>
                        <a:spcBef>
                          <a:spcPts val="0"/>
                        </a:spcBef>
                        <a:spcAft>
                          <a:spcPts val="0"/>
                        </a:spcAft>
                        <a:buClr>
                          <a:srgbClr val="000000"/>
                        </a:buClr>
                        <a:buSzPts val="600"/>
                        <a:buFont typeface="Arial"/>
                        <a:buNone/>
                      </a:pPr>
                      <a:r>
                        <a:rPr lang="en-GB" sz="600" u="none" cap="none" strike="noStrike"/>
                        <a:t>This involves choosing between possible solutions to a problem. Decisions can be made through either an intuitive or reasoned process or a combination.</a:t>
                      </a:r>
                      <a:endParaRPr sz="1400" u="none" cap="none" strike="noStrike"/>
                    </a:p>
                    <a:p>
                      <a:pPr indent="0" lvl="0" marL="0" marR="0" rtl="0" algn="l">
                        <a:lnSpc>
                          <a:spcPct val="107000"/>
                        </a:lnSpc>
                        <a:spcBef>
                          <a:spcPts val="0"/>
                        </a:spcBef>
                        <a:spcAft>
                          <a:spcPts val="0"/>
                        </a:spcAft>
                        <a:buClr>
                          <a:srgbClr val="000000"/>
                        </a:buClr>
                        <a:buSzPts val="600"/>
                        <a:buFont typeface="Arial"/>
                        <a:buNone/>
                      </a:pPr>
                      <a:r>
                        <a:rPr lang="en-GB" sz="600" u="none" cap="none" strike="noStrike"/>
                        <a:t> </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We promote good home management skills. </a:t>
                      </a:r>
                      <a:endParaRPr sz="1400" u="none" cap="none" strike="noStrike"/>
                    </a:p>
                    <a:p>
                      <a:pPr indent="0" lvl="0" marL="0" marR="0" rtl="0" algn="l">
                        <a:lnSpc>
                          <a:spcPct val="107000"/>
                        </a:lnSpc>
                        <a:spcBef>
                          <a:spcPts val="0"/>
                        </a:spcBef>
                        <a:spcAft>
                          <a:spcPts val="0"/>
                        </a:spcAft>
                        <a:buClr>
                          <a:srgbClr val="000000"/>
                        </a:buClr>
                        <a:buSzPts val="600"/>
                        <a:buFont typeface="Arial"/>
                        <a:buNone/>
                      </a:pPr>
                      <a:r>
                        <a:rPr lang="en-GB" sz="600" u="none" cap="none" strike="noStrike"/>
                        <a:t>This affects how we manage challenges and activities at home.</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We think of the behaviours and tactics we use to interact with others effectively.</a:t>
                      </a:r>
                      <a:endParaRPr sz="1400" u="none" cap="none" strike="noStrike"/>
                    </a:p>
                    <a:p>
                      <a:pPr indent="0" lvl="0" marL="0" marR="0" rtl="0" algn="l">
                        <a:lnSpc>
                          <a:spcPct val="107000"/>
                        </a:lnSpc>
                        <a:spcBef>
                          <a:spcPts val="0"/>
                        </a:spcBef>
                        <a:spcAft>
                          <a:spcPts val="0"/>
                        </a:spcAft>
                        <a:buClr>
                          <a:srgbClr val="000000"/>
                        </a:buClr>
                        <a:buSzPts val="600"/>
                        <a:buFont typeface="Arial"/>
                        <a:buNone/>
                      </a:pPr>
                      <a:r>
                        <a:rPr lang="en-GB" sz="600" u="none" cap="none" strike="noStrike"/>
                        <a:t>This involves choosing good behaviour when interacting with others.  </a:t>
                      </a:r>
                      <a:endParaRPr sz="600" u="none" cap="none" strike="noStrike">
                        <a:latin typeface="Calibri"/>
                        <a:ea typeface="Calibri"/>
                        <a:cs typeface="Calibri"/>
                        <a:sym typeface="Calibri"/>
                      </a:endParaRPr>
                    </a:p>
                  </a:txBody>
                  <a:tcPr marT="0" marB="0" marR="37125" marL="37125"/>
                </a:tc>
              </a:tr>
              <a:tr h="454175">
                <a:tc>
                  <a:txBody>
                    <a:bodyPr/>
                    <a:lstStyle/>
                    <a:p>
                      <a:pPr indent="0" lvl="0" marL="0" marR="0" rtl="0" algn="l">
                        <a:lnSpc>
                          <a:spcPct val="107000"/>
                        </a:lnSpc>
                        <a:spcBef>
                          <a:spcPts val="0"/>
                        </a:spcBef>
                        <a:spcAft>
                          <a:spcPts val="0"/>
                        </a:spcAft>
                        <a:buClr>
                          <a:srgbClr val="000000"/>
                        </a:buClr>
                        <a:buSzPts val="500"/>
                        <a:buFont typeface="Arial"/>
                        <a:buNone/>
                      </a:pPr>
                      <a:r>
                        <a:rPr lang="en-GB" sz="500" u="none" cap="none" strike="noStrike"/>
                        <a:t>Nurs</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tell people if I am feeling sad, happy, angry, glad or excited?  </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wash my hands and dry them?</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focus on one activity until it is finished? </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choose between two options? </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put my dirty washing in the washing basket?</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share when I am taking turns with my friends? </a:t>
                      </a:r>
                      <a:endParaRPr sz="600" u="none" cap="none" strike="noStrike">
                        <a:latin typeface="Calibri"/>
                        <a:ea typeface="Calibri"/>
                        <a:cs typeface="Calibri"/>
                        <a:sym typeface="Calibri"/>
                      </a:endParaRPr>
                    </a:p>
                  </a:txBody>
                  <a:tcPr marT="0" marB="0" marR="37125" marL="37125"/>
                </a:tc>
              </a:tr>
              <a:tr h="340650">
                <a:tc>
                  <a:txBody>
                    <a:bodyPr/>
                    <a:lstStyle/>
                    <a:p>
                      <a:pPr indent="0" lvl="0" marL="0" marR="0" rtl="0" algn="l">
                        <a:lnSpc>
                          <a:spcPct val="107000"/>
                        </a:lnSpc>
                        <a:spcBef>
                          <a:spcPts val="0"/>
                        </a:spcBef>
                        <a:spcAft>
                          <a:spcPts val="0"/>
                        </a:spcAft>
                        <a:buClr>
                          <a:srgbClr val="000000"/>
                        </a:buClr>
                        <a:buSzPts val="500"/>
                        <a:buFont typeface="Arial"/>
                        <a:buNone/>
                      </a:pPr>
                      <a:r>
                        <a:rPr lang="en-GB" sz="500" u="none" cap="none" strike="noStrike"/>
                        <a:t>Rec</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say what I am good at?</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pick up my rubbish and put it in the bin?</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Do I know who to ask for help if I am stuck on a task?</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Do I know how to make a decision?</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tidy my room?</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be a good friend?</a:t>
                      </a:r>
                      <a:endParaRPr sz="600" u="none" cap="none" strike="noStrike">
                        <a:latin typeface="Calibri"/>
                        <a:ea typeface="Calibri"/>
                        <a:cs typeface="Calibri"/>
                        <a:sym typeface="Calibri"/>
                      </a:endParaRPr>
                    </a:p>
                  </a:txBody>
                  <a:tcPr marT="0" marB="0" marR="37125" marL="37125"/>
                </a:tc>
              </a:tr>
              <a:tr h="454175">
                <a:tc>
                  <a:txBody>
                    <a:bodyPr/>
                    <a:lstStyle/>
                    <a:p>
                      <a:pPr indent="0" lvl="0" marL="0" marR="0" rtl="0" algn="l">
                        <a:lnSpc>
                          <a:spcPct val="107000"/>
                        </a:lnSpc>
                        <a:spcBef>
                          <a:spcPts val="0"/>
                        </a:spcBef>
                        <a:spcAft>
                          <a:spcPts val="0"/>
                        </a:spcAft>
                        <a:buClr>
                          <a:srgbClr val="000000"/>
                        </a:buClr>
                        <a:buSzPts val="500"/>
                        <a:buFont typeface="Arial"/>
                        <a:buNone/>
                      </a:pPr>
                      <a:r>
                        <a:rPr lang="en-GB" sz="500" u="none" cap="none" strike="noStrike"/>
                        <a:t>1</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Do I know who to go to if I need help?</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eat 5 portions of fruit and vegetables per day?</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say how I am organised?</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Do I know who to go to in school or at home to help me with my decision?</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share my toys with a person at home?</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work as part of a team?</a:t>
                      </a:r>
                      <a:endParaRPr sz="600" u="none" cap="none" strike="noStrike">
                        <a:latin typeface="Calibri"/>
                        <a:ea typeface="Calibri"/>
                        <a:cs typeface="Calibri"/>
                        <a:sym typeface="Calibri"/>
                      </a:endParaRPr>
                    </a:p>
                  </a:txBody>
                  <a:tcPr marT="0" marB="0" marR="37125" marL="37125"/>
                </a:tc>
              </a:tr>
              <a:tr h="340650">
                <a:tc>
                  <a:txBody>
                    <a:bodyPr/>
                    <a:lstStyle/>
                    <a:p>
                      <a:pPr indent="0" lvl="0" marL="0" marR="0" rtl="0" algn="l">
                        <a:lnSpc>
                          <a:spcPct val="107000"/>
                        </a:lnSpc>
                        <a:spcBef>
                          <a:spcPts val="0"/>
                        </a:spcBef>
                        <a:spcAft>
                          <a:spcPts val="0"/>
                        </a:spcAft>
                        <a:buClr>
                          <a:srgbClr val="000000"/>
                        </a:buClr>
                        <a:buSzPts val="500"/>
                        <a:buFont typeface="Arial"/>
                        <a:buNone/>
                      </a:pPr>
                      <a:r>
                        <a:rPr lang="en-GB" sz="500" u="none" cap="none" strike="noStrike"/>
                        <a:t>2</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say what I am most proud of?</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Do I know what a balanced diet is?</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be good with my time management?</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Do I ask a friend if I am stuck?</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Do I know how I can help my parents at home?</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Do I know the behaviour I should show in class?</a:t>
                      </a:r>
                      <a:endParaRPr sz="600" u="none" cap="none" strike="noStrike">
                        <a:latin typeface="Calibri"/>
                        <a:ea typeface="Calibri"/>
                        <a:cs typeface="Calibri"/>
                        <a:sym typeface="Calibri"/>
                      </a:endParaRPr>
                    </a:p>
                  </a:txBody>
                  <a:tcPr marT="0" marB="0" marR="37125" marL="37125"/>
                </a:tc>
              </a:tr>
              <a:tr h="454175">
                <a:tc>
                  <a:txBody>
                    <a:bodyPr/>
                    <a:lstStyle/>
                    <a:p>
                      <a:pPr indent="0" lvl="0" marL="0" marR="0" rtl="0" algn="l">
                        <a:lnSpc>
                          <a:spcPct val="107000"/>
                        </a:lnSpc>
                        <a:spcBef>
                          <a:spcPts val="0"/>
                        </a:spcBef>
                        <a:spcAft>
                          <a:spcPts val="0"/>
                        </a:spcAft>
                        <a:buClr>
                          <a:srgbClr val="000000"/>
                        </a:buClr>
                        <a:buSzPts val="500"/>
                        <a:buFont typeface="Arial"/>
                        <a:buNone/>
                      </a:pPr>
                      <a:r>
                        <a:rPr lang="en-GB" sz="500" u="none" cap="none" strike="noStrike"/>
                        <a:t>3</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say what I enjoy most about being in the classroom?</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Do I help myself to relax?</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Do I know how to improve my time management?</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use my mistakes to further develop my decisions? </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recycle things which I have finished with at home? </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Do I understand the kind gestures I can use to everyone?</a:t>
                      </a:r>
                      <a:endParaRPr sz="600" u="none" cap="none" strike="noStrike">
                        <a:latin typeface="Calibri"/>
                        <a:ea typeface="Calibri"/>
                        <a:cs typeface="Calibri"/>
                        <a:sym typeface="Calibri"/>
                      </a:endParaRPr>
                    </a:p>
                  </a:txBody>
                  <a:tcPr marT="0" marB="0" marR="37125" marL="37125"/>
                </a:tc>
              </a:tr>
              <a:tr h="567725">
                <a:tc>
                  <a:txBody>
                    <a:bodyPr/>
                    <a:lstStyle/>
                    <a:p>
                      <a:pPr indent="0" lvl="0" marL="0" marR="0" rtl="0" algn="l">
                        <a:lnSpc>
                          <a:spcPct val="107000"/>
                        </a:lnSpc>
                        <a:spcBef>
                          <a:spcPts val="0"/>
                        </a:spcBef>
                        <a:spcAft>
                          <a:spcPts val="0"/>
                        </a:spcAft>
                        <a:buClr>
                          <a:srgbClr val="000000"/>
                        </a:buClr>
                        <a:buSzPts val="500"/>
                        <a:buFont typeface="Arial"/>
                        <a:buNone/>
                      </a:pPr>
                      <a:r>
                        <a:rPr lang="en-GB" sz="500" u="none" cap="none" strike="noStrike"/>
                        <a:t>4</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say what I am good at and justify it?</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say why exercising is important?</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Do I know the different types of equipment I can use to keep track of time?</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Do I have the skills to identify what is going wrong and solve this?</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set home targets?</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Do I understand why good manners are so important?</a:t>
                      </a:r>
                      <a:endParaRPr sz="600" u="none" cap="none" strike="noStrike">
                        <a:latin typeface="Calibri"/>
                        <a:ea typeface="Calibri"/>
                        <a:cs typeface="Calibri"/>
                        <a:sym typeface="Calibri"/>
                      </a:endParaRPr>
                    </a:p>
                  </a:txBody>
                  <a:tcPr marT="0" marB="0" marR="37125" marL="37125"/>
                </a:tc>
              </a:tr>
              <a:tr h="454175">
                <a:tc>
                  <a:txBody>
                    <a:bodyPr/>
                    <a:lstStyle/>
                    <a:p>
                      <a:pPr indent="0" lvl="0" marL="0" marR="0" rtl="0" algn="l">
                        <a:lnSpc>
                          <a:spcPct val="107000"/>
                        </a:lnSpc>
                        <a:spcBef>
                          <a:spcPts val="0"/>
                        </a:spcBef>
                        <a:spcAft>
                          <a:spcPts val="0"/>
                        </a:spcAft>
                        <a:buClr>
                          <a:srgbClr val="000000"/>
                        </a:buClr>
                        <a:buSzPts val="500"/>
                        <a:buFont typeface="Arial"/>
                        <a:buNone/>
                      </a:pPr>
                      <a:r>
                        <a:rPr lang="en-GB" sz="500" u="none" cap="none" strike="noStrike"/>
                        <a:t>5</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Do I know why it is important to be a good role model and friend?</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have a balanced diet?</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give an example of when I show good time management?</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Do I choose the easiest choice or the quickest choice? Why?</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Do I know how I can be a good role model at home?</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help others to behave better?</a:t>
                      </a:r>
                      <a:endParaRPr sz="600" u="none" cap="none" strike="noStrike">
                        <a:latin typeface="Calibri"/>
                        <a:ea typeface="Calibri"/>
                        <a:cs typeface="Calibri"/>
                        <a:sym typeface="Calibri"/>
                      </a:endParaRPr>
                    </a:p>
                  </a:txBody>
                  <a:tcPr marT="0" marB="0" marR="37125" marL="37125"/>
                </a:tc>
              </a:tr>
              <a:tr h="454175">
                <a:tc>
                  <a:txBody>
                    <a:bodyPr/>
                    <a:lstStyle/>
                    <a:p>
                      <a:pPr indent="0" lvl="0" marL="0" marR="0" rtl="0" algn="l">
                        <a:lnSpc>
                          <a:spcPct val="107000"/>
                        </a:lnSpc>
                        <a:spcBef>
                          <a:spcPts val="0"/>
                        </a:spcBef>
                        <a:spcAft>
                          <a:spcPts val="0"/>
                        </a:spcAft>
                        <a:buClr>
                          <a:srgbClr val="000000"/>
                        </a:buClr>
                        <a:buSzPts val="500"/>
                        <a:buFont typeface="Arial"/>
                        <a:buNone/>
                      </a:pPr>
                      <a:r>
                        <a:rPr lang="en-GB" sz="500" u="none" cap="none" strike="noStrike"/>
                        <a:t>6</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be a positive role model and friend?</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Do I know why it is imperative to wash and dry my hands?</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Do I understand why good time management is important?</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describe a time when I made a great decision fast?</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justify which skills are important and why? </a:t>
                      </a:r>
                      <a:endParaRPr sz="600" u="none" cap="none" strike="noStrike">
                        <a:latin typeface="Calibri"/>
                        <a:ea typeface="Calibri"/>
                        <a:cs typeface="Calibri"/>
                        <a:sym typeface="Calibri"/>
                      </a:endParaRPr>
                    </a:p>
                  </a:txBody>
                  <a:tcPr marT="0" marB="0" marR="37125" marL="37125"/>
                </a:tc>
                <a:tc>
                  <a:txBody>
                    <a:bodyPr/>
                    <a:lstStyle/>
                    <a:p>
                      <a:pPr indent="0" lvl="0" marL="0" marR="0" rtl="0" algn="l">
                        <a:lnSpc>
                          <a:spcPct val="107000"/>
                        </a:lnSpc>
                        <a:spcBef>
                          <a:spcPts val="0"/>
                        </a:spcBef>
                        <a:spcAft>
                          <a:spcPts val="0"/>
                        </a:spcAft>
                        <a:buClr>
                          <a:srgbClr val="000000"/>
                        </a:buClr>
                        <a:buSzPts val="600"/>
                        <a:buFont typeface="Arial"/>
                        <a:buNone/>
                      </a:pPr>
                      <a:r>
                        <a:rPr lang="en-GB" sz="600" u="none" cap="none" strike="noStrike"/>
                        <a:t>Can I challenge myself at school?</a:t>
                      </a:r>
                      <a:endParaRPr sz="600" u="none" cap="none" strike="noStrike">
                        <a:latin typeface="Calibri"/>
                        <a:ea typeface="Calibri"/>
                        <a:cs typeface="Calibri"/>
                        <a:sym typeface="Calibri"/>
                      </a:endParaRPr>
                    </a:p>
                  </a:txBody>
                  <a:tcPr marT="0" marB="0" marR="37125" marL="37125"/>
                </a:tc>
              </a:tr>
            </a:tbl>
          </a:graphicData>
        </a:graphic>
      </p:graphicFrame>
      <p:pic>
        <p:nvPicPr>
          <p:cNvPr descr="A picture containing person, object&#10;&#10;Description automatically generated" id="399" name="Google Shape;399;p6"/>
          <p:cNvPicPr preferRelativeResize="0"/>
          <p:nvPr/>
        </p:nvPicPr>
        <p:blipFill rotWithShape="1">
          <a:blip r:embed="rId3">
            <a:alphaModFix/>
          </a:blip>
          <a:srcRect b="0" l="0" r="0" t="0"/>
          <a:stretch/>
        </p:blipFill>
        <p:spPr>
          <a:xfrm>
            <a:off x="206225" y="859289"/>
            <a:ext cx="309502" cy="408359"/>
          </a:xfrm>
          <a:prstGeom prst="rect">
            <a:avLst/>
          </a:prstGeom>
          <a:noFill/>
          <a:ln>
            <a:noFill/>
          </a:ln>
        </p:spPr>
      </p:pic>
      <p:sp>
        <p:nvSpPr>
          <p:cNvPr id="400" name="Google Shape;400;p6"/>
          <p:cNvSpPr txBox="1"/>
          <p:nvPr/>
        </p:nvSpPr>
        <p:spPr>
          <a:xfrm>
            <a:off x="3200400" y="3200400"/>
            <a:ext cx="27432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4" name="Shape 404"/>
        <p:cNvGrpSpPr/>
        <p:nvPr/>
      </p:nvGrpSpPr>
      <p:grpSpPr>
        <a:xfrm>
          <a:off x="0" y="0"/>
          <a:ext cx="0" cy="0"/>
          <a:chOff x="0" y="0"/>
          <a:chExt cx="0" cy="0"/>
        </a:xfrm>
      </p:grpSpPr>
      <p:sp>
        <p:nvSpPr>
          <p:cNvPr id="405" name="Google Shape;405;g412ba859f2d_0_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06" name="Google Shape;406;g412ba859f2d_0_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07" name="Google Shape;407;g412ba859f2d_0_0"/>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08" name="Google Shape;408;g412ba859f2d_0_0"/>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09" name="Google Shape;409;g412ba859f2d_0_0"/>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10" name="Google Shape;410;g412ba859f2d_0_0"/>
          <p:cNvSpPr txBox="1"/>
          <p:nvPr>
            <p:ph type="ctrTitle"/>
          </p:nvPr>
        </p:nvSpPr>
        <p:spPr>
          <a:xfrm>
            <a:off x="637257" y="2493367"/>
            <a:ext cx="2834400" cy="1276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5400"/>
              <a:buFont typeface="Calibri"/>
              <a:buNone/>
            </a:pPr>
            <a:r>
              <a:rPr lang="en-GB" sz="5400">
                <a:solidFill>
                  <a:schemeClr val="lt1"/>
                </a:solidFill>
                <a:latin typeface="Playwrite GB S"/>
                <a:ea typeface="Playwrite GB S"/>
                <a:cs typeface="Playwrite GB S"/>
                <a:sym typeface="Playwrite GB S"/>
              </a:rPr>
              <a:t>A Typical Day in Year 1</a:t>
            </a:r>
            <a:endParaRPr>
              <a:highlight>
                <a:srgbClr val="FFFF00"/>
              </a:highlight>
              <a:latin typeface="Playwrite GB S"/>
              <a:ea typeface="Playwrite GB S"/>
              <a:cs typeface="Playwrite GB S"/>
              <a:sym typeface="Playwrite GB S"/>
            </a:endParaRPr>
          </a:p>
        </p:txBody>
      </p:sp>
      <p:sp>
        <p:nvSpPr>
          <p:cNvPr id="411" name="Google Shape;411;g412ba859f2d_0_0"/>
          <p:cNvSpPr txBox="1"/>
          <p:nvPr/>
        </p:nvSpPr>
        <p:spPr>
          <a:xfrm>
            <a:off x="3890478" y="877466"/>
            <a:ext cx="4935900" cy="535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lang="en-GB" sz="1800">
                <a:solidFill>
                  <a:schemeClr val="dk1"/>
                </a:solidFill>
                <a:latin typeface="Playwrite GB S"/>
                <a:ea typeface="Playwrite GB S"/>
                <a:cs typeface="Playwrite GB S"/>
                <a:sym typeface="Playwrite GB S"/>
              </a:rPr>
              <a:t>8.30 - 8.45 - Registration and ECAR</a:t>
            </a:r>
            <a:endParaRPr sz="18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lang="en-GB" sz="1800">
                <a:solidFill>
                  <a:schemeClr val="dk1"/>
                </a:solidFill>
                <a:latin typeface="Playwrite GB S"/>
                <a:ea typeface="Playwrite GB S"/>
                <a:cs typeface="Playwrite GB S"/>
                <a:sym typeface="Playwrite GB S"/>
              </a:rPr>
              <a:t>8.45-9.15 - Assembly</a:t>
            </a:r>
            <a:endParaRPr sz="18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lang="en-GB" sz="1800">
                <a:solidFill>
                  <a:schemeClr val="dk1"/>
                </a:solidFill>
                <a:latin typeface="Playwrite GB S"/>
                <a:ea typeface="Playwrite GB S"/>
                <a:cs typeface="Playwrite GB S"/>
                <a:sym typeface="Playwrite GB S"/>
              </a:rPr>
              <a:t>9.15 - 10.15 - Reading and English</a:t>
            </a:r>
            <a:endParaRPr sz="18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lang="en-GB" sz="1800">
                <a:solidFill>
                  <a:schemeClr val="dk1"/>
                </a:solidFill>
                <a:latin typeface="Playwrite GB S"/>
                <a:ea typeface="Playwrite GB S"/>
                <a:cs typeface="Playwrite GB S"/>
                <a:sym typeface="Playwrite GB S"/>
              </a:rPr>
              <a:t>10.15 - 11.00 - RWI</a:t>
            </a:r>
            <a:endParaRPr sz="18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lang="en-GB" sz="1800">
                <a:solidFill>
                  <a:schemeClr val="dk1"/>
                </a:solidFill>
                <a:latin typeface="Playwrite GB S"/>
                <a:ea typeface="Playwrite GB S"/>
                <a:cs typeface="Playwrite GB S"/>
                <a:sym typeface="Playwrite GB S"/>
              </a:rPr>
              <a:t>11.00 - 11.10 - Play and Snack</a:t>
            </a:r>
            <a:endParaRPr sz="18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lang="en-GB" sz="1800">
                <a:solidFill>
                  <a:schemeClr val="dk1"/>
                </a:solidFill>
                <a:latin typeface="Playwrite GB S"/>
                <a:ea typeface="Playwrite GB S"/>
                <a:cs typeface="Playwrite GB S"/>
                <a:sym typeface="Playwrite GB S"/>
              </a:rPr>
              <a:t>11.10 - 12.10 - Maths</a:t>
            </a:r>
            <a:endParaRPr sz="18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lang="en-GB" sz="1800">
                <a:solidFill>
                  <a:schemeClr val="dk1"/>
                </a:solidFill>
                <a:latin typeface="Playwrite GB S"/>
                <a:ea typeface="Playwrite GB S"/>
                <a:cs typeface="Playwrite GB S"/>
                <a:sym typeface="Playwrite GB S"/>
              </a:rPr>
              <a:t>12.10 - 12.20 - Whole Class Phonics</a:t>
            </a:r>
            <a:endParaRPr sz="18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lang="en-GB" sz="1800">
                <a:solidFill>
                  <a:schemeClr val="dk1"/>
                </a:solidFill>
                <a:latin typeface="Playwrite GB S"/>
                <a:ea typeface="Playwrite GB S"/>
                <a:cs typeface="Playwrite GB S"/>
                <a:sym typeface="Playwrite GB S"/>
              </a:rPr>
              <a:t>12.20 - 13.05 - Lunch</a:t>
            </a:r>
            <a:endParaRPr sz="18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lang="en-GB" sz="1800">
                <a:solidFill>
                  <a:schemeClr val="dk1"/>
                </a:solidFill>
                <a:latin typeface="Playwrite GB S"/>
                <a:ea typeface="Playwrite GB S"/>
                <a:cs typeface="Playwrite GB S"/>
                <a:sym typeface="Playwrite GB S"/>
              </a:rPr>
              <a:t>13.05 - 13. 10 - Registration and Yogabugs</a:t>
            </a:r>
            <a:endParaRPr sz="18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lang="en-GB" sz="1800">
                <a:solidFill>
                  <a:schemeClr val="dk1"/>
                </a:solidFill>
                <a:latin typeface="Playwrite GB S"/>
                <a:ea typeface="Playwrite GB S"/>
                <a:cs typeface="Playwrite GB S"/>
                <a:sym typeface="Playwrite GB S"/>
              </a:rPr>
              <a:t>13.10-13.20 - ECAR</a:t>
            </a:r>
            <a:endParaRPr sz="18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lang="en-GB" sz="1800">
                <a:solidFill>
                  <a:schemeClr val="dk1"/>
                </a:solidFill>
                <a:latin typeface="Playwrite GB S"/>
                <a:ea typeface="Playwrite GB S"/>
                <a:cs typeface="Playwrite GB S"/>
                <a:sym typeface="Playwrite GB S"/>
              </a:rPr>
              <a:t>13.20 - 15.20 - Foundation Subject Lessons: Science, Topic, PE, RE, Music, Computing</a:t>
            </a:r>
            <a:endParaRPr sz="18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lang="en-GB" sz="1800">
                <a:solidFill>
                  <a:schemeClr val="dk1"/>
                </a:solidFill>
                <a:latin typeface="Playwrite GB S"/>
                <a:ea typeface="Playwrite GB S"/>
                <a:cs typeface="Playwrite GB S"/>
                <a:sym typeface="Playwrite GB S"/>
              </a:rPr>
              <a:t>13.20 - Home time</a:t>
            </a:r>
            <a:endParaRPr sz="18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sz="1800">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lang="en-GB" sz="1800">
                <a:solidFill>
                  <a:schemeClr val="dk1"/>
                </a:solidFill>
                <a:latin typeface="Playwrite GB S"/>
                <a:ea typeface="Playwrite GB S"/>
                <a:cs typeface="Playwrite GB S"/>
                <a:sym typeface="Playwrite GB S"/>
              </a:rPr>
              <a:t>Feel Good Fridays include English and Maths skills sessions, Handwriting, KIRF and PSHE.</a:t>
            </a:r>
            <a:endParaRPr sz="1800">
              <a:solidFill>
                <a:schemeClr val="dk1"/>
              </a:solidFill>
              <a:latin typeface="Playwrite GB S"/>
              <a:ea typeface="Playwrite GB S"/>
              <a:cs typeface="Playwrite GB S"/>
              <a:sym typeface="Playwrite GB 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5" name="Shape 415"/>
        <p:cNvGrpSpPr/>
        <p:nvPr/>
      </p:nvGrpSpPr>
      <p:grpSpPr>
        <a:xfrm>
          <a:off x="0" y="0"/>
          <a:ext cx="0" cy="0"/>
          <a:chOff x="0" y="0"/>
          <a:chExt cx="0" cy="0"/>
        </a:xfrm>
      </p:grpSpPr>
      <p:sp>
        <p:nvSpPr>
          <p:cNvPr id="416" name="Google Shape;416;p9"/>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17" name="Google Shape;417;p9"/>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18" name="Google Shape;418;p9"/>
          <p:cNvSpPr/>
          <p:nvPr/>
        </p:nvSpPr>
        <p:spPr>
          <a:xfrm rot="-5677511">
            <a:off x="1942938" y="1881194"/>
            <a:ext cx="3299407"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19" name="Google Shape;419;p9"/>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20" name="Google Shape;420;p9"/>
          <p:cNvSpPr/>
          <p:nvPr/>
        </p:nvSpPr>
        <p:spPr>
          <a:xfrm>
            <a:off x="0" y="1587"/>
            <a:ext cx="9144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21" name="Google Shape;421;p9"/>
          <p:cNvSpPr txBox="1"/>
          <p:nvPr>
            <p:ph type="ctrTitle"/>
          </p:nvPr>
        </p:nvSpPr>
        <p:spPr>
          <a:xfrm>
            <a:off x="637257" y="2493367"/>
            <a:ext cx="2834441" cy="1276056"/>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5400"/>
              <a:buFont typeface="Calibri"/>
              <a:buNone/>
            </a:pPr>
            <a:r>
              <a:rPr lang="en-GB" sz="5400">
                <a:solidFill>
                  <a:schemeClr val="lt1"/>
                </a:solidFill>
                <a:latin typeface="Playwrite GB S"/>
                <a:ea typeface="Playwrite GB S"/>
                <a:cs typeface="Playwrite GB S"/>
                <a:sym typeface="Playwrite GB S"/>
              </a:rPr>
              <a:t>A Typical Day in Year 1</a:t>
            </a:r>
            <a:endParaRPr>
              <a:highlight>
                <a:srgbClr val="FFFF00"/>
              </a:highlight>
              <a:latin typeface="Playwrite GB S"/>
              <a:ea typeface="Playwrite GB S"/>
              <a:cs typeface="Playwrite GB S"/>
              <a:sym typeface="Playwrite GB S"/>
            </a:endParaRPr>
          </a:p>
        </p:txBody>
      </p:sp>
      <p:sp>
        <p:nvSpPr>
          <p:cNvPr id="422" name="Google Shape;422;p9"/>
          <p:cNvSpPr txBox="1"/>
          <p:nvPr/>
        </p:nvSpPr>
        <p:spPr>
          <a:xfrm>
            <a:off x="3890478" y="877466"/>
            <a:ext cx="4935900" cy="5356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i="0" lang="en-GB" sz="1800" u="none" cap="none" strike="noStrike">
                <a:solidFill>
                  <a:schemeClr val="dk1"/>
                </a:solidFill>
                <a:latin typeface="Playwrite GB S"/>
                <a:ea typeface="Playwrite GB S"/>
                <a:cs typeface="Playwrite GB S"/>
                <a:sym typeface="Playwrite GB S"/>
              </a:rPr>
              <a:t>On a Friday, the children finish at 1.50pm. </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i="0" lang="en-GB" sz="1800" u="none" cap="none" strike="noStrike">
                <a:solidFill>
                  <a:schemeClr val="dk1"/>
                </a:solidFill>
                <a:latin typeface="Playwrite GB S"/>
                <a:ea typeface="Playwrite GB S"/>
                <a:cs typeface="Playwrite GB S"/>
                <a:sym typeface="Playwrite GB S"/>
              </a:rPr>
              <a:t>Some children will attend enrichment clubs in school.</a:t>
            </a:r>
            <a:endParaRPr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i="0" lang="en-GB" sz="1800" u="none" cap="none" strike="noStrike">
                <a:solidFill>
                  <a:schemeClr val="dk1"/>
                </a:solidFill>
                <a:latin typeface="Playwrite GB S"/>
                <a:ea typeface="Playwrite GB S"/>
                <a:cs typeface="Playwrite GB S"/>
                <a:sym typeface="Playwrite GB S"/>
              </a:rPr>
              <a:t>Those children going home are encouraged to access the brain booster and curious challenge each week. </a:t>
            </a:r>
            <a:endParaRPr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i="0" lang="en-GB" sz="1800" u="none" cap="none" strike="noStrike">
                <a:solidFill>
                  <a:schemeClr val="dk1"/>
                </a:solidFill>
                <a:latin typeface="Playwrite GB S"/>
                <a:ea typeface="Playwrite GB S"/>
                <a:cs typeface="Playwrite GB S"/>
                <a:sym typeface="Playwrite GB S"/>
              </a:rPr>
              <a:t>These can be found on the school website under Children and then Feel-Good Friday or on the Year Group Page under Life Skills Activities. </a:t>
            </a:r>
            <a:endParaRPr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i="0" lang="en-GB" sz="1800" u="none" cap="none" strike="noStrike">
                <a:solidFill>
                  <a:schemeClr val="dk1"/>
                </a:solidFill>
                <a:latin typeface="Playwrite GB S"/>
                <a:ea typeface="Playwrite GB S"/>
                <a:cs typeface="Playwrite GB S"/>
                <a:sym typeface="Playwrite GB S"/>
              </a:rPr>
              <a:t>Please feel free to send in pictures of your children completing these activities to the class email address as we would love to see the fabulous things the children do.</a:t>
            </a:r>
            <a:endParaRPr i="0" sz="1800" u="none" cap="none" strike="noStrike">
              <a:solidFill>
                <a:schemeClr val="dk1"/>
              </a:solidFill>
              <a:latin typeface="Playwrite GB S"/>
              <a:ea typeface="Playwrite GB S"/>
              <a:cs typeface="Playwrite GB S"/>
              <a:sym typeface="Playwrite GB 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6" name="Shape 426"/>
        <p:cNvGrpSpPr/>
        <p:nvPr/>
      </p:nvGrpSpPr>
      <p:grpSpPr>
        <a:xfrm>
          <a:off x="0" y="0"/>
          <a:ext cx="0" cy="0"/>
          <a:chOff x="0" y="0"/>
          <a:chExt cx="0" cy="0"/>
        </a:xfrm>
      </p:grpSpPr>
      <p:sp>
        <p:nvSpPr>
          <p:cNvPr id="427" name="Google Shape;427;p1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28" name="Google Shape;428;p1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29" name="Google Shape;429;p10"/>
          <p:cNvSpPr/>
          <p:nvPr/>
        </p:nvSpPr>
        <p:spPr>
          <a:xfrm rot="-5677511">
            <a:off x="1942938" y="1881194"/>
            <a:ext cx="3299407"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30" name="Google Shape;430;p10"/>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31" name="Google Shape;431;p10"/>
          <p:cNvSpPr/>
          <p:nvPr/>
        </p:nvSpPr>
        <p:spPr>
          <a:xfrm>
            <a:off x="0" y="1587"/>
            <a:ext cx="9144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32" name="Google Shape;432;p10"/>
          <p:cNvSpPr txBox="1"/>
          <p:nvPr>
            <p:ph type="ctrTitle"/>
          </p:nvPr>
        </p:nvSpPr>
        <p:spPr>
          <a:xfrm>
            <a:off x="637249" y="2493375"/>
            <a:ext cx="2657700" cy="1276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5400"/>
              <a:buFont typeface="Calibri"/>
              <a:buNone/>
            </a:pPr>
            <a:r>
              <a:rPr lang="en-GB" sz="5200">
                <a:solidFill>
                  <a:schemeClr val="lt1"/>
                </a:solidFill>
                <a:latin typeface="Playwrite GB S"/>
                <a:ea typeface="Playwrite GB S"/>
                <a:cs typeface="Playwrite GB S"/>
                <a:sym typeface="Playwrite GB S"/>
              </a:rPr>
              <a:t>English</a:t>
            </a:r>
            <a:endParaRPr sz="4600">
              <a:latin typeface="Playwrite GB S"/>
              <a:ea typeface="Playwrite GB S"/>
              <a:cs typeface="Playwrite GB S"/>
              <a:sym typeface="Playwrite GB S"/>
            </a:endParaRPr>
          </a:p>
        </p:txBody>
      </p:sp>
      <p:sp>
        <p:nvSpPr>
          <p:cNvPr id="433" name="Google Shape;433;p10"/>
          <p:cNvSpPr txBox="1"/>
          <p:nvPr/>
        </p:nvSpPr>
        <p:spPr>
          <a:xfrm>
            <a:off x="3890477" y="388876"/>
            <a:ext cx="4935900" cy="6172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i="0" lang="en-GB" sz="1600" u="none" cap="none" strike="noStrike">
                <a:solidFill>
                  <a:srgbClr val="000000"/>
                </a:solidFill>
                <a:latin typeface="Playwrite GB S"/>
                <a:ea typeface="Playwrite GB S"/>
                <a:cs typeface="Playwrite GB S"/>
                <a:sym typeface="Playwrite GB S"/>
              </a:rPr>
              <a:t>Each English lesson begins with the children having the opportunity to respond to any next steps and improve a sentence through upleveling work.</a:t>
            </a:r>
            <a:endParaRPr i="0" sz="12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t/>
            </a:r>
            <a:endParaRPr i="0" sz="1600" u="sng"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rPr i="0" lang="en-GB" sz="1600" u="sng" cap="none" strike="noStrike">
                <a:solidFill>
                  <a:schemeClr val="dk1"/>
                </a:solidFill>
                <a:latin typeface="Playwrite GB S"/>
                <a:ea typeface="Playwrite GB S"/>
                <a:cs typeface="Playwrite GB S"/>
                <a:sym typeface="Playwrite GB S"/>
              </a:rPr>
              <a:t>Power of Reading Year 1</a:t>
            </a:r>
            <a:endParaRPr i="0" sz="12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rPr i="0" lang="en-GB" sz="1600" u="none" cap="none" strike="noStrike">
                <a:solidFill>
                  <a:schemeClr val="dk1"/>
                </a:solidFill>
                <a:latin typeface="Playwrite GB S"/>
                <a:ea typeface="Playwrite GB S"/>
                <a:cs typeface="Playwrite GB S"/>
                <a:sym typeface="Playwrite GB S"/>
              </a:rPr>
              <a:t>We have twelve power of reading books we will study this year:</a:t>
            </a:r>
            <a:endParaRPr i="0" sz="1200" u="none" cap="none" strike="noStrike">
              <a:solidFill>
                <a:srgbClr val="000000"/>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i="0" lang="en-GB" sz="1600" u="none" cap="none" strike="noStrike">
                <a:solidFill>
                  <a:schemeClr val="dk1"/>
                </a:solidFill>
                <a:latin typeface="Playwrite GB S"/>
                <a:ea typeface="Playwrite GB S"/>
                <a:cs typeface="Playwrite GB S"/>
                <a:sym typeface="Playwrite GB S"/>
              </a:rPr>
              <a:t>Traction Man</a:t>
            </a:r>
            <a:endParaRPr i="0" sz="16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i="0" lang="en-GB" sz="1600" u="none" cap="none" strike="noStrike">
                <a:solidFill>
                  <a:schemeClr val="dk1"/>
                </a:solidFill>
                <a:latin typeface="Playwrite GB S"/>
                <a:ea typeface="Playwrite GB S"/>
                <a:cs typeface="Playwrite GB S"/>
                <a:sym typeface="Playwrite GB S"/>
              </a:rPr>
              <a:t>Pattan’s Pumpkin</a:t>
            </a:r>
            <a:endParaRPr i="0" sz="16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i="0" lang="en-GB" sz="1600" u="none" cap="none" strike="noStrike">
                <a:solidFill>
                  <a:schemeClr val="dk1"/>
                </a:solidFill>
                <a:latin typeface="Playwrite GB S"/>
                <a:ea typeface="Playwrite GB S"/>
                <a:cs typeface="Playwrite GB S"/>
                <a:sym typeface="Playwrite GB S"/>
              </a:rPr>
              <a:t>Out and About</a:t>
            </a:r>
            <a:endParaRPr i="0" sz="16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i="0" lang="en-GB" sz="1600" u="none" cap="none" strike="noStrike">
                <a:solidFill>
                  <a:schemeClr val="dk1"/>
                </a:solidFill>
                <a:latin typeface="Playwrite GB S"/>
                <a:ea typeface="Playwrite GB S"/>
                <a:cs typeface="Playwrite GB S"/>
                <a:sym typeface="Playwrite GB S"/>
              </a:rPr>
              <a:t>The Lonely Beast</a:t>
            </a:r>
            <a:endParaRPr i="0" sz="16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i="0" lang="en-GB" sz="1600" u="none" cap="none" strike="noStrike">
                <a:solidFill>
                  <a:schemeClr val="dk1"/>
                </a:solidFill>
                <a:latin typeface="Playwrite GB S"/>
                <a:ea typeface="Playwrite GB S"/>
                <a:cs typeface="Playwrite GB S"/>
                <a:sym typeface="Playwrite GB S"/>
              </a:rPr>
              <a:t>The Last Wolf </a:t>
            </a:r>
            <a:endParaRPr i="0" sz="16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i="0" lang="en-GB" sz="1600" u="none" cap="none" strike="noStrike">
                <a:solidFill>
                  <a:schemeClr val="dk1"/>
                </a:solidFill>
                <a:latin typeface="Playwrite GB S"/>
                <a:ea typeface="Playwrite GB S"/>
                <a:cs typeface="Playwrite GB S"/>
                <a:sym typeface="Playwrite GB S"/>
              </a:rPr>
              <a:t>Beegu</a:t>
            </a:r>
            <a:endParaRPr i="0" sz="16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i="0" lang="en-GB" sz="1600" u="none" cap="none" strike="noStrike">
                <a:solidFill>
                  <a:schemeClr val="dk1"/>
                </a:solidFill>
                <a:latin typeface="Playwrite GB S"/>
                <a:ea typeface="Playwrite GB S"/>
                <a:cs typeface="Playwrite GB S"/>
                <a:sym typeface="Playwrite GB S"/>
              </a:rPr>
              <a:t>Lila and the Secret of the Rain</a:t>
            </a:r>
            <a:endParaRPr i="0" sz="16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i="0" lang="en-GB" sz="1600" u="none" cap="none" strike="noStrike">
                <a:solidFill>
                  <a:schemeClr val="dk1"/>
                </a:solidFill>
                <a:latin typeface="Playwrite GB S"/>
                <a:ea typeface="Playwrite GB S"/>
                <a:cs typeface="Playwrite GB S"/>
                <a:sym typeface="Playwrite GB S"/>
              </a:rPr>
              <a:t>One Day on our Blue Planet in Savannah</a:t>
            </a:r>
            <a:endParaRPr i="0" sz="16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i="0" lang="en-GB" sz="1600" u="none" cap="none" strike="noStrike">
                <a:solidFill>
                  <a:schemeClr val="dk1"/>
                </a:solidFill>
                <a:latin typeface="Playwrite GB S"/>
                <a:ea typeface="Playwrite GB S"/>
                <a:cs typeface="Playwrite GB S"/>
                <a:sym typeface="Playwrite GB S"/>
              </a:rPr>
              <a:t>Robot and the Bluebird</a:t>
            </a:r>
            <a:endParaRPr i="0" sz="16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i="0" lang="en-GB" sz="1600" u="none" cap="none" strike="noStrike">
                <a:solidFill>
                  <a:schemeClr val="dk1"/>
                </a:solidFill>
                <a:latin typeface="Playwrite GB S"/>
                <a:ea typeface="Playwrite GB S"/>
                <a:cs typeface="Playwrite GB S"/>
                <a:sym typeface="Playwrite GB S"/>
              </a:rPr>
              <a:t>The Adventures of Egg Box Dragon</a:t>
            </a:r>
            <a:endParaRPr i="0" sz="16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i="0" lang="en-GB" sz="1600" u="none" cap="none" strike="noStrike">
                <a:solidFill>
                  <a:schemeClr val="dk1"/>
                </a:solidFill>
                <a:latin typeface="Playwrite GB S"/>
                <a:ea typeface="Playwrite GB S"/>
                <a:cs typeface="Playwrite GB S"/>
                <a:sym typeface="Playwrite GB S"/>
              </a:rPr>
              <a:t>The Dark</a:t>
            </a:r>
            <a:endParaRPr i="0" sz="16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i="0" lang="en-GB" sz="1600" u="none" cap="none" strike="noStrike">
                <a:solidFill>
                  <a:schemeClr val="dk1"/>
                </a:solidFill>
                <a:latin typeface="Playwrite GB S"/>
                <a:ea typeface="Playwrite GB S"/>
                <a:cs typeface="Playwrite GB S"/>
                <a:sym typeface="Playwrite GB S"/>
              </a:rPr>
              <a:t>Ten Things I Can Do To Help My World</a:t>
            </a:r>
            <a:endParaRPr i="0" sz="1600" u="none" cap="none" strike="noStrike">
              <a:solidFill>
                <a:schemeClr val="dk1"/>
              </a:solidFill>
              <a:latin typeface="Playwrite GB S"/>
              <a:ea typeface="Playwrite GB S"/>
              <a:cs typeface="Playwrite GB S"/>
              <a:sym typeface="Playwrite GB 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7" name="Shape 437"/>
        <p:cNvGrpSpPr/>
        <p:nvPr/>
      </p:nvGrpSpPr>
      <p:grpSpPr>
        <a:xfrm>
          <a:off x="0" y="0"/>
          <a:ext cx="0" cy="0"/>
          <a:chOff x="0" y="0"/>
          <a:chExt cx="0" cy="0"/>
        </a:xfrm>
      </p:grpSpPr>
      <p:sp>
        <p:nvSpPr>
          <p:cNvPr id="438" name="Google Shape;438;p11"/>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39" name="Google Shape;439;p11"/>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40" name="Google Shape;440;p11"/>
          <p:cNvSpPr/>
          <p:nvPr/>
        </p:nvSpPr>
        <p:spPr>
          <a:xfrm rot="-5677511">
            <a:off x="1942938" y="1881194"/>
            <a:ext cx="3299407"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41" name="Google Shape;441;p11"/>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42" name="Google Shape;442;p11"/>
          <p:cNvSpPr/>
          <p:nvPr/>
        </p:nvSpPr>
        <p:spPr>
          <a:xfrm>
            <a:off x="0" y="1587"/>
            <a:ext cx="9144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43" name="Google Shape;443;p11"/>
          <p:cNvSpPr txBox="1"/>
          <p:nvPr>
            <p:ph type="ctrTitle"/>
          </p:nvPr>
        </p:nvSpPr>
        <p:spPr>
          <a:xfrm>
            <a:off x="637257" y="2493367"/>
            <a:ext cx="2456676" cy="1276056"/>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5400"/>
              <a:buFont typeface="Calibri"/>
              <a:buNone/>
            </a:pPr>
            <a:r>
              <a:rPr lang="en-GB">
                <a:solidFill>
                  <a:schemeClr val="lt1"/>
                </a:solidFill>
                <a:latin typeface="Playwrite GB S"/>
                <a:ea typeface="Playwrite GB S"/>
                <a:cs typeface="Playwrite GB S"/>
                <a:sym typeface="Playwrite GB S"/>
              </a:rPr>
              <a:t>English</a:t>
            </a:r>
            <a:endParaRPr sz="4200">
              <a:latin typeface="Playwrite GB S"/>
              <a:ea typeface="Playwrite GB S"/>
              <a:cs typeface="Playwrite GB S"/>
              <a:sym typeface="Playwrite GB S"/>
            </a:endParaRPr>
          </a:p>
        </p:txBody>
      </p:sp>
      <p:sp>
        <p:nvSpPr>
          <p:cNvPr id="444" name="Google Shape;444;p11"/>
          <p:cNvSpPr txBox="1"/>
          <p:nvPr/>
        </p:nvSpPr>
        <p:spPr>
          <a:xfrm>
            <a:off x="3890477" y="251207"/>
            <a:ext cx="4935900" cy="4859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i="0" lang="en-GB" sz="1800" u="sng" cap="none" strike="noStrike">
                <a:solidFill>
                  <a:schemeClr val="dk1"/>
                </a:solidFill>
                <a:latin typeface="Playwrite GB S"/>
                <a:ea typeface="Playwrite GB S"/>
                <a:cs typeface="Playwrite GB S"/>
                <a:sym typeface="Playwrite GB S"/>
              </a:rPr>
              <a:t>Key Skills - Writing</a:t>
            </a:r>
            <a:endParaRPr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rPr i="0" lang="en-GB" sz="1800" u="none" cap="none" strike="noStrike">
                <a:solidFill>
                  <a:schemeClr val="dk1"/>
                </a:solidFill>
                <a:latin typeface="Playwrite GB S"/>
                <a:ea typeface="Playwrite GB S"/>
                <a:cs typeface="Playwrite GB S"/>
                <a:sym typeface="Playwrite GB S"/>
              </a:rPr>
              <a:t>We teach our English through these texts and the key skills for year 1 are:</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i="0" lang="en-GB" sz="1800" u="none" cap="none" strike="noStrike">
                <a:solidFill>
                  <a:schemeClr val="dk1"/>
                </a:solidFill>
                <a:latin typeface="Playwrite GB S"/>
                <a:ea typeface="Playwrite GB S"/>
                <a:cs typeface="Playwrite GB S"/>
                <a:sym typeface="Playwrite GB S"/>
              </a:rPr>
              <a:t>-Capital letters, full stops, question marks, exclamation marks, conjunctions (and/because), spelling and adjectives</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i="0" lang="en-GB" sz="1800" u="none" cap="none" strike="noStrike">
                <a:solidFill>
                  <a:schemeClr val="dk1"/>
                </a:solidFill>
                <a:latin typeface="Playwrite GB S"/>
                <a:ea typeface="Playwrite GB S"/>
                <a:cs typeface="Playwrite GB S"/>
                <a:sym typeface="Playwrite GB S"/>
              </a:rPr>
              <a:t>-Begin to use the suffixes –er, -ing, -ed, -est and the prefix –un</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i="0" lang="en-GB" sz="1800" u="none" cap="none" strike="noStrike">
                <a:solidFill>
                  <a:schemeClr val="dk1"/>
                </a:solidFill>
                <a:latin typeface="Playwrite GB S"/>
                <a:ea typeface="Playwrite GB S"/>
                <a:cs typeface="Playwrite GB S"/>
                <a:sym typeface="Playwrite GB S"/>
              </a:rPr>
              <a:t>-Focus on speaking and listening, reading and writing</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i="0" lang="en-GB" sz="1800" u="none" cap="none" strike="noStrike">
                <a:solidFill>
                  <a:schemeClr val="dk1"/>
                </a:solidFill>
                <a:latin typeface="Playwrite GB S"/>
                <a:ea typeface="Playwrite GB S"/>
                <a:cs typeface="Playwrite GB S"/>
                <a:sym typeface="Playwrite GB S"/>
              </a:rPr>
              <a:t>-Skills taught through different genres</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i="0" lang="en-GB" sz="1800" u="none" cap="none" strike="noStrike">
                <a:solidFill>
                  <a:schemeClr val="dk1"/>
                </a:solidFill>
                <a:latin typeface="Playwrite GB S"/>
                <a:ea typeface="Playwrite GB S"/>
                <a:cs typeface="Playwrite GB S"/>
                <a:sym typeface="Playwrite GB S"/>
              </a:rPr>
              <a:t>-Designed to engage, interest and excite</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i="0" lang="en-GB" sz="1800" u="none" cap="none" strike="noStrike">
                <a:solidFill>
                  <a:schemeClr val="dk1"/>
                </a:solidFill>
                <a:latin typeface="Playwrite GB S"/>
                <a:ea typeface="Playwrite GB S"/>
                <a:cs typeface="Playwrite GB S"/>
                <a:sym typeface="Playwrite GB S"/>
              </a:rPr>
              <a:t>-Handwriting – </a:t>
            </a:r>
            <a:r>
              <a:rPr lang="en-GB" sz="1800">
                <a:solidFill>
                  <a:schemeClr val="dk1"/>
                </a:solidFill>
                <a:latin typeface="Playwrite GB S"/>
                <a:ea typeface="Playwrite GB S"/>
                <a:cs typeface="Playwrite GB S"/>
                <a:sym typeface="Playwrite GB S"/>
              </a:rPr>
              <a:t>Letterjoin</a:t>
            </a:r>
            <a:r>
              <a:rPr i="0" lang="en-GB" sz="1800" u="none" cap="none" strike="noStrike">
                <a:solidFill>
                  <a:schemeClr val="dk1"/>
                </a:solidFill>
                <a:latin typeface="Playwrite GB S"/>
                <a:ea typeface="Playwrite GB S"/>
                <a:cs typeface="Playwrite GB S"/>
                <a:sym typeface="Playwrite GB S"/>
              </a:rPr>
              <a:t>. Letter formation, size of letters and positioning.</a:t>
            </a:r>
            <a:endParaRPr i="0" sz="1800" u="none" cap="none" strike="noStrike">
              <a:solidFill>
                <a:schemeClr val="dk1"/>
              </a:solidFill>
              <a:latin typeface="Playwrite GB S"/>
              <a:ea typeface="Playwrite GB S"/>
              <a:cs typeface="Playwrite GB S"/>
              <a:sym typeface="Playwrite GB S"/>
            </a:endParaRPr>
          </a:p>
          <a:p>
            <a:pPr indent="-171450" lvl="0" marL="285750" marR="0" rtl="0" algn="l">
              <a:lnSpc>
                <a:spcPct val="100000"/>
              </a:lnSpc>
              <a:spcBef>
                <a:spcPts val="600"/>
              </a:spcBef>
              <a:spcAft>
                <a:spcPts val="0"/>
              </a:spcAft>
              <a:buClr>
                <a:schemeClr val="lt1"/>
              </a:buClr>
              <a:buSzPts val="1800"/>
              <a:buFont typeface="Arial"/>
              <a:buNone/>
            </a:pPr>
            <a:r>
              <a:t/>
            </a:r>
            <a:endParaRPr i="0" sz="1800" u="none" cap="none" strike="noStrike">
              <a:solidFill>
                <a:schemeClr val="dk1"/>
              </a:solidFill>
              <a:latin typeface="Playwrite GB S"/>
              <a:ea typeface="Playwrite GB S"/>
              <a:cs typeface="Playwrite GB S"/>
              <a:sym typeface="Playwrite GB 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8" name="Shape 448"/>
        <p:cNvGrpSpPr/>
        <p:nvPr/>
      </p:nvGrpSpPr>
      <p:grpSpPr>
        <a:xfrm>
          <a:off x="0" y="0"/>
          <a:ext cx="0" cy="0"/>
          <a:chOff x="0" y="0"/>
          <a:chExt cx="0" cy="0"/>
        </a:xfrm>
      </p:grpSpPr>
      <p:sp>
        <p:nvSpPr>
          <p:cNvPr id="449" name="Google Shape;449;g37c0e2afc4b_0_1"/>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50" name="Google Shape;450;g37c0e2afc4b_0_1"/>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51" name="Google Shape;451;g37c0e2afc4b_0_1"/>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52" name="Google Shape;452;g37c0e2afc4b_0_1"/>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53" name="Google Shape;453;g37c0e2afc4b_0_1"/>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54" name="Google Shape;454;g37c0e2afc4b_0_1"/>
          <p:cNvSpPr txBox="1"/>
          <p:nvPr>
            <p:ph type="ctrTitle"/>
          </p:nvPr>
        </p:nvSpPr>
        <p:spPr>
          <a:xfrm>
            <a:off x="637250" y="2493375"/>
            <a:ext cx="2834400" cy="1276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5400"/>
              <a:buFont typeface="Calibri"/>
              <a:buNone/>
            </a:pPr>
            <a:r>
              <a:rPr lang="en-GB" sz="5400">
                <a:solidFill>
                  <a:schemeClr val="lt1"/>
                </a:solidFill>
                <a:latin typeface="Playwrite GB S"/>
                <a:ea typeface="Playwrite GB S"/>
                <a:cs typeface="Playwrite GB S"/>
                <a:sym typeface="Playwrite GB S"/>
              </a:rPr>
              <a:t>English</a:t>
            </a:r>
            <a:endParaRPr>
              <a:latin typeface="Playwrite GB S"/>
              <a:ea typeface="Playwrite GB S"/>
              <a:cs typeface="Playwrite GB S"/>
              <a:sym typeface="Playwrite GB S"/>
            </a:endParaRPr>
          </a:p>
        </p:txBody>
      </p:sp>
      <p:sp>
        <p:nvSpPr>
          <p:cNvPr id="455" name="Google Shape;455;g37c0e2afc4b_0_1"/>
          <p:cNvSpPr txBox="1"/>
          <p:nvPr/>
        </p:nvSpPr>
        <p:spPr>
          <a:xfrm>
            <a:off x="3890477" y="251207"/>
            <a:ext cx="4935900" cy="5184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i="0" lang="en-GB" sz="1800" u="sng" cap="none" strike="noStrike">
                <a:solidFill>
                  <a:schemeClr val="dk1"/>
                </a:solidFill>
                <a:latin typeface="Playwrite GB S"/>
                <a:ea typeface="Playwrite GB S"/>
                <a:cs typeface="Playwrite GB S"/>
                <a:sym typeface="Playwrite GB S"/>
              </a:rPr>
              <a:t>Key Skills - Phonics</a:t>
            </a:r>
            <a:endParaRPr i="0" sz="1400" u="none" cap="none" strike="noStrike">
              <a:solidFill>
                <a:srgbClr val="000000"/>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b="1" i="0" lang="en-GB" sz="1800" u="none" cap="none" strike="noStrike">
                <a:solidFill>
                  <a:schemeClr val="dk1"/>
                </a:solidFill>
                <a:latin typeface="Playwrite GB S"/>
                <a:ea typeface="Playwrite GB S"/>
                <a:cs typeface="Playwrite GB S"/>
                <a:sym typeface="Playwrite GB S"/>
              </a:rPr>
              <a:t>Phonics</a:t>
            </a:r>
            <a:endParaRPr b="1"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i="0" lang="en-GB" sz="1800" u="none" cap="none" strike="noStrike">
                <a:solidFill>
                  <a:schemeClr val="dk1"/>
                </a:solidFill>
                <a:latin typeface="Playwrite GB S"/>
                <a:ea typeface="Playwrite GB S"/>
                <a:cs typeface="Playwrite GB S"/>
                <a:sym typeface="Playwrite GB S"/>
              </a:rPr>
              <a:t>-Read Write Inc</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i="0" lang="en-GB" sz="1800" u="none" cap="none" strike="noStrike">
                <a:solidFill>
                  <a:schemeClr val="dk1"/>
                </a:solidFill>
                <a:latin typeface="Playwrite GB S"/>
                <a:ea typeface="Playwrite GB S"/>
                <a:cs typeface="Playwrite GB S"/>
                <a:sym typeface="Playwrite GB S"/>
              </a:rPr>
              <a:t>-Daily sessions (45 mins long) – speed sound and storybook session.</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i="0" lang="en-GB" sz="1800" u="none" cap="none" strike="noStrike">
                <a:solidFill>
                  <a:schemeClr val="dk1"/>
                </a:solidFill>
                <a:latin typeface="Playwrite GB S"/>
                <a:ea typeface="Playwrite GB S"/>
                <a:cs typeface="Playwrite GB S"/>
                <a:sym typeface="Playwrite GB S"/>
              </a:rPr>
              <a:t>- Include storybook focus at their level in order to develop their fluency and expression skills through reading with a partner and with an adult.</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i="0" lang="en-GB" sz="1800" u="none" cap="none" strike="noStrike">
                <a:solidFill>
                  <a:schemeClr val="dk1"/>
                </a:solidFill>
                <a:latin typeface="Playwrite GB S"/>
                <a:ea typeface="Playwrite GB S"/>
                <a:cs typeface="Playwrite GB S"/>
                <a:sym typeface="Playwrite GB S"/>
              </a:rPr>
              <a:t>-Children grouped by ability and assessed each half term.</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b="1" i="0" lang="en-GB" sz="1800" u="none" cap="none" strike="noStrike">
                <a:solidFill>
                  <a:schemeClr val="dk1"/>
                </a:solidFill>
                <a:latin typeface="Playwrite GB S"/>
                <a:ea typeface="Playwrite GB S"/>
                <a:cs typeface="Playwrite GB S"/>
                <a:sym typeface="Playwrite GB S"/>
              </a:rPr>
              <a:t>Phonics Workshops (9:</a:t>
            </a:r>
            <a:r>
              <a:rPr b="1" lang="en-GB" sz="1800">
                <a:solidFill>
                  <a:schemeClr val="dk1"/>
                </a:solidFill>
                <a:latin typeface="Playwrite GB S"/>
                <a:ea typeface="Playwrite GB S"/>
                <a:cs typeface="Playwrite GB S"/>
                <a:sym typeface="Playwrite GB S"/>
              </a:rPr>
              <a:t>45</a:t>
            </a:r>
            <a:r>
              <a:rPr b="1" i="0" lang="en-GB" sz="1800" u="none" cap="none" strike="noStrike">
                <a:solidFill>
                  <a:schemeClr val="dk1"/>
                </a:solidFill>
                <a:latin typeface="Playwrite GB S"/>
                <a:ea typeface="Playwrite GB S"/>
                <a:cs typeface="Playwrite GB S"/>
                <a:sym typeface="Playwrite GB S"/>
              </a:rPr>
              <a:t> – </a:t>
            </a:r>
            <a:r>
              <a:rPr b="1" lang="en-GB" sz="1800">
                <a:solidFill>
                  <a:schemeClr val="dk1"/>
                </a:solidFill>
                <a:latin typeface="Playwrite GB S"/>
                <a:ea typeface="Playwrite GB S"/>
                <a:cs typeface="Playwrite GB S"/>
                <a:sym typeface="Playwrite GB S"/>
              </a:rPr>
              <a:t>10.30</a:t>
            </a:r>
            <a:r>
              <a:rPr b="1" i="0" lang="en-GB" sz="1800" u="none" cap="none" strike="noStrike">
                <a:solidFill>
                  <a:schemeClr val="dk1"/>
                </a:solidFill>
                <a:latin typeface="Playwrite GB S"/>
                <a:ea typeface="Playwrite GB S"/>
                <a:cs typeface="Playwrite GB S"/>
                <a:sym typeface="Playwrite GB S"/>
              </a:rPr>
              <a:t>am)</a:t>
            </a:r>
            <a:endParaRPr b="1"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lang="en-GB" sz="1800">
                <a:solidFill>
                  <a:schemeClr val="dk1"/>
                </a:solidFill>
                <a:latin typeface="Playwrite GB S"/>
                <a:ea typeface="Playwrite GB S"/>
                <a:cs typeface="Playwrite GB S"/>
                <a:sym typeface="Playwrite GB S"/>
              </a:rPr>
              <a:t>Tuesday 3rd November 2026</a:t>
            </a:r>
            <a:endParaRPr sz="1800">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t/>
            </a:r>
            <a:endParaRPr b="1"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chemeClr val="lt1"/>
              </a:buClr>
              <a:buSzPts val="1800"/>
              <a:buFont typeface="Arial"/>
              <a:buNone/>
            </a:pPr>
            <a:r>
              <a:t/>
            </a:r>
            <a:endParaRPr i="0" sz="1800" u="none" cap="none" strike="noStrike">
              <a:solidFill>
                <a:schemeClr val="dk1"/>
              </a:solidFill>
              <a:latin typeface="Playwrite GB S"/>
              <a:ea typeface="Playwrite GB S"/>
              <a:cs typeface="Playwrite GB S"/>
              <a:sym typeface="Playwrite GB S"/>
            </a:endParaRPr>
          </a:p>
        </p:txBody>
      </p:sp>
      <p:pic>
        <p:nvPicPr>
          <p:cNvPr id="456" name="Google Shape;456;g37c0e2afc4b_0_1"/>
          <p:cNvPicPr preferRelativeResize="0"/>
          <p:nvPr/>
        </p:nvPicPr>
        <p:blipFill rotWithShape="1">
          <a:blip r:embed="rId4">
            <a:alphaModFix/>
          </a:blip>
          <a:srcRect b="0" l="0" r="0" t="0"/>
          <a:stretch/>
        </p:blipFill>
        <p:spPr>
          <a:xfrm>
            <a:off x="6789213" y="86575"/>
            <a:ext cx="2181225" cy="12954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0" name="Shape 460"/>
        <p:cNvGrpSpPr/>
        <p:nvPr/>
      </p:nvGrpSpPr>
      <p:grpSpPr>
        <a:xfrm>
          <a:off x="0" y="0"/>
          <a:ext cx="0" cy="0"/>
          <a:chOff x="0" y="0"/>
          <a:chExt cx="0" cy="0"/>
        </a:xfrm>
      </p:grpSpPr>
      <p:sp>
        <p:nvSpPr>
          <p:cNvPr id="461" name="Google Shape;461;p12"/>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62" name="Google Shape;462;p12"/>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63" name="Google Shape;463;p12"/>
          <p:cNvSpPr/>
          <p:nvPr/>
        </p:nvSpPr>
        <p:spPr>
          <a:xfrm rot="-5677511">
            <a:off x="1942938" y="1881194"/>
            <a:ext cx="3299407"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64" name="Google Shape;464;p12"/>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65" name="Google Shape;465;p12"/>
          <p:cNvSpPr/>
          <p:nvPr/>
        </p:nvSpPr>
        <p:spPr>
          <a:xfrm>
            <a:off x="0" y="1587"/>
            <a:ext cx="9144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66" name="Google Shape;466;p12"/>
          <p:cNvSpPr txBox="1"/>
          <p:nvPr>
            <p:ph type="ctrTitle"/>
          </p:nvPr>
        </p:nvSpPr>
        <p:spPr>
          <a:xfrm>
            <a:off x="637257" y="2493367"/>
            <a:ext cx="2783247" cy="1276056"/>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5400"/>
              <a:buFont typeface="Calibri"/>
              <a:buNone/>
            </a:pPr>
            <a:r>
              <a:rPr lang="en-GB" sz="4400">
                <a:solidFill>
                  <a:schemeClr val="lt1"/>
                </a:solidFill>
                <a:latin typeface="Playwrite GB S"/>
                <a:ea typeface="Playwrite GB S"/>
                <a:cs typeface="Playwrite GB S"/>
                <a:sym typeface="Playwrite GB S"/>
              </a:rPr>
              <a:t>Spellings</a:t>
            </a:r>
            <a:endParaRPr sz="4200">
              <a:solidFill>
                <a:schemeClr val="lt1"/>
              </a:solidFill>
              <a:latin typeface="Playwrite GB S"/>
              <a:ea typeface="Playwrite GB S"/>
              <a:cs typeface="Playwrite GB S"/>
              <a:sym typeface="Playwrite GB S"/>
            </a:endParaRPr>
          </a:p>
        </p:txBody>
      </p:sp>
      <p:sp>
        <p:nvSpPr>
          <p:cNvPr id="467" name="Google Shape;467;p12"/>
          <p:cNvSpPr txBox="1"/>
          <p:nvPr/>
        </p:nvSpPr>
        <p:spPr>
          <a:xfrm>
            <a:off x="3595511" y="255927"/>
            <a:ext cx="5407800" cy="61047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chemeClr val="dk1"/>
              </a:buClr>
              <a:buSzPts val="1100"/>
              <a:buFont typeface="Arial"/>
              <a:buNone/>
            </a:pPr>
            <a:r>
              <a:rPr i="0" lang="en-GB" sz="1800" u="none" cap="none" strike="noStrike">
                <a:solidFill>
                  <a:schemeClr val="dk1"/>
                </a:solidFill>
                <a:latin typeface="Playwrite GB S"/>
                <a:ea typeface="Playwrite GB S"/>
                <a:cs typeface="Playwrite GB S"/>
                <a:sym typeface="Playwrite GB S"/>
              </a:rPr>
              <a:t>In Year 1 we focus on spellings throughout phonics sessions and English lessons. We provide opportunities for children to practise these spellings through dictated sentences. </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i="0" lang="en-GB" sz="1800" u="none" cap="none" strike="noStrike">
                <a:solidFill>
                  <a:schemeClr val="dk1"/>
                </a:solidFill>
                <a:latin typeface="Playwrite GB S"/>
                <a:ea typeface="Playwrite GB S"/>
                <a:cs typeface="Playwrite GB S"/>
                <a:sym typeface="Playwrite GB S"/>
              </a:rPr>
              <a:t>In Year 1 we need to practise reading and spelling a variety of ‘tricky words’.</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i="0" lang="en-GB" sz="1800" u="none" cap="none" strike="noStrike">
                <a:solidFill>
                  <a:schemeClr val="dk1"/>
                </a:solidFill>
                <a:latin typeface="Playwrite GB S"/>
                <a:ea typeface="Playwrite GB S"/>
                <a:cs typeface="Playwrite GB S"/>
                <a:sym typeface="Playwrite GB S"/>
              </a:rPr>
              <a:t>These are words that are hard to sound out and need to be read and spelt by sight.</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i="0" lang="en-GB" sz="1800" u="none" cap="none" strike="noStrike">
                <a:solidFill>
                  <a:schemeClr val="dk1"/>
                </a:solidFill>
                <a:latin typeface="Playwrite GB S"/>
                <a:ea typeface="Playwrite GB S"/>
                <a:cs typeface="Playwrite GB S"/>
                <a:sym typeface="Playwrite GB S"/>
              </a:rPr>
              <a:t>We will send home a sheet of the focus ‘tricky words’ for that half term.</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i="0" lang="en-GB" sz="1800" u="none" cap="none" strike="noStrike">
                <a:solidFill>
                  <a:schemeClr val="dk1"/>
                </a:solidFill>
                <a:latin typeface="Playwrite GB S"/>
                <a:ea typeface="Playwrite GB S"/>
                <a:cs typeface="Playwrite GB S"/>
                <a:sym typeface="Playwrite GB S"/>
              </a:rPr>
              <a:t>Practising these and applying them in a variety of contexts helps your child develop their vocabulary skills, accuracy and confidence.</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i="0" sz="1800" u="none" cap="none" strike="noStrike">
              <a:solidFill>
                <a:schemeClr val="dk1"/>
              </a:solidFill>
              <a:latin typeface="Playwrite GB S"/>
              <a:ea typeface="Playwrite GB S"/>
              <a:cs typeface="Playwrite GB S"/>
              <a:sym typeface="Playwrite GB 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13"/>
          <p:cNvSpPr txBox="1"/>
          <p:nvPr>
            <p:ph type="title"/>
          </p:nvPr>
        </p:nvSpPr>
        <p:spPr>
          <a:xfrm>
            <a:off x="808040" y="854074"/>
            <a:ext cx="6345300" cy="7098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5400"/>
              <a:buFont typeface="Calibri"/>
              <a:buNone/>
            </a:pPr>
            <a:r>
              <a:rPr lang="en-GB" sz="5400">
                <a:latin typeface="Playwrite GB S"/>
                <a:ea typeface="Playwrite GB S"/>
                <a:cs typeface="Playwrite GB S"/>
                <a:sym typeface="Playwrite GB S"/>
              </a:rPr>
              <a:t>Spelling Sheet</a:t>
            </a:r>
            <a:endParaRPr>
              <a:highlight>
                <a:srgbClr val="FFFF00"/>
              </a:highlight>
              <a:latin typeface="Playwrite GB S"/>
              <a:ea typeface="Playwrite GB S"/>
              <a:cs typeface="Playwrite GB S"/>
              <a:sym typeface="Playwrite GB S"/>
            </a:endParaRPr>
          </a:p>
        </p:txBody>
      </p:sp>
      <p:pic>
        <p:nvPicPr>
          <p:cNvPr id="473" name="Google Shape;473;p13"/>
          <p:cNvPicPr preferRelativeResize="0"/>
          <p:nvPr/>
        </p:nvPicPr>
        <p:blipFill rotWithShape="1">
          <a:blip r:embed="rId3">
            <a:alphaModFix/>
          </a:blip>
          <a:srcRect b="0" l="0" r="0" t="0"/>
          <a:stretch/>
        </p:blipFill>
        <p:spPr>
          <a:xfrm>
            <a:off x="508850" y="1744775"/>
            <a:ext cx="8177001" cy="49893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7" name="Shape 477"/>
        <p:cNvGrpSpPr/>
        <p:nvPr/>
      </p:nvGrpSpPr>
      <p:grpSpPr>
        <a:xfrm>
          <a:off x="0" y="0"/>
          <a:ext cx="0" cy="0"/>
          <a:chOff x="0" y="0"/>
          <a:chExt cx="0" cy="0"/>
        </a:xfrm>
      </p:grpSpPr>
      <p:sp>
        <p:nvSpPr>
          <p:cNvPr id="478" name="Google Shape;478;p15"/>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79" name="Google Shape;479;p15"/>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80" name="Google Shape;480;p15"/>
          <p:cNvSpPr/>
          <p:nvPr/>
        </p:nvSpPr>
        <p:spPr>
          <a:xfrm rot="-5677511">
            <a:off x="1942938" y="1881194"/>
            <a:ext cx="3299407"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81" name="Google Shape;481;p15"/>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82" name="Google Shape;482;p15"/>
          <p:cNvSpPr/>
          <p:nvPr/>
        </p:nvSpPr>
        <p:spPr>
          <a:xfrm>
            <a:off x="0" y="1587"/>
            <a:ext cx="9144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83" name="Google Shape;483;p15"/>
          <p:cNvSpPr txBox="1"/>
          <p:nvPr>
            <p:ph type="ctrTitle"/>
          </p:nvPr>
        </p:nvSpPr>
        <p:spPr>
          <a:xfrm>
            <a:off x="637249" y="2493375"/>
            <a:ext cx="2540700" cy="1276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5400"/>
              <a:buFont typeface="Calibri"/>
              <a:buNone/>
            </a:pPr>
            <a:r>
              <a:rPr lang="en-GB" sz="5400">
                <a:solidFill>
                  <a:schemeClr val="lt1"/>
                </a:solidFill>
                <a:latin typeface="Playwrite GB S"/>
                <a:ea typeface="Playwrite GB S"/>
                <a:cs typeface="Playwrite GB S"/>
                <a:sym typeface="Playwrite GB S"/>
              </a:rPr>
              <a:t>Maths</a:t>
            </a:r>
            <a:endParaRPr sz="5400">
              <a:solidFill>
                <a:schemeClr val="lt1"/>
              </a:solidFill>
              <a:latin typeface="Playwrite GB S"/>
              <a:ea typeface="Playwrite GB S"/>
              <a:cs typeface="Playwrite GB S"/>
              <a:sym typeface="Playwrite GB S"/>
            </a:endParaRPr>
          </a:p>
        </p:txBody>
      </p:sp>
      <p:sp>
        <p:nvSpPr>
          <p:cNvPr id="484" name="Google Shape;484;p15"/>
          <p:cNvSpPr txBox="1"/>
          <p:nvPr/>
        </p:nvSpPr>
        <p:spPr>
          <a:xfrm>
            <a:off x="1440202" y="204210"/>
            <a:ext cx="790467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485" name="Google Shape;485;p15"/>
          <p:cNvSpPr txBox="1"/>
          <p:nvPr/>
        </p:nvSpPr>
        <p:spPr>
          <a:xfrm>
            <a:off x="3723660" y="573542"/>
            <a:ext cx="5498700" cy="5899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i="0" lang="en-GB" sz="1800" u="none" cap="none" strike="noStrike">
                <a:solidFill>
                  <a:schemeClr val="dk1"/>
                </a:solidFill>
                <a:latin typeface="Playwrite GB S"/>
                <a:ea typeface="Playwrite GB S"/>
                <a:cs typeface="Playwrite GB S"/>
                <a:sym typeface="Playwrite GB S"/>
              </a:rPr>
              <a:t>We follow the White Rose Maths scheme and use this to teach the main areas:</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i="0" sz="1800" u="none" cap="none" strike="noStrike">
              <a:solidFill>
                <a:schemeClr val="dk1"/>
              </a:solidFill>
              <a:latin typeface="Playwrite GB S"/>
              <a:ea typeface="Playwrite GB S"/>
              <a:cs typeface="Playwrite GB S"/>
              <a:sym typeface="Playwrite GB S"/>
            </a:endParaRPr>
          </a:p>
          <a:p>
            <a:pPr indent="-342900" lvl="0" marL="457200" marR="0" rtl="0" algn="l">
              <a:lnSpc>
                <a:spcPct val="90000"/>
              </a:lnSpc>
              <a:spcBef>
                <a:spcPts val="0"/>
              </a:spcBef>
              <a:spcAft>
                <a:spcPts val="0"/>
              </a:spcAft>
              <a:buClr>
                <a:schemeClr val="dk1"/>
              </a:buClr>
              <a:buSzPts val="1800"/>
              <a:buFont typeface="Arial"/>
              <a:buChar char="•"/>
            </a:pPr>
            <a:r>
              <a:rPr b="1" i="0" lang="en-GB" sz="1800" u="none" cap="none" strike="noStrike">
                <a:solidFill>
                  <a:schemeClr val="dk1"/>
                </a:solidFill>
                <a:latin typeface="Playwrite GB S"/>
                <a:ea typeface="Playwrite GB S"/>
                <a:cs typeface="Playwrite GB S"/>
                <a:sym typeface="Playwrite GB S"/>
              </a:rPr>
              <a:t>Number: </a:t>
            </a:r>
            <a:r>
              <a:rPr i="0" lang="en-GB" sz="1800" u="none" cap="none" strike="noStrike">
                <a:solidFill>
                  <a:schemeClr val="dk1"/>
                </a:solidFill>
                <a:latin typeface="Playwrite GB S"/>
                <a:ea typeface="Playwrite GB S"/>
                <a:cs typeface="Playwrite GB S"/>
                <a:sym typeface="Playwrite GB S"/>
              </a:rPr>
              <a:t>place value, addition, subtraction, division, multiplication and fractions.</a:t>
            </a:r>
            <a:endParaRPr i="0" sz="1800" u="none" cap="none" strike="noStrike">
              <a:solidFill>
                <a:schemeClr val="dk1"/>
              </a:solidFill>
              <a:latin typeface="Playwrite GB S"/>
              <a:ea typeface="Playwrite GB S"/>
              <a:cs typeface="Playwrite GB S"/>
              <a:sym typeface="Playwrite GB S"/>
            </a:endParaRPr>
          </a:p>
          <a:p>
            <a:pPr indent="-342900" lvl="0" marL="457200" marR="0" rtl="0" algn="l">
              <a:lnSpc>
                <a:spcPct val="90000"/>
              </a:lnSpc>
              <a:spcBef>
                <a:spcPts val="0"/>
              </a:spcBef>
              <a:spcAft>
                <a:spcPts val="0"/>
              </a:spcAft>
              <a:buClr>
                <a:schemeClr val="dk1"/>
              </a:buClr>
              <a:buSzPts val="1800"/>
              <a:buFont typeface="Arial"/>
              <a:buChar char="•"/>
            </a:pPr>
            <a:r>
              <a:rPr b="1" i="0" lang="en-GB" sz="1800" u="none" cap="none" strike="noStrike">
                <a:solidFill>
                  <a:schemeClr val="dk1"/>
                </a:solidFill>
                <a:latin typeface="Playwrite GB S"/>
                <a:ea typeface="Playwrite GB S"/>
                <a:cs typeface="Playwrite GB S"/>
                <a:sym typeface="Playwrite GB S"/>
              </a:rPr>
              <a:t>Measurement: </a:t>
            </a:r>
            <a:r>
              <a:rPr i="0" lang="en-GB" sz="1800" u="none" cap="none" strike="noStrike">
                <a:solidFill>
                  <a:schemeClr val="dk1"/>
                </a:solidFill>
                <a:latin typeface="Playwrite GB S"/>
                <a:ea typeface="Playwrite GB S"/>
                <a:cs typeface="Playwrite GB S"/>
                <a:sym typeface="Playwrite GB S"/>
              </a:rPr>
              <a:t>length, mass, weight, capacity, volume, time, money, sequencing events, days of the week, months of the year.</a:t>
            </a:r>
            <a:endParaRPr i="0" sz="1800" u="none" cap="none" strike="noStrike">
              <a:solidFill>
                <a:schemeClr val="dk1"/>
              </a:solidFill>
              <a:latin typeface="Playwrite GB S"/>
              <a:ea typeface="Playwrite GB S"/>
              <a:cs typeface="Playwrite GB S"/>
              <a:sym typeface="Playwrite GB S"/>
            </a:endParaRPr>
          </a:p>
          <a:p>
            <a:pPr indent="-342900" lvl="0" marL="457200" marR="0" rtl="0" algn="l">
              <a:lnSpc>
                <a:spcPct val="90000"/>
              </a:lnSpc>
              <a:spcBef>
                <a:spcPts val="0"/>
              </a:spcBef>
              <a:spcAft>
                <a:spcPts val="0"/>
              </a:spcAft>
              <a:buClr>
                <a:schemeClr val="dk1"/>
              </a:buClr>
              <a:buSzPts val="1800"/>
              <a:buFont typeface="Arial"/>
              <a:buChar char="•"/>
            </a:pPr>
            <a:r>
              <a:rPr b="1" i="0" lang="en-GB" sz="1800" u="none" cap="none" strike="noStrike">
                <a:solidFill>
                  <a:schemeClr val="dk1"/>
                </a:solidFill>
                <a:latin typeface="Playwrite GB S"/>
                <a:ea typeface="Playwrite GB S"/>
                <a:cs typeface="Playwrite GB S"/>
                <a:sym typeface="Playwrite GB S"/>
              </a:rPr>
              <a:t>Geometry: </a:t>
            </a:r>
            <a:r>
              <a:rPr i="0" lang="en-GB" sz="1800" u="none" cap="none" strike="noStrike">
                <a:solidFill>
                  <a:schemeClr val="dk1"/>
                </a:solidFill>
                <a:latin typeface="Playwrite GB S"/>
                <a:ea typeface="Playwrite GB S"/>
                <a:cs typeface="Playwrite GB S"/>
                <a:sym typeface="Playwrite GB S"/>
              </a:rPr>
              <a:t>shape (2D and 3D), position and direction.</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b="1" i="0" lang="en-GB" sz="1800" u="none" cap="none" strike="noStrike">
                <a:solidFill>
                  <a:schemeClr val="dk1"/>
                </a:solidFill>
                <a:latin typeface="Playwrite GB S"/>
                <a:ea typeface="Playwrite GB S"/>
                <a:cs typeface="Playwrite GB S"/>
                <a:sym typeface="Playwrite GB S"/>
              </a:rPr>
              <a:t>Daily key skills sessions </a:t>
            </a:r>
            <a:r>
              <a:rPr i="0" lang="en-GB" sz="1800" u="none" cap="none" strike="noStrike">
                <a:solidFill>
                  <a:schemeClr val="dk1"/>
                </a:solidFill>
                <a:latin typeface="Playwrite GB S"/>
                <a:ea typeface="Playwrite GB S"/>
                <a:cs typeface="Playwrite GB S"/>
                <a:sym typeface="Playwrite GB S"/>
              </a:rPr>
              <a:t>– focus on depth of understanding and knowledge of numbers and number bonds within 10.</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600"/>
              </a:spcBef>
              <a:spcAft>
                <a:spcPts val="0"/>
              </a:spcAft>
              <a:buClr>
                <a:schemeClr val="dk1"/>
              </a:buClr>
              <a:buSzPts val="1100"/>
              <a:buFont typeface="Arial"/>
              <a:buNone/>
            </a:pPr>
            <a:r>
              <a:rPr b="1" i="0" lang="en-GB" sz="1800" u="none" cap="none" strike="noStrike">
                <a:solidFill>
                  <a:schemeClr val="dk1"/>
                </a:solidFill>
                <a:latin typeface="Playwrite GB S"/>
                <a:ea typeface="Playwrite GB S"/>
                <a:cs typeface="Playwrite GB S"/>
                <a:sym typeface="Playwrite GB S"/>
              </a:rPr>
              <a:t>KIRF</a:t>
            </a:r>
            <a:r>
              <a:rPr i="0" lang="en-GB" sz="1800" u="none" cap="none" strike="noStrike">
                <a:solidFill>
                  <a:schemeClr val="dk1"/>
                </a:solidFill>
                <a:latin typeface="Playwrite GB S"/>
                <a:ea typeface="Playwrite GB S"/>
                <a:cs typeface="Playwrite GB S"/>
                <a:sym typeface="Playwrite GB S"/>
              </a:rPr>
              <a:t> information sheets are given out at the beginning of each half term.</a:t>
            </a:r>
            <a:endParaRPr i="0" sz="1800" u="none" cap="none" strike="noStrike">
              <a:solidFill>
                <a:schemeClr val="dk1"/>
              </a:solidFill>
              <a:latin typeface="Playwrite GB S"/>
              <a:ea typeface="Playwrite GB S"/>
              <a:cs typeface="Playwrite GB S"/>
              <a:sym typeface="Playwrite GB S"/>
            </a:endParaRPr>
          </a:p>
          <a:p>
            <a:pPr indent="-171450" lvl="0" marL="285750" marR="0" rtl="0" algn="l">
              <a:lnSpc>
                <a:spcPct val="100000"/>
              </a:lnSpc>
              <a:spcBef>
                <a:spcPts val="600"/>
              </a:spcBef>
              <a:spcAft>
                <a:spcPts val="0"/>
              </a:spcAft>
              <a:buClr>
                <a:schemeClr val="lt1"/>
              </a:buClr>
              <a:buSzPts val="1800"/>
              <a:buFont typeface="Arial"/>
              <a:buNone/>
            </a:pPr>
            <a:r>
              <a:t/>
            </a:r>
            <a:endParaRPr i="0" sz="1800" u="none" cap="none" strike="noStrike">
              <a:solidFill>
                <a:schemeClr val="dk1"/>
              </a:solidFill>
              <a:latin typeface="Playwrite GB S"/>
              <a:ea typeface="Playwrite GB S"/>
              <a:cs typeface="Playwrite GB S"/>
              <a:sym typeface="Playwrite GB S"/>
            </a:endParaRPr>
          </a:p>
          <a:p>
            <a:pPr indent="-171450" lvl="0" marL="285750" marR="0" rtl="0" algn="l">
              <a:lnSpc>
                <a:spcPct val="100000"/>
              </a:lnSpc>
              <a:spcBef>
                <a:spcPts val="600"/>
              </a:spcBef>
              <a:spcAft>
                <a:spcPts val="0"/>
              </a:spcAft>
              <a:buClr>
                <a:schemeClr val="lt1"/>
              </a:buClr>
              <a:buSzPts val="1800"/>
              <a:buFont typeface="Arial"/>
              <a:buNone/>
            </a:pPr>
            <a:r>
              <a:t/>
            </a:r>
            <a:endParaRPr i="0" sz="1800" u="none" cap="none" strike="noStrike">
              <a:solidFill>
                <a:schemeClr val="dk1"/>
              </a:solidFill>
              <a:latin typeface="Playwrite GB S"/>
              <a:ea typeface="Playwrite GB S"/>
              <a:cs typeface="Playwrite GB S"/>
              <a:sym typeface="Playwrite GB 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9" name="Shape 489"/>
        <p:cNvGrpSpPr/>
        <p:nvPr/>
      </p:nvGrpSpPr>
      <p:grpSpPr>
        <a:xfrm>
          <a:off x="0" y="0"/>
          <a:ext cx="0" cy="0"/>
          <a:chOff x="0" y="0"/>
          <a:chExt cx="0" cy="0"/>
        </a:xfrm>
      </p:grpSpPr>
      <p:sp>
        <p:nvSpPr>
          <p:cNvPr id="490" name="Google Shape;490;p16"/>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91" name="Google Shape;491;p16"/>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92" name="Google Shape;492;p16"/>
          <p:cNvSpPr/>
          <p:nvPr/>
        </p:nvSpPr>
        <p:spPr>
          <a:xfrm rot="-5677511">
            <a:off x="1942938" y="1881194"/>
            <a:ext cx="3299407"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93" name="Google Shape;493;p16"/>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94" name="Google Shape;494;p16"/>
          <p:cNvSpPr/>
          <p:nvPr/>
        </p:nvSpPr>
        <p:spPr>
          <a:xfrm>
            <a:off x="0" y="1587"/>
            <a:ext cx="9144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495" name="Google Shape;495;p16"/>
          <p:cNvSpPr txBox="1"/>
          <p:nvPr>
            <p:ph type="ctrTitle"/>
          </p:nvPr>
        </p:nvSpPr>
        <p:spPr>
          <a:xfrm>
            <a:off x="637249" y="2493375"/>
            <a:ext cx="2657700" cy="12762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5400"/>
              <a:buFont typeface="Calibri"/>
              <a:buNone/>
            </a:pPr>
            <a:r>
              <a:rPr lang="en-GB" sz="5400">
                <a:solidFill>
                  <a:schemeClr val="lt1"/>
                </a:solidFill>
                <a:latin typeface="Playwrite GB S"/>
                <a:ea typeface="Playwrite GB S"/>
                <a:cs typeface="Playwrite GB S"/>
                <a:sym typeface="Playwrite GB S"/>
              </a:rPr>
              <a:t>Maths</a:t>
            </a:r>
            <a:endParaRPr sz="5400">
              <a:solidFill>
                <a:schemeClr val="lt1"/>
              </a:solidFill>
              <a:latin typeface="Playwrite GB S"/>
              <a:ea typeface="Playwrite GB S"/>
              <a:cs typeface="Playwrite GB S"/>
              <a:sym typeface="Playwrite GB S"/>
            </a:endParaRPr>
          </a:p>
        </p:txBody>
      </p:sp>
      <p:sp>
        <p:nvSpPr>
          <p:cNvPr id="496" name="Google Shape;496;p16"/>
          <p:cNvSpPr txBox="1"/>
          <p:nvPr/>
        </p:nvSpPr>
        <p:spPr>
          <a:xfrm>
            <a:off x="1440202" y="204210"/>
            <a:ext cx="790467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497" name="Google Shape;497;p16"/>
          <p:cNvSpPr txBox="1"/>
          <p:nvPr/>
        </p:nvSpPr>
        <p:spPr>
          <a:xfrm>
            <a:off x="3681088" y="92375"/>
            <a:ext cx="5463000" cy="6680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i="0" lang="en-GB" sz="1800" u="sng" cap="none" strike="noStrike">
                <a:solidFill>
                  <a:schemeClr val="dk1"/>
                </a:solidFill>
                <a:latin typeface="Playwrite GB S"/>
                <a:ea typeface="Playwrite GB S"/>
                <a:cs typeface="Playwrite GB S"/>
                <a:sym typeface="Playwrite GB S"/>
              </a:rPr>
              <a:t>Key Skills</a:t>
            </a:r>
            <a:endParaRPr i="0" sz="1400" u="none" cap="none" strike="noStrike">
              <a:solidFill>
                <a:srgbClr val="000000"/>
              </a:solidFill>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chemeClr val="dk1"/>
              </a:buClr>
              <a:buSzPts val="1800"/>
              <a:buFont typeface="Playwrite GB S"/>
              <a:buChar char="•"/>
            </a:pPr>
            <a:r>
              <a:rPr i="0" lang="en-GB" sz="1800" u="none" cap="none" strike="noStrike">
                <a:solidFill>
                  <a:schemeClr val="dk1"/>
                </a:solidFill>
                <a:latin typeface="Playwrite GB S"/>
                <a:ea typeface="Playwrite GB S"/>
                <a:cs typeface="Playwrite GB S"/>
                <a:sym typeface="Playwrite GB S"/>
              </a:rPr>
              <a:t>All Maths lessons start </a:t>
            </a:r>
            <a:r>
              <a:rPr i="0" lang="en-GB" sz="1800" u="none" cap="none" strike="noStrike">
                <a:solidFill>
                  <a:schemeClr val="dk1"/>
                </a:solidFill>
                <a:highlight>
                  <a:schemeClr val="lt1"/>
                </a:highlight>
                <a:latin typeface="Playwrite GB S"/>
                <a:ea typeface="Playwrite GB S"/>
                <a:cs typeface="Playwrite GB S"/>
                <a:sym typeface="Playwrite GB S"/>
              </a:rPr>
              <a:t>with opportunities for retrieval practice.</a:t>
            </a:r>
            <a:endParaRPr i="0" sz="1800" u="none" cap="none" strike="noStrike">
              <a:solidFill>
                <a:schemeClr val="dk1"/>
              </a:solidFill>
              <a:highlight>
                <a:schemeClr val="lt1"/>
              </a:highlight>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chemeClr val="dk1"/>
              </a:buClr>
              <a:buSzPts val="1800"/>
              <a:buFont typeface="Playwrite GB S"/>
              <a:buChar char="•"/>
            </a:pPr>
            <a:r>
              <a:rPr i="0" lang="en-GB" sz="1800" u="none" cap="none" strike="noStrike">
                <a:solidFill>
                  <a:schemeClr val="dk1"/>
                </a:solidFill>
                <a:highlight>
                  <a:schemeClr val="lt1"/>
                </a:highlight>
                <a:latin typeface="Playwrite GB S"/>
                <a:ea typeface="Playwrite GB S"/>
                <a:cs typeface="Playwrite GB S"/>
                <a:sym typeface="Playwrite GB S"/>
              </a:rPr>
              <a:t>These sessions focus on the areas of place value, addition and subtraction and shape. </a:t>
            </a:r>
            <a:endParaRPr i="0" sz="1800" u="none" cap="none" strike="noStrike">
              <a:solidFill>
                <a:schemeClr val="dk1"/>
              </a:solidFill>
              <a:highlight>
                <a:schemeClr val="lt1"/>
              </a:highlight>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t/>
            </a:r>
            <a:endParaRPr i="0" sz="1800" u="none" cap="none" strike="noStrike">
              <a:solidFill>
                <a:schemeClr val="dk1"/>
              </a:solidFill>
              <a:highlight>
                <a:schemeClr val="lt1"/>
              </a:highlight>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chemeClr val="dk1"/>
              </a:buClr>
              <a:buSzPts val="1800"/>
              <a:buFont typeface="Playwrite GB S"/>
              <a:buChar char="•"/>
            </a:pPr>
            <a:r>
              <a:rPr i="0" lang="en-GB" sz="1800" u="none" cap="none" strike="noStrike">
                <a:solidFill>
                  <a:schemeClr val="dk1"/>
                </a:solidFill>
                <a:highlight>
                  <a:schemeClr val="lt1"/>
                </a:highlight>
                <a:latin typeface="Playwrite GB S"/>
                <a:ea typeface="Playwrite GB S"/>
                <a:cs typeface="Playwrite GB S"/>
                <a:sym typeface="Playwrite GB S"/>
              </a:rPr>
              <a:t>Maths skills sessions are also planned into the day. </a:t>
            </a:r>
            <a:r>
              <a:rPr i="0" lang="en-GB" sz="1800" u="none" cap="none" strike="noStrike">
                <a:solidFill>
                  <a:schemeClr val="dk1"/>
                </a:solidFill>
                <a:latin typeface="Playwrite GB S"/>
                <a:ea typeface="Playwrite GB S"/>
                <a:cs typeface="Playwrite GB S"/>
                <a:sym typeface="Playwrite GB S"/>
              </a:rPr>
              <a:t>These include:</a:t>
            </a:r>
            <a:endParaRPr i="0" sz="1400" u="none" cap="none" strike="noStrike">
              <a:solidFill>
                <a:srgbClr val="000000"/>
              </a:solidFill>
              <a:highlight>
                <a:srgbClr val="FFFF00"/>
              </a:highlight>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chemeClr val="dk1"/>
              </a:buClr>
              <a:buSzPts val="1800"/>
              <a:buFont typeface="Playwrite GB S"/>
              <a:buChar char="o"/>
            </a:pPr>
            <a:r>
              <a:rPr i="0" lang="en-GB" sz="1800" u="none" cap="none" strike="noStrike">
                <a:solidFill>
                  <a:schemeClr val="dk1"/>
                </a:solidFill>
                <a:latin typeface="Playwrite GB S"/>
                <a:ea typeface="Playwrite GB S"/>
                <a:cs typeface="Playwrite GB S"/>
                <a:sym typeface="Playwrite GB S"/>
              </a:rPr>
              <a:t>Counting and recognising numbers</a:t>
            </a:r>
            <a:endParaRPr i="0" sz="1400" u="none" cap="none" strike="noStrike">
              <a:solidFill>
                <a:srgbClr val="000000"/>
              </a:solidFill>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chemeClr val="dk1"/>
              </a:buClr>
              <a:buSzPts val="1800"/>
              <a:buFont typeface="Playwrite GB S"/>
              <a:buChar char="o"/>
            </a:pPr>
            <a:r>
              <a:rPr i="0" lang="en-GB" sz="1800" u="none" cap="none" strike="noStrike">
                <a:solidFill>
                  <a:schemeClr val="dk1"/>
                </a:solidFill>
                <a:latin typeface="Playwrite GB S"/>
                <a:ea typeface="Playwrite GB S"/>
                <a:cs typeface="Playwrite GB S"/>
                <a:sym typeface="Playwrite GB S"/>
              </a:rPr>
              <a:t>Mental addition and subtraction</a:t>
            </a:r>
            <a:endParaRPr i="0" sz="1400" u="none" cap="none" strike="noStrike">
              <a:solidFill>
                <a:srgbClr val="000000"/>
              </a:solidFill>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chemeClr val="dk1"/>
              </a:buClr>
              <a:buSzPts val="1800"/>
              <a:buFont typeface="Playwrite GB S"/>
              <a:buChar char="o"/>
            </a:pPr>
            <a:r>
              <a:rPr i="0" lang="en-GB" sz="1800" u="none" cap="none" strike="noStrike">
                <a:solidFill>
                  <a:schemeClr val="dk1"/>
                </a:solidFill>
                <a:latin typeface="Playwrite GB S"/>
                <a:ea typeface="Playwrite GB S"/>
                <a:cs typeface="Playwrite GB S"/>
                <a:sym typeface="Playwrite GB S"/>
              </a:rPr>
              <a:t>Recognising shapes</a:t>
            </a:r>
            <a:endParaRPr i="0" sz="1400" u="none" cap="none" strike="noStrike">
              <a:solidFill>
                <a:srgbClr val="000000"/>
              </a:solidFill>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chemeClr val="dk1"/>
              </a:buClr>
              <a:buSzPts val="1800"/>
              <a:buFont typeface="Playwrite GB S"/>
              <a:buChar char="•"/>
            </a:pPr>
            <a:r>
              <a:rPr i="0" lang="en-GB" sz="1800" u="none" cap="none" strike="noStrike">
                <a:solidFill>
                  <a:schemeClr val="dk1"/>
                </a:solidFill>
                <a:latin typeface="Playwrite GB S"/>
                <a:ea typeface="Playwrite GB S"/>
                <a:cs typeface="Playwrite GB S"/>
                <a:sym typeface="Playwrite GB S"/>
              </a:rPr>
              <a:t>They are designed to enable children to practise skills from the previous and current year and to build children’s confidence in applying the skills taught in lessons. </a:t>
            </a:r>
            <a:endParaRPr i="0" sz="1800" u="none" cap="none" strike="noStrike">
              <a:solidFill>
                <a:schemeClr val="dk1"/>
              </a:solidFill>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chemeClr val="dk1"/>
              </a:buClr>
              <a:buSzPts val="1800"/>
              <a:buFont typeface="Playwrite GB S"/>
              <a:buChar char="•"/>
            </a:pPr>
            <a:r>
              <a:rPr i="0" lang="en-GB" sz="1800" u="none" cap="none" strike="noStrike">
                <a:solidFill>
                  <a:schemeClr val="dk1"/>
                </a:solidFill>
                <a:highlight>
                  <a:schemeClr val="lt1"/>
                </a:highlight>
                <a:latin typeface="Playwrite GB S"/>
                <a:ea typeface="Playwrite GB S"/>
                <a:cs typeface="Playwrite GB S"/>
                <a:sym typeface="Playwrite GB S"/>
              </a:rPr>
              <a:t>Each week they have a KIRF session, which supplements the practice they are doing at home and enables them to develop the skill further.</a:t>
            </a:r>
            <a:endParaRPr i="0" sz="1800" u="none" cap="none" strike="noStrike">
              <a:solidFill>
                <a:schemeClr val="dk1"/>
              </a:solidFill>
              <a:highlight>
                <a:schemeClr val="lt1"/>
              </a:highlight>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t/>
            </a:r>
            <a:endParaRPr i="0" sz="1800" u="none" cap="none" strike="noStrike">
              <a:solidFill>
                <a:schemeClr val="dk1"/>
              </a:solidFill>
              <a:latin typeface="Playwrite GB S"/>
              <a:ea typeface="Playwrite GB S"/>
              <a:cs typeface="Playwrite GB S"/>
              <a:sym typeface="Playwrite GB 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2" name="Shape 502"/>
        <p:cNvGrpSpPr/>
        <p:nvPr/>
      </p:nvGrpSpPr>
      <p:grpSpPr>
        <a:xfrm>
          <a:off x="0" y="0"/>
          <a:ext cx="0" cy="0"/>
          <a:chOff x="0" y="0"/>
          <a:chExt cx="0" cy="0"/>
        </a:xfrm>
      </p:grpSpPr>
      <p:sp>
        <p:nvSpPr>
          <p:cNvPr id="503" name="Google Shape;503;p17"/>
          <p:cNvSpPr txBox="1"/>
          <p:nvPr>
            <p:ph type="ctrTitle"/>
          </p:nvPr>
        </p:nvSpPr>
        <p:spPr>
          <a:xfrm>
            <a:off x="6149076" y="2719969"/>
            <a:ext cx="2492778" cy="997526"/>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EBEBEB"/>
              </a:buClr>
              <a:buSzPts val="5400"/>
              <a:buFont typeface="Calibri"/>
              <a:buNone/>
            </a:pPr>
            <a:r>
              <a:rPr lang="en-GB" sz="4700">
                <a:solidFill>
                  <a:srgbClr val="EBEBEB"/>
                </a:solidFill>
                <a:latin typeface="Playwrite GB S"/>
                <a:ea typeface="Playwrite GB S"/>
                <a:cs typeface="Playwrite GB S"/>
                <a:sym typeface="Playwrite GB S"/>
              </a:rPr>
              <a:t>Science</a:t>
            </a:r>
            <a:br>
              <a:rPr lang="en-GB" sz="4700">
                <a:solidFill>
                  <a:srgbClr val="EBEBEB"/>
                </a:solidFill>
                <a:latin typeface="Playwrite GB S"/>
                <a:ea typeface="Playwrite GB S"/>
                <a:cs typeface="Playwrite GB S"/>
                <a:sym typeface="Playwrite GB S"/>
              </a:rPr>
            </a:br>
            <a:r>
              <a:rPr lang="en-GB" sz="4700">
                <a:solidFill>
                  <a:srgbClr val="EBEBEB"/>
                </a:solidFill>
                <a:latin typeface="Playwrite GB S"/>
                <a:ea typeface="Playwrite GB S"/>
                <a:cs typeface="Playwrite GB S"/>
                <a:sym typeface="Playwrite GB S"/>
              </a:rPr>
              <a:t>Year 1</a:t>
            </a:r>
            <a:endParaRPr sz="4100">
              <a:latin typeface="Playwrite GB S"/>
              <a:ea typeface="Playwrite GB S"/>
              <a:cs typeface="Playwrite GB S"/>
              <a:sym typeface="Playwrite GB S"/>
            </a:endParaRPr>
          </a:p>
        </p:txBody>
      </p:sp>
      <p:grpSp>
        <p:nvGrpSpPr>
          <p:cNvPr id="504" name="Google Shape;504;p17"/>
          <p:cNvGrpSpPr/>
          <p:nvPr/>
        </p:nvGrpSpPr>
        <p:grpSpPr>
          <a:xfrm>
            <a:off x="317499" y="384432"/>
            <a:ext cx="6029230" cy="6071404"/>
            <a:chOff x="423332" y="384432"/>
            <a:chExt cx="8038974" cy="6071404"/>
          </a:xfrm>
        </p:grpSpPr>
        <p:sp>
          <p:nvSpPr>
            <p:cNvPr id="505" name="Google Shape;505;p17"/>
            <p:cNvSpPr/>
            <p:nvPr/>
          </p:nvSpPr>
          <p:spPr>
            <a:xfrm flipH="1">
              <a:off x="423332" y="402165"/>
              <a:ext cx="6785133" cy="605367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06" name="Google Shape;506;p17"/>
            <p:cNvSpPr/>
            <p:nvPr/>
          </p:nvSpPr>
          <p:spPr>
            <a:xfrm flipH="1" rot="5400000">
              <a:off x="4616676" y="2801722"/>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507" name="Google Shape;507;p17"/>
            <p:cNvSpPr/>
            <p:nvPr/>
          </p:nvSpPr>
          <p:spPr>
            <a:xfrm flipH="1" rot="5677511">
              <a:off x="6459831" y="1826079"/>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graphicFrame>
        <p:nvGraphicFramePr>
          <p:cNvPr id="508" name="Google Shape;508;p17"/>
          <p:cNvGraphicFramePr/>
          <p:nvPr/>
        </p:nvGraphicFramePr>
        <p:xfrm>
          <a:off x="149335" y="-315224"/>
          <a:ext cx="3000000" cy="3000000"/>
        </p:xfrm>
        <a:graphic>
          <a:graphicData uri="http://schemas.openxmlformats.org/drawingml/2006/table">
            <a:tbl>
              <a:tblPr bandRow="1" firstRow="1">
                <a:noFill/>
                <a:tableStyleId>{F03E6436-5162-42EC-8C44-0236C16F5F24}</a:tableStyleId>
              </a:tblPr>
              <a:tblGrid>
                <a:gridCol w="645025"/>
                <a:gridCol w="892100"/>
                <a:gridCol w="921000"/>
                <a:gridCol w="769975"/>
                <a:gridCol w="843050"/>
                <a:gridCol w="874900"/>
                <a:gridCol w="900550"/>
              </a:tblGrid>
              <a:tr h="931950">
                <a:tc>
                  <a:txBody>
                    <a:bodyPr/>
                    <a:lstStyle/>
                    <a:p>
                      <a:pPr indent="0" lvl="0" marL="0" marR="0" rtl="0" algn="l">
                        <a:lnSpc>
                          <a:spcPct val="100000"/>
                        </a:lnSpc>
                        <a:spcBef>
                          <a:spcPts val="0"/>
                        </a:spcBef>
                        <a:spcAft>
                          <a:spcPts val="0"/>
                        </a:spcAft>
                        <a:buClr>
                          <a:srgbClr val="000000"/>
                        </a:buClr>
                        <a:buSzPts val="1100"/>
                        <a:buFont typeface="Arial"/>
                        <a:buNone/>
                      </a:pPr>
                      <a:r>
                        <a:t/>
                      </a:r>
                      <a:endParaRPr b="0" sz="900" u="none" cap="none" strike="noStrike">
                        <a:solidFill>
                          <a:schemeClr val="dk1"/>
                        </a:solidFill>
                        <a:latin typeface="Playwrite GB S"/>
                        <a:ea typeface="Playwrite GB S"/>
                        <a:cs typeface="Playwrite GB S"/>
                        <a:sym typeface="Playwrite GB S"/>
                      </a:endParaRPr>
                    </a:p>
                  </a:txBody>
                  <a:tcPr marT="31700" marB="63375" marR="31700" marL="317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Playwrite GB S"/>
                          <a:ea typeface="Playwrite GB S"/>
                          <a:cs typeface="Playwrite GB S"/>
                          <a:sym typeface="Playwrite GB S"/>
                        </a:rPr>
                        <a:t>Autumn 1</a:t>
                      </a:r>
                      <a:endParaRPr b="0" sz="1200" u="none" cap="none" strike="noStrike">
                        <a:solidFill>
                          <a:schemeClr val="dk1"/>
                        </a:solidFill>
                        <a:latin typeface="Playwrite GB S"/>
                        <a:ea typeface="Playwrite GB S"/>
                        <a:cs typeface="Playwrite GB S"/>
                        <a:sym typeface="Playwrite GB S"/>
                      </a:endParaRPr>
                    </a:p>
                  </a:txBody>
                  <a:tcPr marT="31700" marB="63375" marR="31700" marL="317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Playwrite GB S"/>
                          <a:ea typeface="Playwrite GB S"/>
                          <a:cs typeface="Playwrite GB S"/>
                          <a:sym typeface="Playwrite GB S"/>
                        </a:rPr>
                        <a:t>Autumn 2</a:t>
                      </a:r>
                      <a:endParaRPr sz="1200" u="none" cap="none" strike="noStrike">
                        <a:latin typeface="Playwrite GB S"/>
                        <a:ea typeface="Playwrite GB S"/>
                        <a:cs typeface="Playwrite GB S"/>
                        <a:sym typeface="Playwrite GB S"/>
                      </a:endParaRPr>
                    </a:p>
                  </a:txBody>
                  <a:tcPr marT="31700" marB="63375" marR="31700" marL="317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Playwrite GB S"/>
                          <a:ea typeface="Playwrite GB S"/>
                          <a:cs typeface="Playwrite GB S"/>
                          <a:sym typeface="Playwrite GB S"/>
                        </a:rPr>
                        <a:t>Spring 1</a:t>
                      </a:r>
                      <a:endParaRPr sz="1200" u="none" cap="none" strike="noStrike">
                        <a:latin typeface="Playwrite GB S"/>
                        <a:ea typeface="Playwrite GB S"/>
                        <a:cs typeface="Playwrite GB S"/>
                        <a:sym typeface="Playwrite GB S"/>
                      </a:endParaRPr>
                    </a:p>
                  </a:txBody>
                  <a:tcPr marT="31700" marB="63375" marR="31700" marL="317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Playwrite GB S"/>
                          <a:ea typeface="Playwrite GB S"/>
                          <a:cs typeface="Playwrite GB S"/>
                          <a:sym typeface="Playwrite GB S"/>
                        </a:rPr>
                        <a:t>Spring 2</a:t>
                      </a:r>
                      <a:endParaRPr sz="1200" u="none" cap="none" strike="noStrike">
                        <a:latin typeface="Playwrite GB S"/>
                        <a:ea typeface="Playwrite GB S"/>
                        <a:cs typeface="Playwrite GB S"/>
                        <a:sym typeface="Playwrite GB S"/>
                      </a:endParaRPr>
                    </a:p>
                  </a:txBody>
                  <a:tcPr marT="31700" marB="63375" marR="31700" marL="317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Playwrite GB S"/>
                          <a:ea typeface="Playwrite GB S"/>
                          <a:cs typeface="Playwrite GB S"/>
                          <a:sym typeface="Playwrite GB S"/>
                        </a:rPr>
                        <a:t>Summer 1</a:t>
                      </a:r>
                      <a:endParaRPr sz="1200" u="none" cap="none" strike="noStrike">
                        <a:latin typeface="Playwrite GB S"/>
                        <a:ea typeface="Playwrite GB S"/>
                        <a:cs typeface="Playwrite GB S"/>
                        <a:sym typeface="Playwrite GB S"/>
                      </a:endParaRPr>
                    </a:p>
                  </a:txBody>
                  <a:tcPr marT="31700" marB="63375" marR="31700" marL="317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Playwrite GB S"/>
                          <a:ea typeface="Playwrite GB S"/>
                          <a:cs typeface="Playwrite GB S"/>
                          <a:sym typeface="Playwrite GB S"/>
                        </a:rPr>
                        <a:t>Summer 2</a:t>
                      </a:r>
                      <a:endParaRPr sz="1200" u="none" cap="none" strike="noStrike">
                        <a:latin typeface="Playwrite GB S"/>
                        <a:ea typeface="Playwrite GB S"/>
                        <a:cs typeface="Playwrite GB S"/>
                        <a:sym typeface="Playwrite GB S"/>
                      </a:endParaRPr>
                    </a:p>
                  </a:txBody>
                  <a:tcPr marT="31700" marB="63375" marR="31700" marL="317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760150">
                <a:tc>
                  <a:txBody>
                    <a:bodyPr/>
                    <a:lstStyle/>
                    <a:p>
                      <a:pPr indent="0" lvl="0" marL="0" marR="0" rtl="0" algn="l">
                        <a:lnSpc>
                          <a:spcPct val="100000"/>
                        </a:lnSpc>
                        <a:spcBef>
                          <a:spcPts val="0"/>
                        </a:spcBef>
                        <a:spcAft>
                          <a:spcPts val="0"/>
                        </a:spcAft>
                        <a:buClr>
                          <a:srgbClr val="000000"/>
                        </a:buClr>
                        <a:buSzPts val="1200"/>
                        <a:buFont typeface="Arial"/>
                        <a:buNone/>
                      </a:pPr>
                      <a:r>
                        <a:rPr lang="en-GB" sz="1000" u="none" cap="none" strike="noStrike">
                          <a:solidFill>
                            <a:schemeClr val="dk1"/>
                          </a:solidFill>
                          <a:latin typeface="Playwrite GB S"/>
                          <a:ea typeface="Playwrite GB S"/>
                          <a:cs typeface="Playwrite GB S"/>
                          <a:sym typeface="Playwrite GB S"/>
                        </a:rPr>
                        <a:t>Science</a:t>
                      </a:r>
                      <a:endParaRPr sz="1200" u="none" cap="none" strike="noStrike">
                        <a:latin typeface="Playwrite GB S"/>
                        <a:ea typeface="Playwrite GB S"/>
                        <a:cs typeface="Playwrite GB S"/>
                        <a:sym typeface="Playwrite GB S"/>
                      </a:endParaRPr>
                    </a:p>
                  </a:txBody>
                  <a:tcPr marT="31700" marB="63375" marR="31700" marL="317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lang="en-GB" sz="1000" u="none" cap="none" strike="noStrike">
                          <a:latin typeface="Playwrite GB S"/>
                          <a:ea typeface="Playwrite GB S"/>
                          <a:cs typeface="Playwrite GB S"/>
                          <a:sym typeface="Playwrite GB S"/>
                        </a:rPr>
                        <a:t>Materials</a:t>
                      </a:r>
                      <a:endParaRPr i="0" sz="1000" u="none" cap="none" strike="noStrike">
                        <a:latin typeface="Playwrite GB S"/>
                        <a:ea typeface="Playwrite GB S"/>
                        <a:cs typeface="Playwrite GB S"/>
                        <a:sym typeface="Playwrite GB S"/>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chemeClr val="dk1"/>
                        </a:buClr>
                        <a:buSzPts val="1800"/>
                        <a:buFont typeface="Century Gothic"/>
                        <a:buNone/>
                      </a:pPr>
                      <a:r>
                        <a:rPr lang="en-GB" sz="1000" u="none" cap="none" strike="noStrike">
                          <a:latin typeface="Playwrite GB S"/>
                          <a:ea typeface="Playwrite GB S"/>
                          <a:cs typeface="Playwrite GB S"/>
                          <a:sym typeface="Playwrite GB S"/>
                        </a:rPr>
                        <a:t>Materials</a:t>
                      </a:r>
                      <a:endParaRPr i="0" sz="1000" u="none" cap="none" strike="noStrike">
                        <a:latin typeface="Playwrite GB S"/>
                        <a:ea typeface="Playwrite GB S"/>
                        <a:cs typeface="Playwrite GB S"/>
                        <a:sym typeface="Playwrite GB S"/>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c>
                  <a:txBody>
                    <a:bodyPr/>
                    <a:lstStyle/>
                    <a:p>
                      <a:pPr indent="0" lvl="0" marL="0" marR="0" rtl="0" algn="ctr">
                        <a:lnSpc>
                          <a:spcPct val="100000"/>
                        </a:lnSpc>
                        <a:spcBef>
                          <a:spcPts val="0"/>
                        </a:spcBef>
                        <a:spcAft>
                          <a:spcPts val="0"/>
                        </a:spcAft>
                        <a:buClr>
                          <a:schemeClr val="dk1"/>
                        </a:buClr>
                        <a:buSzPts val="1800"/>
                        <a:buFont typeface="Century Gothic"/>
                        <a:buNone/>
                      </a:pPr>
                      <a:r>
                        <a:rPr lang="en-GB" sz="1000" u="none" cap="none" strike="noStrike">
                          <a:latin typeface="Playwrite GB S"/>
                          <a:ea typeface="Playwrite GB S"/>
                          <a:cs typeface="Playwrite GB S"/>
                          <a:sym typeface="Playwrite GB S"/>
                        </a:rPr>
                        <a:t>Seasonal Change</a:t>
                      </a:r>
                      <a:endParaRPr sz="1000" u="none" cap="none" strike="noStrike">
                        <a:latin typeface="Playwrite GB S"/>
                        <a:ea typeface="Playwrite GB S"/>
                        <a:cs typeface="Playwrite GB S"/>
                        <a:sym typeface="Playwrite GB S"/>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c gridSpan="2">
                  <a:txBody>
                    <a:bodyPr/>
                    <a:lstStyle/>
                    <a:p>
                      <a:pPr indent="0" lvl="0" marL="0" marR="0" rtl="0" algn="ctr">
                        <a:lnSpc>
                          <a:spcPct val="100000"/>
                        </a:lnSpc>
                        <a:spcBef>
                          <a:spcPts val="0"/>
                        </a:spcBef>
                        <a:spcAft>
                          <a:spcPts val="0"/>
                        </a:spcAft>
                        <a:buClr>
                          <a:schemeClr val="dk1"/>
                        </a:buClr>
                        <a:buSzPts val="1800"/>
                        <a:buFont typeface="Century Gothic"/>
                        <a:buNone/>
                      </a:pPr>
                      <a:r>
                        <a:rPr lang="en-GB" sz="1000" u="none" cap="none" strike="noStrike">
                          <a:latin typeface="Playwrite GB S"/>
                          <a:ea typeface="Playwrite GB S"/>
                          <a:cs typeface="Playwrite GB S"/>
                          <a:sym typeface="Playwrite GB S"/>
                        </a:rPr>
                        <a:t>Animals Including Humans</a:t>
                      </a:r>
                      <a:endParaRPr sz="1000" u="none" cap="none" strike="noStrike">
                        <a:latin typeface="Playwrite GB S"/>
                        <a:ea typeface="Playwrite GB S"/>
                        <a:cs typeface="Playwrite GB S"/>
                        <a:sym typeface="Playwrite GB S"/>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c hMerge="1"/>
                <a:tc>
                  <a:txBody>
                    <a:bodyPr/>
                    <a:lstStyle/>
                    <a:p>
                      <a:pPr indent="0" lvl="0" marL="0" marR="0" rtl="0" algn="ctr">
                        <a:lnSpc>
                          <a:spcPct val="100000"/>
                        </a:lnSpc>
                        <a:spcBef>
                          <a:spcPts val="0"/>
                        </a:spcBef>
                        <a:spcAft>
                          <a:spcPts val="0"/>
                        </a:spcAft>
                        <a:buClr>
                          <a:schemeClr val="dk1"/>
                        </a:buClr>
                        <a:buSzPts val="1800"/>
                        <a:buFont typeface="Century Gothic"/>
                        <a:buNone/>
                      </a:pPr>
                      <a:r>
                        <a:rPr lang="en-GB" sz="1000" u="none" cap="none" strike="noStrike">
                          <a:latin typeface="Playwrite GB S"/>
                          <a:ea typeface="Playwrite GB S"/>
                          <a:cs typeface="Playwrite GB S"/>
                          <a:sym typeface="Playwrite GB S"/>
                        </a:rPr>
                        <a:t>Plants</a:t>
                      </a:r>
                      <a:endParaRPr sz="1000" u="none" cap="none" strike="noStrike">
                        <a:latin typeface="Playwrite GB S"/>
                        <a:ea typeface="Playwrite GB S"/>
                        <a:cs typeface="Playwrite GB S"/>
                        <a:sym typeface="Playwrite GB S"/>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2F2F2"/>
                    </a:solidFill>
                  </a:tcPr>
                </a:tc>
              </a:tr>
            </a:tbl>
          </a:graphicData>
        </a:graphic>
      </p:graphicFrame>
      <p:sp>
        <p:nvSpPr>
          <p:cNvPr id="509" name="Google Shape;509;p17"/>
          <p:cNvSpPr txBox="1"/>
          <p:nvPr/>
        </p:nvSpPr>
        <p:spPr>
          <a:xfrm>
            <a:off x="149335" y="1378719"/>
            <a:ext cx="5846700" cy="25581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chemeClr val="dk1"/>
              </a:buClr>
              <a:buSzPts val="1100"/>
              <a:buFont typeface="Arial"/>
              <a:buNone/>
            </a:pPr>
            <a:r>
              <a:rPr i="0" lang="en-GB" sz="1200" u="none" cap="none" strike="noStrike">
                <a:solidFill>
                  <a:srgbClr val="333333"/>
                </a:solidFill>
                <a:latin typeface="Playwrite GB S"/>
                <a:ea typeface="Playwrite GB S"/>
                <a:cs typeface="Playwrite GB S"/>
                <a:sym typeface="Playwrite GB S"/>
              </a:rPr>
              <a:t>Children will learn about:</a:t>
            </a:r>
            <a:endParaRPr i="0" sz="1200" u="none" cap="none" strike="noStrike">
              <a:solidFill>
                <a:srgbClr val="333333"/>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b="1" i="0" lang="en-GB" sz="1200" u="none" cap="none" strike="noStrike">
                <a:solidFill>
                  <a:srgbClr val="333333"/>
                </a:solidFill>
                <a:latin typeface="Playwrite GB S"/>
                <a:ea typeface="Playwrite GB S"/>
                <a:cs typeface="Playwrite GB S"/>
                <a:sym typeface="Playwrite GB S"/>
              </a:rPr>
              <a:t>Plants</a:t>
            </a:r>
            <a:r>
              <a:rPr i="0" lang="en-GB" sz="1200" u="none" cap="none" strike="noStrike">
                <a:solidFill>
                  <a:srgbClr val="333333"/>
                </a:solidFill>
                <a:latin typeface="Playwrite GB S"/>
                <a:ea typeface="Playwrite GB S"/>
                <a:cs typeface="Playwrite GB S"/>
                <a:sym typeface="Playwrite GB S"/>
              </a:rPr>
              <a:t>: identifying and naming plants and looking at their basic structure such as: leaves, stem, roots and flower. </a:t>
            </a:r>
            <a:endParaRPr i="0" sz="1200" u="none" cap="none" strike="noStrike">
              <a:solidFill>
                <a:srgbClr val="333333"/>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b="1" i="0" lang="en-GB" sz="1200" u="none" cap="none" strike="noStrike">
                <a:solidFill>
                  <a:srgbClr val="333333"/>
                </a:solidFill>
                <a:latin typeface="Playwrite GB S"/>
                <a:ea typeface="Playwrite GB S"/>
                <a:cs typeface="Playwrite GB S"/>
                <a:sym typeface="Playwrite GB S"/>
              </a:rPr>
              <a:t>Animals including humans</a:t>
            </a:r>
            <a:r>
              <a:rPr i="0" lang="en-GB" sz="1200" u="none" cap="none" strike="noStrike">
                <a:solidFill>
                  <a:srgbClr val="333333"/>
                </a:solidFill>
                <a:latin typeface="Playwrite GB S"/>
                <a:ea typeface="Playwrite GB S"/>
                <a:cs typeface="Playwrite GB S"/>
                <a:sym typeface="Playwrite GB S"/>
              </a:rPr>
              <a:t>: identifying and naming a range of animals and understanding how and why they are grouped.</a:t>
            </a:r>
            <a:endParaRPr i="0" sz="1200" u="none" cap="none" strike="noStrike">
              <a:solidFill>
                <a:srgbClr val="333333"/>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b="1" i="0" lang="en-GB" sz="1200" u="none" cap="none" strike="noStrike">
                <a:solidFill>
                  <a:srgbClr val="333333"/>
                </a:solidFill>
                <a:latin typeface="Playwrite GB S"/>
                <a:ea typeface="Playwrite GB S"/>
                <a:cs typeface="Playwrite GB S"/>
                <a:sym typeface="Playwrite GB S"/>
              </a:rPr>
              <a:t>Everyday materials</a:t>
            </a:r>
            <a:r>
              <a:rPr i="0" lang="en-GB" sz="1200" u="none" cap="none" strike="noStrike">
                <a:solidFill>
                  <a:srgbClr val="333333"/>
                </a:solidFill>
                <a:latin typeface="Playwrite GB S"/>
                <a:ea typeface="Playwrite GB S"/>
                <a:cs typeface="Playwrite GB S"/>
                <a:sym typeface="Playwrite GB S"/>
              </a:rPr>
              <a:t>: looking at their properties. Distinguishing between an object and the material it is made from. </a:t>
            </a:r>
            <a:endParaRPr i="0" sz="1200" u="none" cap="none" strike="noStrike">
              <a:solidFill>
                <a:srgbClr val="333333"/>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b="1" i="0" lang="en-GB" sz="1200" u="none" cap="none" strike="noStrike">
                <a:solidFill>
                  <a:srgbClr val="333333"/>
                </a:solidFill>
                <a:latin typeface="Playwrite GB S"/>
                <a:ea typeface="Playwrite GB S"/>
                <a:cs typeface="Playwrite GB S"/>
                <a:sym typeface="Playwrite GB S"/>
              </a:rPr>
              <a:t>Seasonal changes</a:t>
            </a:r>
            <a:r>
              <a:rPr i="0" lang="en-GB" sz="1200" u="none" cap="none" strike="noStrike">
                <a:solidFill>
                  <a:srgbClr val="333333"/>
                </a:solidFill>
                <a:latin typeface="Playwrite GB S"/>
                <a:ea typeface="Playwrite GB S"/>
                <a:cs typeface="Playwrite GB S"/>
                <a:sym typeface="Playwrite GB S"/>
              </a:rPr>
              <a:t>: observing changes across the four seasons and looking at different types of weather.</a:t>
            </a:r>
            <a:endParaRPr i="0" sz="1200" u="none" cap="none" strike="noStrike">
              <a:solidFill>
                <a:srgbClr val="333333"/>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600"/>
              <a:buFont typeface="Arial"/>
              <a:buNone/>
            </a:pPr>
            <a:r>
              <a:t/>
            </a:r>
            <a:endParaRPr i="0" sz="12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600"/>
              <a:buFont typeface="Arial"/>
              <a:buNone/>
            </a:pPr>
            <a:r>
              <a:rPr i="0" lang="en-GB" sz="1200" u="none" cap="none" strike="noStrike">
                <a:solidFill>
                  <a:schemeClr val="dk1"/>
                </a:solidFill>
                <a:latin typeface="Playwrite GB S"/>
                <a:ea typeface="Playwrite GB S"/>
                <a:cs typeface="Playwrite GB S"/>
                <a:sym typeface="Playwrite GB S"/>
              </a:rPr>
              <a:t>Children will take part in practical investigations to gain a deeper understanding of concepts. </a:t>
            </a:r>
            <a:endParaRPr i="0" sz="1200" u="none" cap="none" strike="noStrike">
              <a:solidFill>
                <a:schemeClr val="dk1"/>
              </a:solidFill>
              <a:latin typeface="Playwrite GB S"/>
              <a:ea typeface="Playwrite GB S"/>
              <a:cs typeface="Playwrite GB S"/>
              <a:sym typeface="Playwrite GB 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4" name="Shape 514"/>
        <p:cNvGrpSpPr/>
        <p:nvPr/>
      </p:nvGrpSpPr>
      <p:grpSpPr>
        <a:xfrm>
          <a:off x="0" y="0"/>
          <a:ext cx="0" cy="0"/>
          <a:chOff x="0" y="0"/>
          <a:chExt cx="0" cy="0"/>
        </a:xfrm>
      </p:grpSpPr>
      <p:sp>
        <p:nvSpPr>
          <p:cNvPr id="515" name="Google Shape;515;p18"/>
          <p:cNvSpPr txBox="1"/>
          <p:nvPr>
            <p:ph type="ctrTitle"/>
          </p:nvPr>
        </p:nvSpPr>
        <p:spPr>
          <a:xfrm>
            <a:off x="6286133" y="2827927"/>
            <a:ext cx="2370762" cy="876279"/>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EBEBEB"/>
              </a:buClr>
              <a:buSzPts val="5400"/>
              <a:buFont typeface="Calibri"/>
              <a:buNone/>
            </a:pPr>
            <a:r>
              <a:rPr lang="en-GB" sz="5200">
                <a:solidFill>
                  <a:srgbClr val="EBEBEB"/>
                </a:solidFill>
                <a:latin typeface="Playwrite GB S"/>
                <a:ea typeface="Playwrite GB S"/>
                <a:cs typeface="Playwrite GB S"/>
                <a:sym typeface="Playwrite GB S"/>
              </a:rPr>
              <a:t>Topic</a:t>
            </a:r>
            <a:endParaRPr sz="4600">
              <a:latin typeface="Playwrite GB S"/>
              <a:ea typeface="Playwrite GB S"/>
              <a:cs typeface="Playwrite GB S"/>
              <a:sym typeface="Playwrite GB S"/>
            </a:endParaRPr>
          </a:p>
        </p:txBody>
      </p:sp>
      <p:grpSp>
        <p:nvGrpSpPr>
          <p:cNvPr id="516" name="Google Shape;516;p18"/>
          <p:cNvGrpSpPr/>
          <p:nvPr/>
        </p:nvGrpSpPr>
        <p:grpSpPr>
          <a:xfrm>
            <a:off x="317499" y="384432"/>
            <a:ext cx="6029230" cy="6071404"/>
            <a:chOff x="423332" y="384432"/>
            <a:chExt cx="8038974" cy="6071404"/>
          </a:xfrm>
        </p:grpSpPr>
        <p:sp>
          <p:nvSpPr>
            <p:cNvPr id="517" name="Google Shape;517;p18"/>
            <p:cNvSpPr/>
            <p:nvPr/>
          </p:nvSpPr>
          <p:spPr>
            <a:xfrm flipH="1">
              <a:off x="423332" y="402165"/>
              <a:ext cx="6785133" cy="605367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18" name="Google Shape;518;p18"/>
            <p:cNvSpPr/>
            <p:nvPr/>
          </p:nvSpPr>
          <p:spPr>
            <a:xfrm flipH="1" rot="5400000">
              <a:off x="4616676" y="2801722"/>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519" name="Google Shape;519;p18"/>
            <p:cNvSpPr/>
            <p:nvPr/>
          </p:nvSpPr>
          <p:spPr>
            <a:xfrm flipH="1" rot="5677511">
              <a:off x="6459831" y="1826079"/>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graphicFrame>
        <p:nvGraphicFramePr>
          <p:cNvPr id="520" name="Google Shape;520;p18"/>
          <p:cNvGraphicFramePr/>
          <p:nvPr/>
        </p:nvGraphicFramePr>
        <p:xfrm>
          <a:off x="61956" y="2109884"/>
          <a:ext cx="3000000" cy="3000000"/>
        </p:xfrm>
        <a:graphic>
          <a:graphicData uri="http://schemas.openxmlformats.org/drawingml/2006/table">
            <a:tbl>
              <a:tblPr bandRow="1" firstRow="1">
                <a:noFill/>
                <a:tableStyleId>{F03E6436-5162-42EC-8C44-0236C16F5F24}</a:tableStyleId>
              </a:tblPr>
              <a:tblGrid>
                <a:gridCol w="645025"/>
                <a:gridCol w="892100"/>
                <a:gridCol w="921000"/>
                <a:gridCol w="769975"/>
                <a:gridCol w="843050"/>
                <a:gridCol w="874900"/>
                <a:gridCol w="900550"/>
              </a:tblGrid>
              <a:tr h="931950">
                <a:tc>
                  <a:txBody>
                    <a:bodyPr/>
                    <a:lstStyle/>
                    <a:p>
                      <a:pPr indent="0" lvl="0" marL="0" marR="0" rtl="0" algn="l">
                        <a:lnSpc>
                          <a:spcPct val="100000"/>
                        </a:lnSpc>
                        <a:spcBef>
                          <a:spcPts val="0"/>
                        </a:spcBef>
                        <a:spcAft>
                          <a:spcPts val="0"/>
                        </a:spcAft>
                        <a:buClr>
                          <a:srgbClr val="000000"/>
                        </a:buClr>
                        <a:buSzPts val="1100"/>
                        <a:buFont typeface="Arial"/>
                        <a:buNone/>
                      </a:pPr>
                      <a:r>
                        <a:t/>
                      </a:r>
                      <a:endParaRPr b="0" sz="900" u="none" cap="none" strike="noStrike">
                        <a:solidFill>
                          <a:schemeClr val="dk1"/>
                        </a:solidFill>
                        <a:latin typeface="Playwrite GB S"/>
                        <a:ea typeface="Playwrite GB S"/>
                        <a:cs typeface="Playwrite GB S"/>
                        <a:sym typeface="Playwrite GB S"/>
                      </a:endParaRPr>
                    </a:p>
                  </a:txBody>
                  <a:tcPr marT="31700" marB="63375" marR="31700" marL="317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Playwrite GB S"/>
                          <a:ea typeface="Playwrite GB S"/>
                          <a:cs typeface="Playwrite GB S"/>
                          <a:sym typeface="Playwrite GB S"/>
                        </a:rPr>
                        <a:t>Autumn 1</a:t>
                      </a:r>
                      <a:endParaRPr b="0" sz="1200" u="none" cap="none" strike="noStrike">
                        <a:solidFill>
                          <a:schemeClr val="dk1"/>
                        </a:solidFill>
                        <a:latin typeface="Playwrite GB S"/>
                        <a:ea typeface="Playwrite GB S"/>
                        <a:cs typeface="Playwrite GB S"/>
                        <a:sym typeface="Playwrite GB S"/>
                      </a:endParaRPr>
                    </a:p>
                  </a:txBody>
                  <a:tcPr marT="31700" marB="63375" marR="31700" marL="317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Playwrite GB S"/>
                          <a:ea typeface="Playwrite GB S"/>
                          <a:cs typeface="Playwrite GB S"/>
                          <a:sym typeface="Playwrite GB S"/>
                        </a:rPr>
                        <a:t>Autumn 2</a:t>
                      </a:r>
                      <a:endParaRPr sz="1200" u="none" cap="none" strike="noStrike">
                        <a:latin typeface="Playwrite GB S"/>
                        <a:ea typeface="Playwrite GB S"/>
                        <a:cs typeface="Playwrite GB S"/>
                        <a:sym typeface="Playwrite GB S"/>
                      </a:endParaRPr>
                    </a:p>
                  </a:txBody>
                  <a:tcPr marT="31700" marB="63375" marR="31700" marL="317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Playwrite GB S"/>
                          <a:ea typeface="Playwrite GB S"/>
                          <a:cs typeface="Playwrite GB S"/>
                          <a:sym typeface="Playwrite GB S"/>
                        </a:rPr>
                        <a:t>Spring 1</a:t>
                      </a:r>
                      <a:endParaRPr sz="1200" u="none" cap="none" strike="noStrike">
                        <a:latin typeface="Playwrite GB S"/>
                        <a:ea typeface="Playwrite GB S"/>
                        <a:cs typeface="Playwrite GB S"/>
                        <a:sym typeface="Playwrite GB S"/>
                      </a:endParaRPr>
                    </a:p>
                  </a:txBody>
                  <a:tcPr marT="31700" marB="63375" marR="31700" marL="317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Playwrite GB S"/>
                          <a:ea typeface="Playwrite GB S"/>
                          <a:cs typeface="Playwrite GB S"/>
                          <a:sym typeface="Playwrite GB S"/>
                        </a:rPr>
                        <a:t>Spring 2</a:t>
                      </a:r>
                      <a:endParaRPr sz="1200" u="none" cap="none" strike="noStrike">
                        <a:latin typeface="Playwrite GB S"/>
                        <a:ea typeface="Playwrite GB S"/>
                        <a:cs typeface="Playwrite GB S"/>
                        <a:sym typeface="Playwrite GB S"/>
                      </a:endParaRPr>
                    </a:p>
                  </a:txBody>
                  <a:tcPr marT="31700" marB="63375" marR="31700" marL="317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Playwrite GB S"/>
                          <a:ea typeface="Playwrite GB S"/>
                          <a:cs typeface="Playwrite GB S"/>
                          <a:sym typeface="Playwrite GB S"/>
                        </a:rPr>
                        <a:t>Summer 1</a:t>
                      </a:r>
                      <a:endParaRPr sz="1200" u="none" cap="none" strike="noStrike">
                        <a:latin typeface="Playwrite GB S"/>
                        <a:ea typeface="Playwrite GB S"/>
                        <a:cs typeface="Playwrite GB S"/>
                        <a:sym typeface="Playwrite GB S"/>
                      </a:endParaRPr>
                    </a:p>
                  </a:txBody>
                  <a:tcPr marT="31700" marB="63375" marR="31700" marL="317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lang="en-GB" sz="1200" u="none" cap="none" strike="noStrike">
                          <a:solidFill>
                            <a:schemeClr val="dk1"/>
                          </a:solidFill>
                          <a:latin typeface="Playwrite GB S"/>
                          <a:ea typeface="Playwrite GB S"/>
                          <a:cs typeface="Playwrite GB S"/>
                          <a:sym typeface="Playwrite GB S"/>
                        </a:rPr>
                        <a:t>Summer 2</a:t>
                      </a:r>
                      <a:endParaRPr sz="1200" u="none" cap="none" strike="noStrike">
                        <a:latin typeface="Playwrite GB S"/>
                        <a:ea typeface="Playwrite GB S"/>
                        <a:cs typeface="Playwrite GB S"/>
                        <a:sym typeface="Playwrite GB S"/>
                      </a:endParaRPr>
                    </a:p>
                  </a:txBody>
                  <a:tcPr marT="31700" marB="63375" marR="31700" marL="3170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760150">
                <a:tc>
                  <a:txBody>
                    <a:bodyPr/>
                    <a:lstStyle/>
                    <a:p>
                      <a:pPr indent="0" lvl="0" marL="0" marR="0" rtl="0" algn="l">
                        <a:lnSpc>
                          <a:spcPct val="100000"/>
                        </a:lnSpc>
                        <a:spcBef>
                          <a:spcPts val="0"/>
                        </a:spcBef>
                        <a:spcAft>
                          <a:spcPts val="0"/>
                        </a:spcAft>
                        <a:buClr>
                          <a:srgbClr val="000000"/>
                        </a:buClr>
                        <a:buSzPts val="1200"/>
                        <a:buFont typeface="Arial"/>
                        <a:buNone/>
                      </a:pPr>
                      <a:r>
                        <a:rPr lang="en-GB" sz="1000" u="none" cap="none" strike="noStrike">
                          <a:solidFill>
                            <a:schemeClr val="dk1"/>
                          </a:solidFill>
                          <a:latin typeface="Playwrite GB S"/>
                          <a:ea typeface="Playwrite GB S"/>
                          <a:cs typeface="Playwrite GB S"/>
                          <a:sym typeface="Playwrite GB S"/>
                        </a:rPr>
                        <a:t>Topic</a:t>
                      </a:r>
                      <a:endParaRPr sz="1200" u="none" cap="none" strike="noStrike">
                        <a:latin typeface="Playwrite GB S"/>
                        <a:ea typeface="Playwrite GB S"/>
                        <a:cs typeface="Playwrite GB S"/>
                        <a:sym typeface="Playwrite GB S"/>
                      </a:endParaRPr>
                    </a:p>
                  </a:txBody>
                  <a:tcPr marT="31700" marB="63375" marR="31700" marL="317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100"/>
                        <a:buFont typeface="Arial"/>
                        <a:buNone/>
                      </a:pPr>
                      <a:r>
                        <a:rPr lang="en-GB" sz="900" u="none" cap="none" strike="noStrike">
                          <a:latin typeface="Playwrite GB S"/>
                          <a:ea typeface="Playwrite GB S"/>
                          <a:cs typeface="Playwrite GB S"/>
                          <a:sym typeface="Playwrite GB S"/>
                        </a:rPr>
                        <a:t>Moon Zoom</a:t>
                      </a:r>
                      <a:endParaRPr i="0" sz="900" u="none" cap="none" strike="noStrike">
                        <a:latin typeface="Playwrite GB S"/>
                        <a:ea typeface="Playwrite GB S"/>
                        <a:cs typeface="Playwrite GB S"/>
                        <a:sym typeface="Playwrite GB S"/>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rPr lang="en-GB" sz="900" u="none" cap="none" strike="noStrike">
                          <a:latin typeface="Playwrite GB S"/>
                          <a:ea typeface="Playwrite GB S"/>
                          <a:cs typeface="Playwrite GB S"/>
                          <a:sym typeface="Playwrite GB S"/>
                        </a:rPr>
                        <a:t>Colour Chaos</a:t>
                      </a:r>
                      <a:endParaRPr i="0" sz="900" u="none" cap="none" strike="noStrike">
                        <a:latin typeface="Playwrite GB S"/>
                        <a:ea typeface="Playwrite GB S"/>
                        <a:cs typeface="Playwrite GB S"/>
                        <a:sym typeface="Playwrite GB S"/>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800"/>
                        <a:buFont typeface="Arial"/>
                        <a:buNone/>
                      </a:pPr>
                      <a:r>
                        <a:rPr lang="en-GB" sz="900" u="none" cap="none" strike="noStrike">
                          <a:latin typeface="Playwrite GB S"/>
                          <a:ea typeface="Playwrite GB S"/>
                          <a:cs typeface="Playwrite GB S"/>
                          <a:sym typeface="Playwrite GB S"/>
                        </a:rPr>
                        <a:t>Fire Fire</a:t>
                      </a:r>
                      <a:endParaRPr i="0" sz="900" u="none" cap="none" strike="noStrike">
                        <a:latin typeface="Playwrite GB S"/>
                        <a:ea typeface="Playwrite GB S"/>
                        <a:cs typeface="Playwrite GB S"/>
                        <a:sym typeface="Playwrite GB S"/>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accent1"/>
                      </a:solidFill>
                      <a:prstDash val="solid"/>
                      <a:round/>
                      <a:headEnd len="sm" w="sm" type="none"/>
                      <a:tailEnd len="sm" w="sm" type="none"/>
                    </a:lnB>
                  </a:tcPr>
                </a:tc>
                <a:tc gridSpan="2">
                  <a:txBody>
                    <a:bodyPr/>
                    <a:lstStyle/>
                    <a:p>
                      <a:pPr indent="0" lvl="0" marL="0" marR="0" rtl="0" algn="ctr">
                        <a:lnSpc>
                          <a:spcPct val="100000"/>
                        </a:lnSpc>
                        <a:spcBef>
                          <a:spcPts val="0"/>
                        </a:spcBef>
                        <a:spcAft>
                          <a:spcPts val="0"/>
                        </a:spcAft>
                        <a:buClr>
                          <a:srgbClr val="000000"/>
                        </a:buClr>
                        <a:buSzPts val="1800"/>
                        <a:buFont typeface="Arial"/>
                        <a:buNone/>
                      </a:pPr>
                      <a:r>
                        <a:rPr lang="en-GB" sz="900" u="none" cap="none" strike="noStrike">
                          <a:latin typeface="Playwrite GB S"/>
                          <a:ea typeface="Playwrite GB S"/>
                          <a:cs typeface="Playwrite GB S"/>
                          <a:sym typeface="Playwrite GB S"/>
                        </a:rPr>
                        <a:t>Towers and Turrets</a:t>
                      </a:r>
                      <a:endParaRPr i="0" sz="900" u="none" cap="none" strike="noStrike">
                        <a:latin typeface="Playwrite GB S"/>
                        <a:ea typeface="Playwrite GB S"/>
                        <a:cs typeface="Playwrite GB S"/>
                        <a:sym typeface="Playwrite GB S"/>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accent1"/>
                      </a:solidFill>
                      <a:prstDash val="solid"/>
                      <a:round/>
                      <a:headEnd len="sm" w="sm" type="none"/>
                      <a:tailEnd len="sm" w="sm" type="none"/>
                    </a:lnB>
                  </a:tcPr>
                </a:tc>
                <a:tc hMerge="1"/>
                <a:tc>
                  <a:txBody>
                    <a:bodyPr/>
                    <a:lstStyle/>
                    <a:p>
                      <a:pPr indent="0" lvl="0" marL="0" marR="0" rtl="0" algn="ctr">
                        <a:lnSpc>
                          <a:spcPct val="100000"/>
                        </a:lnSpc>
                        <a:spcBef>
                          <a:spcPts val="0"/>
                        </a:spcBef>
                        <a:spcAft>
                          <a:spcPts val="0"/>
                        </a:spcAft>
                        <a:buClr>
                          <a:srgbClr val="000000"/>
                        </a:buClr>
                        <a:buSzPts val="1800"/>
                        <a:buFont typeface="Arial"/>
                        <a:buNone/>
                      </a:pPr>
                      <a:r>
                        <a:rPr lang="en-GB" sz="900" u="none" cap="none" strike="noStrike">
                          <a:latin typeface="Playwrite GB S"/>
                          <a:ea typeface="Playwrite GB S"/>
                          <a:cs typeface="Playwrite GB S"/>
                          <a:sym typeface="Playwrite GB S"/>
                        </a:rPr>
                        <a:t>North, South, East, West</a:t>
                      </a:r>
                      <a:endParaRPr i="0" sz="900" u="none" cap="none" strike="noStrike">
                        <a:latin typeface="Playwrite GB S"/>
                        <a:ea typeface="Playwrite GB S"/>
                        <a:cs typeface="Playwrite GB S"/>
                        <a:sym typeface="Playwrite GB S"/>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accent1"/>
                      </a:solidFill>
                      <a:prstDash val="solid"/>
                      <a:round/>
                      <a:headEnd len="sm" w="sm" type="none"/>
                      <a:tailEnd len="sm" w="sm" type="none"/>
                    </a:lnB>
                  </a:tcPr>
                </a:tc>
              </a:tr>
            </a:tbl>
          </a:graphicData>
        </a:graphic>
      </p:graphicFrame>
      <p:sp>
        <p:nvSpPr>
          <p:cNvPr id="521" name="Google Shape;521;p18"/>
          <p:cNvSpPr/>
          <p:nvPr/>
        </p:nvSpPr>
        <p:spPr>
          <a:xfrm>
            <a:off x="188356" y="242077"/>
            <a:ext cx="58152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chemeClr val="dk1"/>
              </a:buClr>
              <a:buSzPts val="1100"/>
              <a:buFont typeface="Arial"/>
              <a:buNone/>
            </a:pPr>
            <a:r>
              <a:rPr i="0" lang="en-GB" sz="1600" u="none" cap="none" strike="noStrike">
                <a:solidFill>
                  <a:schemeClr val="dk1"/>
                </a:solidFill>
                <a:latin typeface="Playwrite GB S"/>
                <a:ea typeface="Playwrite GB S"/>
                <a:cs typeface="Playwrite GB S"/>
                <a:sym typeface="Playwrite GB S"/>
              </a:rPr>
              <a:t>At the beginning of each new unit the children will take part in a </a:t>
            </a:r>
            <a:r>
              <a:rPr b="1" i="0" lang="en-GB" sz="1600" u="none" cap="none" strike="noStrike">
                <a:solidFill>
                  <a:schemeClr val="dk1"/>
                </a:solidFill>
                <a:latin typeface="Playwrite GB S"/>
                <a:ea typeface="Playwrite GB S"/>
                <a:cs typeface="Playwrite GB S"/>
                <a:sym typeface="Playwrite GB S"/>
              </a:rPr>
              <a:t>WOW day </a:t>
            </a:r>
            <a:r>
              <a:rPr i="0" lang="en-GB" sz="1600" u="none" cap="none" strike="noStrike">
                <a:solidFill>
                  <a:schemeClr val="dk1"/>
                </a:solidFill>
                <a:latin typeface="Playwrite GB S"/>
                <a:ea typeface="Playwrite GB S"/>
                <a:cs typeface="Playwrite GB S"/>
                <a:sym typeface="Playwrite GB S"/>
              </a:rPr>
              <a:t>to engage and immerse them in their new learning and engage and excite them. They will also have an </a:t>
            </a:r>
            <a:r>
              <a:rPr b="1" i="0" lang="en-GB" sz="1600" u="none" cap="none" strike="noStrike">
                <a:solidFill>
                  <a:schemeClr val="dk1"/>
                </a:solidFill>
                <a:latin typeface="Playwrite GB S"/>
                <a:ea typeface="Playwrite GB S"/>
                <a:cs typeface="Playwrite GB S"/>
                <a:sym typeface="Playwrite GB S"/>
              </a:rPr>
              <a:t>Express day </a:t>
            </a:r>
            <a:r>
              <a:rPr i="0" lang="en-GB" sz="1600" u="none" cap="none" strike="noStrike">
                <a:solidFill>
                  <a:schemeClr val="dk1"/>
                </a:solidFill>
                <a:latin typeface="Playwrite GB S"/>
                <a:ea typeface="Playwrite GB S"/>
                <a:cs typeface="Playwrite GB S"/>
                <a:sym typeface="Playwrite GB S"/>
              </a:rPr>
              <a:t>at the end of the unit to share their learning.</a:t>
            </a:r>
            <a:endParaRPr i="0" sz="16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t/>
            </a:r>
            <a:endParaRPr i="0" sz="16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i="0" lang="en-GB" sz="1600" u="none" cap="none" strike="noStrike">
                <a:solidFill>
                  <a:schemeClr val="dk1"/>
                </a:solidFill>
                <a:latin typeface="Playwrite GB S"/>
                <a:ea typeface="Playwrite GB S"/>
                <a:cs typeface="Playwrite GB S"/>
                <a:sym typeface="Playwrite GB S"/>
              </a:rPr>
              <a:t>Art, D&amp;T, Geography and History are taught through Topic, with a different focus each half term.</a:t>
            </a:r>
            <a:endParaRPr i="0" sz="16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i="0" sz="1600" u="none" cap="none" strike="noStrike">
              <a:solidFill>
                <a:schemeClr val="dk1"/>
              </a:solidFill>
              <a:latin typeface="Playwrite GB S"/>
              <a:ea typeface="Playwrite GB S"/>
              <a:cs typeface="Playwrite GB S"/>
              <a:sym typeface="Playwrite GB S"/>
            </a:endParaRPr>
          </a:p>
        </p:txBody>
      </p:sp>
      <p:sp>
        <p:nvSpPr>
          <p:cNvPr id="522" name="Google Shape;522;p18"/>
          <p:cNvSpPr/>
          <p:nvPr/>
        </p:nvSpPr>
        <p:spPr>
          <a:xfrm>
            <a:off x="188356" y="4866414"/>
            <a:ext cx="5719810"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i="0" lang="en-GB" sz="1600" u="none" cap="none" strike="noStrike">
                <a:solidFill>
                  <a:schemeClr val="dk1"/>
                </a:solidFill>
                <a:latin typeface="Playwrite GB S"/>
                <a:ea typeface="Playwrite GB S"/>
                <a:cs typeface="Playwrite GB S"/>
                <a:sym typeface="Playwrite GB S"/>
              </a:rPr>
              <a:t>At the end of each unit the children will take part in an EXPRESS activity where they will be given the opportunity to share their learning in a variety of ways. </a:t>
            </a:r>
            <a:endParaRPr i="0" sz="1600" u="none" cap="none" strike="noStrike">
              <a:solidFill>
                <a:schemeClr val="dk1"/>
              </a:solidFill>
              <a:latin typeface="Playwrite GB S"/>
              <a:ea typeface="Playwrite GB S"/>
              <a:cs typeface="Playwrite GB S"/>
              <a:sym typeface="Playwrite GB 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27" name="Shape 527"/>
        <p:cNvGrpSpPr/>
        <p:nvPr/>
      </p:nvGrpSpPr>
      <p:grpSpPr>
        <a:xfrm>
          <a:off x="0" y="0"/>
          <a:ext cx="0" cy="0"/>
          <a:chOff x="0" y="0"/>
          <a:chExt cx="0" cy="0"/>
        </a:xfrm>
      </p:grpSpPr>
      <p:sp>
        <p:nvSpPr>
          <p:cNvPr id="528" name="Google Shape;528;p19"/>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29" name="Google Shape;529;p19"/>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30" name="Google Shape;530;p19"/>
          <p:cNvSpPr/>
          <p:nvPr/>
        </p:nvSpPr>
        <p:spPr>
          <a:xfrm rot="-5677511">
            <a:off x="1942938" y="1881194"/>
            <a:ext cx="3299407"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31" name="Google Shape;531;p19"/>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32" name="Google Shape;532;p19"/>
          <p:cNvSpPr/>
          <p:nvPr/>
        </p:nvSpPr>
        <p:spPr>
          <a:xfrm>
            <a:off x="0" y="1587"/>
            <a:ext cx="9144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33" name="Google Shape;533;p19"/>
          <p:cNvSpPr txBox="1"/>
          <p:nvPr/>
        </p:nvSpPr>
        <p:spPr>
          <a:xfrm>
            <a:off x="317501" y="2442881"/>
            <a:ext cx="3403136" cy="1972238"/>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400"/>
              <a:buFont typeface="Arial"/>
              <a:buNone/>
            </a:pPr>
            <a:r>
              <a:rPr i="0" lang="en-GB" sz="3500" u="none" cap="none" strike="noStrike">
                <a:solidFill>
                  <a:schemeClr val="lt1"/>
                </a:solidFill>
                <a:latin typeface="Playwrite GB S"/>
                <a:ea typeface="Playwrite GB S"/>
                <a:cs typeface="Playwrite GB S"/>
                <a:sym typeface="Playwrite GB S"/>
              </a:rPr>
              <a:t>Other Curriculum Opportunities</a:t>
            </a:r>
            <a:endParaRPr i="0" sz="500" u="none" cap="none" strike="noStrike">
              <a:solidFill>
                <a:srgbClr val="000000"/>
              </a:solidFill>
              <a:latin typeface="Playwrite GB S"/>
              <a:ea typeface="Playwrite GB S"/>
              <a:cs typeface="Playwrite GB S"/>
              <a:sym typeface="Playwrite GB S"/>
            </a:endParaRPr>
          </a:p>
        </p:txBody>
      </p:sp>
      <p:sp>
        <p:nvSpPr>
          <p:cNvPr id="534" name="Google Shape;534;p19"/>
          <p:cNvSpPr txBox="1"/>
          <p:nvPr/>
        </p:nvSpPr>
        <p:spPr>
          <a:xfrm>
            <a:off x="3861223" y="278441"/>
            <a:ext cx="4957200" cy="3724800"/>
          </a:xfrm>
          <a:prstGeom prst="rect">
            <a:avLst/>
          </a:prstGeom>
          <a:noFill/>
          <a:ln>
            <a:noFill/>
          </a:ln>
        </p:spPr>
        <p:txBody>
          <a:bodyPr anchorCtr="0" anchor="t" bIns="45700" lIns="91425" spcFirstLastPara="1" rIns="91425" wrap="square" tIns="45700">
            <a:spAutoFit/>
          </a:bodyPr>
          <a:lstStyle/>
          <a:p>
            <a:pPr indent="-279400" lvl="0" marL="285750" marR="0" rtl="0" algn="l">
              <a:lnSpc>
                <a:spcPct val="100000"/>
              </a:lnSpc>
              <a:spcBef>
                <a:spcPts val="0"/>
              </a:spcBef>
              <a:spcAft>
                <a:spcPts val="0"/>
              </a:spcAft>
              <a:buClr>
                <a:schemeClr val="dk1"/>
              </a:buClr>
              <a:buSzPts val="1700"/>
              <a:buFont typeface="Playwrite GB S"/>
              <a:buChar char="•"/>
            </a:pPr>
            <a:r>
              <a:rPr i="0" lang="en-GB" sz="1700" u="sng" cap="none" strike="noStrike">
                <a:solidFill>
                  <a:schemeClr val="dk1"/>
                </a:solidFill>
                <a:latin typeface="Playwrite GB S"/>
                <a:ea typeface="Playwrite GB S"/>
                <a:cs typeface="Playwrite GB S"/>
                <a:sym typeface="Playwrite GB S"/>
              </a:rPr>
              <a:t>PE </a:t>
            </a:r>
            <a:r>
              <a:rPr i="0" lang="en-GB" sz="1700" u="none" cap="none" strike="noStrike">
                <a:solidFill>
                  <a:schemeClr val="dk1"/>
                </a:solidFill>
                <a:latin typeface="Playwrite GB S"/>
                <a:ea typeface="Playwrite GB S"/>
                <a:cs typeface="Playwrite GB S"/>
                <a:sym typeface="Playwrite GB S"/>
              </a:rPr>
              <a:t>– in PE children will take part in Gymnastics, Dance, Footwork skills, Throwing and Catching skills and Athletics.</a:t>
            </a:r>
            <a:endParaRPr i="0" sz="1700" u="none" cap="none" strike="noStrike">
              <a:solidFill>
                <a:schemeClr val="dk1"/>
              </a:solidFill>
              <a:highlight>
                <a:srgbClr val="FFFF00"/>
              </a:highlight>
              <a:latin typeface="Playwrite GB S"/>
              <a:ea typeface="Playwrite GB S"/>
              <a:cs typeface="Playwrite GB S"/>
              <a:sym typeface="Playwrite GB S"/>
            </a:endParaRPr>
          </a:p>
          <a:p>
            <a:pPr indent="-279400" lvl="0" marL="285750" marR="0" rtl="0" algn="l">
              <a:lnSpc>
                <a:spcPct val="100000"/>
              </a:lnSpc>
              <a:spcBef>
                <a:spcPts val="600"/>
              </a:spcBef>
              <a:spcAft>
                <a:spcPts val="0"/>
              </a:spcAft>
              <a:buClr>
                <a:schemeClr val="dk1"/>
              </a:buClr>
              <a:buSzPts val="1700"/>
              <a:buFont typeface="Playwrite GB S"/>
              <a:buChar char="•"/>
            </a:pPr>
            <a:r>
              <a:rPr i="0" lang="en-GB" sz="1700" u="none" cap="none" strike="noStrike">
                <a:solidFill>
                  <a:schemeClr val="dk1"/>
                </a:solidFill>
                <a:latin typeface="Playwrite GB S"/>
                <a:ea typeface="Playwrite GB S"/>
                <a:cs typeface="Playwrite GB S"/>
                <a:sym typeface="Playwrite GB S"/>
              </a:rPr>
              <a:t>The children have 2 PE lessons a week on a Monday and Wednesday</a:t>
            </a:r>
            <a:endParaRPr i="0" sz="1300" u="none" cap="none" strike="noStrike">
              <a:solidFill>
                <a:srgbClr val="000000"/>
              </a:solidFill>
              <a:latin typeface="Playwrite GB S"/>
              <a:ea typeface="Playwrite GB S"/>
              <a:cs typeface="Playwrite GB S"/>
              <a:sym typeface="Playwrite GB S"/>
            </a:endParaRPr>
          </a:p>
          <a:p>
            <a:pPr indent="-279400" lvl="0" marL="285750" marR="0" rtl="0" algn="l">
              <a:lnSpc>
                <a:spcPct val="100000"/>
              </a:lnSpc>
              <a:spcBef>
                <a:spcPts val="600"/>
              </a:spcBef>
              <a:spcAft>
                <a:spcPts val="0"/>
              </a:spcAft>
              <a:buClr>
                <a:schemeClr val="dk1"/>
              </a:buClr>
              <a:buSzPts val="1700"/>
              <a:buFont typeface="Playwrite GB S"/>
              <a:buChar char="•"/>
            </a:pPr>
            <a:r>
              <a:rPr i="0" lang="en-GB" sz="1700" u="none" cap="none" strike="noStrike">
                <a:solidFill>
                  <a:schemeClr val="dk1"/>
                </a:solidFill>
                <a:latin typeface="Playwrite GB S"/>
                <a:ea typeface="Playwrite GB S"/>
                <a:cs typeface="Playwrite GB S"/>
                <a:sym typeface="Playwrite GB S"/>
              </a:rPr>
              <a:t>Please ensure that any earrings are covered or removed on PE days. </a:t>
            </a:r>
            <a:endParaRPr i="0" sz="1300" u="none" cap="none" strike="noStrike">
              <a:solidFill>
                <a:srgbClr val="000000"/>
              </a:solidFill>
              <a:latin typeface="Playwrite GB S"/>
              <a:ea typeface="Playwrite GB S"/>
              <a:cs typeface="Playwrite GB S"/>
              <a:sym typeface="Playwrite GB S"/>
            </a:endParaRPr>
          </a:p>
          <a:p>
            <a:pPr indent="-279400" lvl="0" marL="285750" marR="0" rtl="0" algn="l">
              <a:lnSpc>
                <a:spcPct val="100000"/>
              </a:lnSpc>
              <a:spcBef>
                <a:spcPts val="600"/>
              </a:spcBef>
              <a:spcAft>
                <a:spcPts val="0"/>
              </a:spcAft>
              <a:buClr>
                <a:schemeClr val="dk1"/>
              </a:buClr>
              <a:buSzPts val="1700"/>
              <a:buFont typeface="Playwrite GB S"/>
              <a:buChar char="•"/>
            </a:pPr>
            <a:r>
              <a:rPr i="0" lang="en-GB" sz="1700" u="none" cap="none" strike="noStrike">
                <a:solidFill>
                  <a:schemeClr val="dk1"/>
                </a:solidFill>
                <a:latin typeface="Playwrite GB S"/>
                <a:ea typeface="Playwrite GB S"/>
                <a:cs typeface="Playwrite GB S"/>
                <a:sym typeface="Playwrite GB S"/>
              </a:rPr>
              <a:t>Please ensure that your child comes to school in their PE kit – plain black trainers, black bottoms (jogging bottoms or appropriate shorts depending on the weather), purple PE top and purple fleece.</a:t>
            </a:r>
            <a:endParaRPr i="0" sz="1700" u="none" cap="none" strike="noStrike">
              <a:solidFill>
                <a:schemeClr val="dk1"/>
              </a:solidFill>
              <a:latin typeface="Playwrite GB S"/>
              <a:ea typeface="Playwrite GB S"/>
              <a:cs typeface="Playwrite GB S"/>
              <a:sym typeface="Playwrite GB 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9" name="Shape 539"/>
        <p:cNvGrpSpPr/>
        <p:nvPr/>
      </p:nvGrpSpPr>
      <p:grpSpPr>
        <a:xfrm>
          <a:off x="0" y="0"/>
          <a:ext cx="0" cy="0"/>
          <a:chOff x="0" y="0"/>
          <a:chExt cx="0" cy="0"/>
        </a:xfrm>
      </p:grpSpPr>
      <p:sp>
        <p:nvSpPr>
          <p:cNvPr id="540" name="Google Shape;540;p2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41" name="Google Shape;541;p2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42" name="Google Shape;542;p20"/>
          <p:cNvSpPr/>
          <p:nvPr/>
        </p:nvSpPr>
        <p:spPr>
          <a:xfrm rot="-5677511">
            <a:off x="1942938" y="1881194"/>
            <a:ext cx="3299407"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43" name="Google Shape;543;p20"/>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44" name="Google Shape;544;p20"/>
          <p:cNvSpPr/>
          <p:nvPr/>
        </p:nvSpPr>
        <p:spPr>
          <a:xfrm>
            <a:off x="0" y="1587"/>
            <a:ext cx="9144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45" name="Google Shape;545;p20"/>
          <p:cNvSpPr txBox="1"/>
          <p:nvPr/>
        </p:nvSpPr>
        <p:spPr>
          <a:xfrm>
            <a:off x="317501" y="2442881"/>
            <a:ext cx="3403136" cy="1972238"/>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400"/>
              <a:buFont typeface="Arial"/>
              <a:buNone/>
            </a:pPr>
            <a:r>
              <a:rPr i="0" lang="en-GB" sz="3500" u="none" cap="none" strike="noStrike">
                <a:solidFill>
                  <a:schemeClr val="lt1"/>
                </a:solidFill>
                <a:latin typeface="Playwrite GB S"/>
                <a:ea typeface="Playwrite GB S"/>
                <a:cs typeface="Playwrite GB S"/>
                <a:sym typeface="Playwrite GB S"/>
              </a:rPr>
              <a:t>Other Curriculum Opportunities</a:t>
            </a:r>
            <a:endParaRPr i="0" sz="500" u="none" cap="none" strike="noStrike">
              <a:solidFill>
                <a:srgbClr val="000000"/>
              </a:solidFill>
              <a:latin typeface="Playwrite GB S"/>
              <a:ea typeface="Playwrite GB S"/>
              <a:cs typeface="Playwrite GB S"/>
              <a:sym typeface="Playwrite GB S"/>
            </a:endParaRPr>
          </a:p>
        </p:txBody>
      </p:sp>
      <p:sp>
        <p:nvSpPr>
          <p:cNvPr id="546" name="Google Shape;546;p20"/>
          <p:cNvSpPr txBox="1"/>
          <p:nvPr/>
        </p:nvSpPr>
        <p:spPr>
          <a:xfrm>
            <a:off x="3890475" y="564425"/>
            <a:ext cx="5150700" cy="53874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600"/>
              </a:spcBef>
              <a:spcAft>
                <a:spcPts val="0"/>
              </a:spcAft>
              <a:buClr>
                <a:schemeClr val="dk1"/>
              </a:buClr>
              <a:buSzPts val="1800"/>
              <a:buFont typeface="Arial"/>
              <a:buChar char="•"/>
            </a:pPr>
            <a:r>
              <a:rPr i="0" lang="en-GB" sz="1800" u="sng" cap="none" strike="noStrike">
                <a:solidFill>
                  <a:schemeClr val="dk1"/>
                </a:solidFill>
                <a:latin typeface="Playwrite GB S"/>
                <a:ea typeface="Playwrite GB S"/>
                <a:cs typeface="Playwrite GB S"/>
                <a:sym typeface="Playwrite GB S"/>
              </a:rPr>
              <a:t>RE: </a:t>
            </a:r>
            <a:r>
              <a:rPr i="0" lang="en-GB" sz="1800" u="none" cap="none" strike="noStrike">
                <a:solidFill>
                  <a:schemeClr val="dk1"/>
                </a:solidFill>
                <a:latin typeface="Playwrite GB S"/>
                <a:ea typeface="Playwrite GB S"/>
                <a:cs typeface="Playwrite GB S"/>
                <a:sym typeface="Playwrite GB S"/>
              </a:rPr>
              <a:t> The children complete an RE lesson every week where they learn about different faiths.</a:t>
            </a:r>
            <a:endParaRPr i="0" sz="1800" u="none" cap="none" strike="noStrike">
              <a:solidFill>
                <a:schemeClr val="dk1"/>
              </a:solidFill>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chemeClr val="dk1"/>
              </a:buClr>
              <a:buSzPts val="1800"/>
              <a:buFont typeface="Playwrite GB S"/>
              <a:buChar char="•"/>
            </a:pPr>
            <a:r>
              <a:rPr i="0" lang="en-GB" sz="1800" u="none" cap="none" strike="noStrike">
                <a:solidFill>
                  <a:schemeClr val="dk1"/>
                </a:solidFill>
                <a:latin typeface="Playwrite GB S"/>
                <a:ea typeface="Playwrite GB S"/>
                <a:cs typeface="Playwrite GB S"/>
                <a:sym typeface="Playwrite GB S"/>
              </a:rPr>
              <a:t>In Year 1 children will focus on the creation story, Christmas, Jesus as a friend, Palm Sunday, Shabbat, Rosh Hashanah and Yom Kippur.</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1800"/>
              <a:buFont typeface="Arial"/>
              <a:buNone/>
            </a:pPr>
            <a:r>
              <a:t/>
            </a:r>
            <a:endParaRPr i="0" sz="1800" u="none" cap="none" strike="noStrike">
              <a:solidFill>
                <a:schemeClr val="dk1"/>
              </a:solidFill>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chemeClr val="dk1"/>
              </a:buClr>
              <a:buSzPts val="1800"/>
              <a:buFont typeface="Playwrite GB S"/>
              <a:buChar char="•"/>
            </a:pPr>
            <a:r>
              <a:rPr i="0" lang="en-GB" sz="1800" u="sng" cap="none" strike="noStrike">
                <a:solidFill>
                  <a:schemeClr val="dk1"/>
                </a:solidFill>
                <a:latin typeface="Playwrite GB S"/>
                <a:ea typeface="Playwrite GB S"/>
                <a:cs typeface="Playwrite GB S"/>
                <a:sym typeface="Playwrite GB S"/>
              </a:rPr>
              <a:t>PSHE: </a:t>
            </a:r>
            <a:r>
              <a:rPr i="0" lang="en-GB" sz="1800" u="none" cap="none" strike="noStrike">
                <a:solidFill>
                  <a:schemeClr val="dk1"/>
                </a:solidFill>
                <a:latin typeface="Playwrite GB S"/>
                <a:ea typeface="Playwrite GB S"/>
                <a:cs typeface="Playwrite GB S"/>
                <a:sym typeface="Playwrite GB S"/>
              </a:rPr>
              <a:t>We use the jigsaw scheme to help us teach the children about responsibility, hopes and dreams, making healthy choices, getting on and falling out and growing-up.</a:t>
            </a:r>
            <a:endParaRPr i="0" sz="1800" u="none" cap="none" strike="noStrike">
              <a:solidFill>
                <a:schemeClr val="dk1"/>
              </a:solidFill>
              <a:latin typeface="Playwrite GB S"/>
              <a:ea typeface="Playwrite GB S"/>
              <a:cs typeface="Playwrite GB S"/>
              <a:sym typeface="Playwrite GB S"/>
            </a:endParaRPr>
          </a:p>
          <a:p>
            <a:pPr indent="-285750" lvl="0" marL="285750" marR="0" rtl="0" algn="l">
              <a:lnSpc>
                <a:spcPct val="100000"/>
              </a:lnSpc>
              <a:spcBef>
                <a:spcPts val="600"/>
              </a:spcBef>
              <a:spcAft>
                <a:spcPts val="0"/>
              </a:spcAft>
              <a:buClr>
                <a:schemeClr val="dk1"/>
              </a:buClr>
              <a:buSzPts val="1800"/>
              <a:buFont typeface="Playwrite GB S"/>
              <a:buChar char="•"/>
            </a:pPr>
            <a:r>
              <a:rPr i="0" lang="en-GB" sz="1800" u="none" cap="none" strike="noStrike">
                <a:solidFill>
                  <a:schemeClr val="dk1"/>
                </a:solidFill>
                <a:latin typeface="Playwrite GB S"/>
                <a:ea typeface="Playwrite GB S"/>
                <a:cs typeface="Playwrite GB S"/>
                <a:sym typeface="Playwrite GB S"/>
              </a:rPr>
              <a:t>The children will have a PSHE assembly each week and will complete a follow up PSHE activity where they focus on their feelings, relationships and how to support themselves and others. </a:t>
            </a:r>
            <a:endParaRPr i="0" sz="1800" u="none" cap="none" strike="noStrike">
              <a:solidFill>
                <a:schemeClr val="dk1"/>
              </a:solidFill>
              <a:latin typeface="Playwrite GB S"/>
              <a:ea typeface="Playwrite GB S"/>
              <a:cs typeface="Playwrite GB S"/>
              <a:sym typeface="Playwrite GB 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51" name="Shape 551"/>
        <p:cNvGrpSpPr/>
        <p:nvPr/>
      </p:nvGrpSpPr>
      <p:grpSpPr>
        <a:xfrm>
          <a:off x="0" y="0"/>
          <a:ext cx="0" cy="0"/>
          <a:chOff x="0" y="0"/>
          <a:chExt cx="0" cy="0"/>
        </a:xfrm>
      </p:grpSpPr>
      <p:sp>
        <p:nvSpPr>
          <p:cNvPr id="552" name="Google Shape;552;p21"/>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53" name="Google Shape;553;p21"/>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54" name="Google Shape;554;p21"/>
          <p:cNvSpPr/>
          <p:nvPr/>
        </p:nvSpPr>
        <p:spPr>
          <a:xfrm rot="-5677511">
            <a:off x="1942938" y="1881194"/>
            <a:ext cx="3299407"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55" name="Google Shape;555;p21"/>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56" name="Google Shape;556;p21"/>
          <p:cNvSpPr/>
          <p:nvPr/>
        </p:nvSpPr>
        <p:spPr>
          <a:xfrm>
            <a:off x="0" y="1587"/>
            <a:ext cx="9144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57" name="Google Shape;557;p21"/>
          <p:cNvSpPr txBox="1"/>
          <p:nvPr/>
        </p:nvSpPr>
        <p:spPr>
          <a:xfrm>
            <a:off x="317501" y="2442881"/>
            <a:ext cx="3403136" cy="1972238"/>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400"/>
              <a:buFont typeface="Arial"/>
              <a:buNone/>
            </a:pPr>
            <a:r>
              <a:rPr i="0" lang="en-GB" sz="3500" u="none" cap="none" strike="noStrike">
                <a:solidFill>
                  <a:schemeClr val="lt1"/>
                </a:solidFill>
                <a:latin typeface="Playwrite GB S"/>
                <a:ea typeface="Playwrite GB S"/>
                <a:cs typeface="Playwrite GB S"/>
                <a:sym typeface="Playwrite GB S"/>
              </a:rPr>
              <a:t>Other Curriculum Opportunities</a:t>
            </a:r>
            <a:endParaRPr i="0" sz="500" u="none" cap="none" strike="noStrike">
              <a:solidFill>
                <a:srgbClr val="000000"/>
              </a:solidFill>
              <a:latin typeface="Playwrite GB S"/>
              <a:ea typeface="Playwrite GB S"/>
              <a:cs typeface="Playwrite GB S"/>
              <a:sym typeface="Playwrite GB S"/>
            </a:endParaRPr>
          </a:p>
        </p:txBody>
      </p:sp>
      <p:sp>
        <p:nvSpPr>
          <p:cNvPr id="558" name="Google Shape;558;p21"/>
          <p:cNvSpPr txBox="1"/>
          <p:nvPr/>
        </p:nvSpPr>
        <p:spPr>
          <a:xfrm>
            <a:off x="4149748" y="564423"/>
            <a:ext cx="4343100" cy="5248800"/>
          </a:xfrm>
          <a:prstGeom prst="rect">
            <a:avLst/>
          </a:prstGeom>
          <a:noFill/>
          <a:ln>
            <a:noFill/>
          </a:ln>
        </p:spPr>
        <p:txBody>
          <a:bodyPr anchorCtr="0" anchor="t" bIns="45700" lIns="91425" spcFirstLastPara="1" rIns="91425" wrap="square" tIns="45700">
            <a:spAutoFit/>
          </a:bodyPr>
          <a:lstStyle/>
          <a:p>
            <a:pPr indent="-273050" lvl="0" marL="285750" marR="0" rtl="0" algn="l">
              <a:lnSpc>
                <a:spcPct val="100000"/>
              </a:lnSpc>
              <a:spcBef>
                <a:spcPts val="0"/>
              </a:spcBef>
              <a:spcAft>
                <a:spcPts val="0"/>
              </a:spcAft>
              <a:buClr>
                <a:schemeClr val="dk1"/>
              </a:buClr>
              <a:buSzPts val="1600"/>
              <a:buFont typeface="Playwrite GB S"/>
              <a:buChar char="•"/>
            </a:pPr>
            <a:r>
              <a:rPr i="0" lang="en-GB" sz="1600" u="sng" cap="none" strike="noStrike">
                <a:solidFill>
                  <a:schemeClr val="dk1"/>
                </a:solidFill>
                <a:latin typeface="Playwrite GB S"/>
                <a:ea typeface="Playwrite GB S"/>
                <a:cs typeface="Playwrite GB S"/>
                <a:sym typeface="Playwrite GB S"/>
              </a:rPr>
              <a:t>Computing</a:t>
            </a:r>
            <a:r>
              <a:rPr i="0" lang="en-GB" sz="1600" u="none" cap="none" strike="noStrike">
                <a:solidFill>
                  <a:schemeClr val="dk1"/>
                </a:solidFill>
                <a:latin typeface="Playwrite GB S"/>
                <a:ea typeface="Playwrite GB S"/>
                <a:cs typeface="Playwrite GB S"/>
                <a:sym typeface="Playwrite GB S"/>
              </a:rPr>
              <a:t> – In computing, the children will have the opportunity to learn how to keep themselves safe online, program Bee bots to follow simple routes and learn how to log-on independently. </a:t>
            </a:r>
            <a:endParaRPr i="0" sz="2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i="0" lang="en-GB" sz="1600" u="sng" cap="none" strike="noStrike">
                <a:solidFill>
                  <a:schemeClr val="dk1"/>
                </a:solidFill>
                <a:latin typeface="Playwrite GB S"/>
                <a:ea typeface="Playwrite GB S"/>
                <a:cs typeface="Playwrite GB S"/>
                <a:sym typeface="Playwrite GB S"/>
              </a:rPr>
              <a:t>Music </a:t>
            </a:r>
            <a:r>
              <a:rPr i="0" lang="en-GB" sz="1600" u="none" cap="none" strike="noStrike">
                <a:solidFill>
                  <a:schemeClr val="dk1"/>
                </a:solidFill>
                <a:latin typeface="Playwrite GB S"/>
                <a:ea typeface="Playwrite GB S"/>
                <a:cs typeface="Playwrite GB S"/>
                <a:sym typeface="Playwrite GB S"/>
              </a:rPr>
              <a:t>–  The children will have the opportunity to learn to play the recorder this year. They will need their own recorders for these sessions. </a:t>
            </a:r>
            <a:endParaRPr i="0" sz="16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i="0" lang="en-GB" sz="1600" u="none" cap="none" strike="noStrike">
                <a:solidFill>
                  <a:schemeClr val="dk1"/>
                </a:solidFill>
                <a:latin typeface="Playwrite GB S"/>
                <a:ea typeface="Playwrite GB S"/>
                <a:cs typeface="Playwrite GB S"/>
                <a:sym typeface="Playwrite GB S"/>
              </a:rPr>
              <a:t>We use the Charanga scheme of work where the children will study a range of genres including reggae, hip hop and classical. They will learn to find the pulse and find out how rhythm and pitch work together. They will also look at the history of music.</a:t>
            </a:r>
            <a:endParaRPr i="0" sz="16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i="0" lang="en-GB" sz="1600" u="none" cap="none" strike="noStrike">
                <a:solidFill>
                  <a:schemeClr val="dk1"/>
                </a:solidFill>
                <a:latin typeface="Playwrite GB S"/>
                <a:ea typeface="Playwrite GB S"/>
                <a:cs typeface="Playwrite GB S"/>
                <a:sym typeface="Playwrite GB S"/>
              </a:rPr>
              <a:t>We will also provide opportunities to develop eco-awareness and outdoor skills throughout the curriculum. </a:t>
            </a:r>
            <a:endParaRPr i="0" sz="1600" u="none" cap="none" strike="noStrike">
              <a:solidFill>
                <a:schemeClr val="dk1"/>
              </a:solidFill>
              <a:latin typeface="Playwrite GB S"/>
              <a:ea typeface="Playwrite GB S"/>
              <a:cs typeface="Playwrite GB S"/>
              <a:sym typeface="Playwrite GB 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63" name="Shape 563"/>
        <p:cNvGrpSpPr/>
        <p:nvPr/>
      </p:nvGrpSpPr>
      <p:grpSpPr>
        <a:xfrm>
          <a:off x="0" y="0"/>
          <a:ext cx="0" cy="0"/>
          <a:chOff x="0" y="0"/>
          <a:chExt cx="0" cy="0"/>
        </a:xfrm>
      </p:grpSpPr>
      <p:sp>
        <p:nvSpPr>
          <p:cNvPr id="564" name="Google Shape;564;g3fa0b6f9cc4_0_2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65" name="Google Shape;565;g3fa0b6f9cc4_0_2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66" name="Google Shape;566;g3fa0b6f9cc4_0_20"/>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67" name="Google Shape;567;g3fa0b6f9cc4_0_20"/>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68" name="Google Shape;568;g3fa0b6f9cc4_0_20"/>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69" name="Google Shape;569;g3fa0b6f9cc4_0_20"/>
          <p:cNvSpPr txBox="1"/>
          <p:nvPr/>
        </p:nvSpPr>
        <p:spPr>
          <a:xfrm>
            <a:off x="317501" y="2442881"/>
            <a:ext cx="3403200" cy="1972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400"/>
              <a:buFont typeface="Arial"/>
              <a:buNone/>
            </a:pPr>
            <a:r>
              <a:rPr lang="en-GB" sz="3500">
                <a:solidFill>
                  <a:schemeClr val="lt1"/>
                </a:solidFill>
                <a:latin typeface="Playwrite GB S"/>
                <a:ea typeface="Playwrite GB S"/>
                <a:cs typeface="Playwrite GB S"/>
                <a:sym typeface="Playwrite GB S"/>
              </a:rPr>
              <a:t>Trips and Visits</a:t>
            </a:r>
            <a:endParaRPr i="0" sz="500" u="none" cap="none" strike="noStrike">
              <a:solidFill>
                <a:srgbClr val="000000"/>
              </a:solidFill>
              <a:latin typeface="Playwrite GB S"/>
              <a:ea typeface="Playwrite GB S"/>
              <a:cs typeface="Playwrite GB S"/>
              <a:sym typeface="Playwrite GB S"/>
            </a:endParaRPr>
          </a:p>
        </p:txBody>
      </p:sp>
      <p:sp>
        <p:nvSpPr>
          <p:cNvPr id="570" name="Google Shape;570;g3fa0b6f9cc4_0_20"/>
          <p:cNvSpPr txBox="1"/>
          <p:nvPr/>
        </p:nvSpPr>
        <p:spPr>
          <a:xfrm>
            <a:off x="3398950" y="564425"/>
            <a:ext cx="5589900" cy="5941500"/>
          </a:xfrm>
          <a:prstGeom prst="rect">
            <a:avLst/>
          </a:prstGeom>
          <a:noFill/>
          <a:ln>
            <a:noFill/>
          </a:ln>
        </p:spPr>
        <p:txBody>
          <a:bodyPr anchorCtr="0" anchor="t" bIns="45700" lIns="91425" spcFirstLastPara="1" rIns="91425" wrap="square" tIns="45700">
            <a:spAutoFit/>
          </a:bodyPr>
          <a:lstStyle/>
          <a:p>
            <a:pPr indent="457200" lvl="0" marL="0" marR="0" rtl="0" algn="l">
              <a:lnSpc>
                <a:spcPct val="100000"/>
              </a:lnSpc>
              <a:spcBef>
                <a:spcPts val="600"/>
              </a:spcBef>
              <a:spcAft>
                <a:spcPts val="0"/>
              </a:spcAft>
              <a:buNone/>
            </a:pPr>
            <a:r>
              <a:rPr lang="en-GB" u="sng">
                <a:solidFill>
                  <a:schemeClr val="dk1"/>
                </a:solidFill>
                <a:latin typeface="Playwrite GB S"/>
                <a:ea typeface="Playwrite GB S"/>
                <a:cs typeface="Playwrite GB S"/>
                <a:sym typeface="Playwrite GB S"/>
              </a:rPr>
              <a:t>Year 1 Core Package for all children.</a:t>
            </a:r>
            <a:endParaRPr u="sng">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rPr lang="en-GB">
                <a:solidFill>
                  <a:schemeClr val="dk1"/>
                </a:solidFill>
                <a:latin typeface="Playwrite GB S"/>
                <a:ea typeface="Playwrite GB S"/>
                <a:cs typeface="Playwrite GB S"/>
                <a:sym typeface="Playwrite GB S"/>
              </a:rPr>
              <a:t>This will be offered free of charge for all children who have completed the relevant local visit permissions form.</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rPr lang="en-GB">
                <a:solidFill>
                  <a:schemeClr val="dk1"/>
                </a:solidFill>
                <a:latin typeface="Playwrite GB S"/>
                <a:ea typeface="Playwrite GB S"/>
                <a:cs typeface="Playwrite GB S"/>
                <a:sym typeface="Playwrite GB S"/>
              </a:rPr>
              <a:t>Experience 1:</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rPr lang="en-GB">
                <a:solidFill>
                  <a:schemeClr val="dk1"/>
                </a:solidFill>
                <a:latin typeface="Playwrite GB S"/>
                <a:ea typeface="Playwrite GB S"/>
                <a:cs typeface="Playwrite GB S"/>
                <a:sym typeface="Playwrite GB S"/>
              </a:rPr>
              <a:t>Local Educational Visit to Elmdon Park</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rPr lang="en-GB">
                <a:solidFill>
                  <a:schemeClr val="dk1"/>
                </a:solidFill>
                <a:latin typeface="Playwrite GB S"/>
                <a:ea typeface="Playwrite GB S"/>
                <a:cs typeface="Playwrite GB S"/>
                <a:sym typeface="Playwrite GB S"/>
              </a:rPr>
              <a:t>Link to Curriculum: Topic Curriculum, North, South, East and West, Geography focus. </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rPr lang="en-GB">
                <a:solidFill>
                  <a:schemeClr val="dk1"/>
                </a:solidFill>
                <a:latin typeface="Playwrite GB S"/>
                <a:ea typeface="Playwrite GB S"/>
                <a:cs typeface="Playwrite GB S"/>
                <a:sym typeface="Playwrite GB S"/>
              </a:rPr>
              <a:t>Planned timing: Summer Second Half Term.</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rPr lang="en-GB">
                <a:solidFill>
                  <a:schemeClr val="dk1"/>
                </a:solidFill>
                <a:latin typeface="Playwrite GB S"/>
                <a:ea typeface="Playwrite GB S"/>
                <a:cs typeface="Playwrite GB S"/>
                <a:sym typeface="Playwrite GB S"/>
              </a:rPr>
              <a:t>Experience 2:</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rPr lang="en-GB">
                <a:solidFill>
                  <a:schemeClr val="dk1"/>
                </a:solidFill>
                <a:latin typeface="Playwrite GB S"/>
                <a:ea typeface="Playwrite GB S"/>
                <a:cs typeface="Playwrite GB S"/>
                <a:sym typeface="Playwrite GB S"/>
              </a:rPr>
              <a:t>In School Experience: Pantomime</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rPr lang="en-GB">
                <a:solidFill>
                  <a:schemeClr val="dk1"/>
                </a:solidFill>
                <a:latin typeface="Playwrite GB S"/>
                <a:ea typeface="Playwrite GB S"/>
                <a:cs typeface="Playwrite GB S"/>
                <a:sym typeface="Playwrite GB S"/>
              </a:rPr>
              <a:t>Link to Curriculum: English</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rPr lang="en-GB">
                <a:solidFill>
                  <a:schemeClr val="dk1"/>
                </a:solidFill>
                <a:latin typeface="Playwrite GB S"/>
                <a:ea typeface="Playwrite GB S"/>
                <a:cs typeface="Playwrite GB S"/>
                <a:sym typeface="Playwrite GB S"/>
              </a:rPr>
              <a:t>Planned timing: Autumn Second Half Term.</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rPr lang="en-GB">
                <a:solidFill>
                  <a:schemeClr val="dk1"/>
                </a:solidFill>
                <a:latin typeface="Playwrite GB S"/>
                <a:ea typeface="Playwrite GB S"/>
                <a:cs typeface="Playwrite GB S"/>
                <a:sym typeface="Playwrite GB S"/>
              </a:rPr>
              <a:t>Valley PTFA, following our recent fundraising events, are looking to fund Experience Two. Many thanks to the PTFA for all their hard work and for funding what we hope will be a lovely experience for our children.</a:t>
            </a:r>
            <a:endParaRPr>
              <a:solidFill>
                <a:schemeClr val="dk1"/>
              </a:solidFill>
              <a:latin typeface="Playwrite GB S"/>
              <a:ea typeface="Playwrite GB S"/>
              <a:cs typeface="Playwrite GB S"/>
              <a:sym typeface="Playwrite GB S"/>
            </a:endParaRPr>
          </a:p>
          <a:p>
            <a:pPr indent="0" lvl="0" marL="0" marR="0" rtl="0" algn="l">
              <a:lnSpc>
                <a:spcPct val="100000"/>
              </a:lnSpc>
              <a:spcBef>
                <a:spcPts val="600"/>
              </a:spcBef>
              <a:spcAft>
                <a:spcPts val="0"/>
              </a:spcAft>
              <a:buNone/>
            </a:pPr>
            <a:r>
              <a:t/>
            </a:r>
            <a:endParaRPr sz="1100">
              <a:solidFill>
                <a:schemeClr val="dk1"/>
              </a:solidFill>
              <a:latin typeface="Playwrite GB S"/>
              <a:ea typeface="Playwrite GB S"/>
              <a:cs typeface="Playwrite GB S"/>
              <a:sym typeface="Playwrite GB 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75" name="Shape 575"/>
        <p:cNvGrpSpPr/>
        <p:nvPr/>
      </p:nvGrpSpPr>
      <p:grpSpPr>
        <a:xfrm>
          <a:off x="0" y="0"/>
          <a:ext cx="0" cy="0"/>
          <a:chOff x="0" y="0"/>
          <a:chExt cx="0" cy="0"/>
        </a:xfrm>
      </p:grpSpPr>
      <p:sp>
        <p:nvSpPr>
          <p:cNvPr id="576" name="Google Shape;576;g3fa0b6f9cc4_0_32"/>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77" name="Google Shape;577;g3fa0b6f9cc4_0_32"/>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78" name="Google Shape;578;g3fa0b6f9cc4_0_32"/>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79" name="Google Shape;579;g3fa0b6f9cc4_0_32"/>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80" name="Google Shape;580;g3fa0b6f9cc4_0_32"/>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81" name="Google Shape;581;g3fa0b6f9cc4_0_32"/>
          <p:cNvSpPr txBox="1"/>
          <p:nvPr/>
        </p:nvSpPr>
        <p:spPr>
          <a:xfrm>
            <a:off x="317501" y="2442881"/>
            <a:ext cx="3403200" cy="1972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400"/>
              <a:buFont typeface="Arial"/>
              <a:buNone/>
            </a:pPr>
            <a:r>
              <a:rPr lang="en-GB" sz="3500">
                <a:solidFill>
                  <a:schemeClr val="lt1"/>
                </a:solidFill>
                <a:latin typeface="Playwrite GB S"/>
                <a:ea typeface="Playwrite GB S"/>
                <a:cs typeface="Playwrite GB S"/>
                <a:sym typeface="Playwrite GB S"/>
              </a:rPr>
              <a:t>Trips and Visits</a:t>
            </a:r>
            <a:endParaRPr i="0" sz="500" u="none" cap="none" strike="noStrike">
              <a:solidFill>
                <a:srgbClr val="000000"/>
              </a:solidFill>
              <a:latin typeface="Playwrite GB S"/>
              <a:ea typeface="Playwrite GB S"/>
              <a:cs typeface="Playwrite GB S"/>
              <a:sym typeface="Playwrite GB S"/>
            </a:endParaRPr>
          </a:p>
        </p:txBody>
      </p:sp>
      <p:sp>
        <p:nvSpPr>
          <p:cNvPr id="582" name="Google Shape;582;g3fa0b6f9cc4_0_32"/>
          <p:cNvSpPr txBox="1"/>
          <p:nvPr/>
        </p:nvSpPr>
        <p:spPr>
          <a:xfrm>
            <a:off x="3294800" y="83600"/>
            <a:ext cx="5694300" cy="7803900"/>
          </a:xfrm>
          <a:prstGeom prst="rect">
            <a:avLst/>
          </a:prstGeom>
          <a:noFill/>
          <a:ln>
            <a:noFill/>
          </a:ln>
        </p:spPr>
        <p:txBody>
          <a:bodyPr anchorCtr="0" anchor="t" bIns="45700" lIns="91425" spcFirstLastPara="1" rIns="91425" wrap="square" tIns="45700">
            <a:spAutoFit/>
          </a:bodyPr>
          <a:lstStyle/>
          <a:p>
            <a:pPr indent="457200" lvl="0" marL="0" marR="0" rtl="0" algn="l">
              <a:lnSpc>
                <a:spcPct val="100000"/>
              </a:lnSpc>
              <a:spcBef>
                <a:spcPts val="600"/>
              </a:spcBef>
              <a:spcAft>
                <a:spcPts val="0"/>
              </a:spcAft>
              <a:buNone/>
            </a:pPr>
            <a:r>
              <a:rPr lang="en-GB" u="sng">
                <a:solidFill>
                  <a:schemeClr val="dk1"/>
                </a:solidFill>
                <a:latin typeface="Playwrite GB S"/>
                <a:ea typeface="Playwrite GB S"/>
                <a:cs typeface="Playwrite GB S"/>
                <a:sym typeface="Playwrite GB S"/>
              </a:rPr>
              <a:t>Year 1 Optional Package for children.</a:t>
            </a:r>
            <a:endParaRPr u="sng">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t/>
            </a:r>
            <a:endParaRPr u="sng">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rPr lang="en-GB">
                <a:solidFill>
                  <a:schemeClr val="dk1"/>
                </a:solidFill>
                <a:latin typeface="Playwrite GB S"/>
                <a:ea typeface="Playwrite GB S"/>
                <a:cs typeface="Playwrite GB S"/>
                <a:sym typeface="Playwrite GB S"/>
              </a:rPr>
              <a:t>This will be charged and is completely optional. An alternative offer which meets the curriculum objectives in a different way within school will be offered for any children not opting to participate in this package.</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rPr lang="en-GB">
                <a:solidFill>
                  <a:schemeClr val="dk1"/>
                </a:solidFill>
                <a:latin typeface="Playwrite GB S"/>
                <a:ea typeface="Playwrite GB S"/>
                <a:cs typeface="Playwrite GB S"/>
                <a:sym typeface="Playwrite GB S"/>
              </a:rPr>
              <a:t>Experience 1:</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rPr lang="en-GB">
                <a:solidFill>
                  <a:schemeClr val="dk1"/>
                </a:solidFill>
                <a:latin typeface="Playwrite GB S"/>
                <a:ea typeface="Playwrite GB S"/>
                <a:cs typeface="Playwrite GB S"/>
                <a:sym typeface="Playwrite GB S"/>
              </a:rPr>
              <a:t>Topic based Educational Visit to Dudley Castle</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rPr lang="en-GB">
                <a:solidFill>
                  <a:schemeClr val="dk1"/>
                </a:solidFill>
                <a:latin typeface="Playwrite GB S"/>
                <a:ea typeface="Playwrite GB S"/>
                <a:cs typeface="Playwrite GB S"/>
                <a:sym typeface="Playwrite GB S"/>
              </a:rPr>
              <a:t>Link to Curriculum: Topic, Castles, History focus.</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rPr lang="en-GB">
                <a:solidFill>
                  <a:schemeClr val="dk1"/>
                </a:solidFill>
                <a:latin typeface="Playwrite GB S"/>
                <a:ea typeface="Playwrite GB S"/>
                <a:cs typeface="Playwrite GB S"/>
                <a:sym typeface="Playwrite GB S"/>
              </a:rPr>
              <a:t>Planned timing: Spring Second Half Term.</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rPr lang="en-GB">
                <a:solidFill>
                  <a:schemeClr val="dk1"/>
                </a:solidFill>
                <a:latin typeface="Playwrite GB S"/>
                <a:ea typeface="Playwrite GB S"/>
                <a:cs typeface="Playwrite GB S"/>
                <a:sym typeface="Playwrite GB S"/>
              </a:rPr>
              <a:t>Experience 2:</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rPr lang="en-GB">
                <a:solidFill>
                  <a:schemeClr val="dk1"/>
                </a:solidFill>
                <a:latin typeface="Playwrite GB S"/>
                <a:ea typeface="Playwrite GB S"/>
                <a:cs typeface="Playwrite GB S"/>
                <a:sym typeface="Playwrite GB S"/>
              </a:rPr>
              <a:t>In School Experience: Jewish Visitor from a Synagogue</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rPr lang="en-GB">
                <a:solidFill>
                  <a:schemeClr val="dk1"/>
                </a:solidFill>
                <a:latin typeface="Playwrite GB S"/>
                <a:ea typeface="Playwrite GB S"/>
                <a:cs typeface="Playwrite GB S"/>
                <a:sym typeface="Playwrite GB S"/>
              </a:rPr>
              <a:t>Link to Curriculum: RE</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rPr lang="en-GB">
                <a:solidFill>
                  <a:schemeClr val="dk1"/>
                </a:solidFill>
                <a:latin typeface="Playwrite GB S"/>
                <a:ea typeface="Playwrite GB S"/>
                <a:cs typeface="Playwrite GB S"/>
                <a:sym typeface="Playwrite GB S"/>
              </a:rPr>
              <a:t>Planned timing: Summer First Half Term.</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t/>
            </a:r>
            <a:endParaRPr>
              <a:solidFill>
                <a:schemeClr val="dk1"/>
              </a:solidFill>
              <a:latin typeface="Playwrite GB S"/>
              <a:ea typeface="Playwrite GB S"/>
              <a:cs typeface="Playwrite GB S"/>
              <a:sym typeface="Playwrite GB S"/>
            </a:endParaRPr>
          </a:p>
          <a:p>
            <a:pPr indent="0" lvl="0" marL="457200" rtl="0" algn="l">
              <a:spcBef>
                <a:spcPts val="600"/>
              </a:spcBef>
              <a:spcAft>
                <a:spcPts val="0"/>
              </a:spcAft>
              <a:buClr>
                <a:schemeClr val="dk1"/>
              </a:buClr>
              <a:buSzPts val="1100"/>
              <a:buFont typeface="Arial"/>
              <a:buNone/>
            </a:pPr>
            <a:r>
              <a:rPr lang="en-GB">
                <a:solidFill>
                  <a:schemeClr val="dk1"/>
                </a:solidFill>
                <a:latin typeface="Playwrite GB S"/>
                <a:ea typeface="Playwrite GB S"/>
                <a:cs typeface="Playwrite GB S"/>
                <a:sym typeface="Playwrite GB S"/>
              </a:rPr>
              <a:t>The cost for this package will be £42 or £21 for *pupil premium entitled children.</a:t>
            </a:r>
            <a:endParaRPr>
              <a:solidFill>
                <a:schemeClr val="dk1"/>
              </a:solidFill>
              <a:latin typeface="Playwrite GB S"/>
              <a:ea typeface="Playwrite GB S"/>
              <a:cs typeface="Playwrite GB S"/>
              <a:sym typeface="Playwrite GB S"/>
            </a:endParaRPr>
          </a:p>
          <a:p>
            <a:pPr indent="0" lvl="0" marL="457200" rtl="0" algn="l">
              <a:spcBef>
                <a:spcPts val="600"/>
              </a:spcBef>
              <a:spcAft>
                <a:spcPts val="0"/>
              </a:spcAft>
              <a:buClr>
                <a:schemeClr val="dk1"/>
              </a:buClr>
              <a:buSzPts val="1100"/>
              <a:buFont typeface="Arial"/>
              <a:buNone/>
            </a:pPr>
            <a:r>
              <a:t/>
            </a:r>
            <a:endParaRPr>
              <a:solidFill>
                <a:schemeClr val="dk1"/>
              </a:solidFill>
              <a:latin typeface="Playwrite GB S"/>
              <a:ea typeface="Playwrite GB S"/>
              <a:cs typeface="Playwrite GB S"/>
              <a:sym typeface="Playwrite GB S"/>
            </a:endParaRPr>
          </a:p>
          <a:p>
            <a:pPr indent="0" lvl="0" marL="457200" rtl="0" algn="l">
              <a:spcBef>
                <a:spcPts val="600"/>
              </a:spcBef>
              <a:spcAft>
                <a:spcPts val="0"/>
              </a:spcAft>
              <a:buClr>
                <a:schemeClr val="dk1"/>
              </a:buClr>
              <a:buSzPts val="1100"/>
              <a:buFont typeface="Arial"/>
              <a:buNone/>
            </a:pPr>
            <a:r>
              <a:rPr lang="en-GB">
                <a:solidFill>
                  <a:schemeClr val="dk1"/>
                </a:solidFill>
                <a:latin typeface="Playwrite GB S"/>
                <a:ea typeface="Playwrite GB S"/>
                <a:cs typeface="Playwrite GB S"/>
                <a:sym typeface="Playwrite GB S"/>
              </a:rPr>
              <a:t>This can be paid in two instalments.</a:t>
            </a:r>
            <a:endParaRPr>
              <a:solidFill>
                <a:schemeClr val="dk1"/>
              </a:solidFill>
              <a:latin typeface="Playwrite GB S"/>
              <a:ea typeface="Playwrite GB S"/>
              <a:cs typeface="Playwrite GB S"/>
              <a:sym typeface="Playwrite GB S"/>
            </a:endParaRPr>
          </a:p>
          <a:p>
            <a:pPr indent="0" lvl="0" marL="457200" rtl="0" algn="l">
              <a:spcBef>
                <a:spcPts val="600"/>
              </a:spcBef>
              <a:spcAft>
                <a:spcPts val="0"/>
              </a:spcAft>
              <a:buClr>
                <a:schemeClr val="dk1"/>
              </a:buClr>
              <a:buSzPts val="1100"/>
              <a:buFont typeface="Arial"/>
              <a:buNone/>
            </a:pPr>
            <a:r>
              <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t/>
            </a:r>
            <a:endParaRPr>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t/>
            </a:r>
            <a:endParaRPr sz="1100">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t/>
            </a:r>
            <a:endParaRPr sz="1100">
              <a:solidFill>
                <a:schemeClr val="dk1"/>
              </a:solidFill>
              <a:latin typeface="Playwrite GB S"/>
              <a:ea typeface="Playwrite GB S"/>
              <a:cs typeface="Playwrite GB S"/>
              <a:sym typeface="Playwrite GB 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87" name="Shape 587"/>
        <p:cNvGrpSpPr/>
        <p:nvPr/>
      </p:nvGrpSpPr>
      <p:grpSpPr>
        <a:xfrm>
          <a:off x="0" y="0"/>
          <a:ext cx="0" cy="0"/>
          <a:chOff x="0" y="0"/>
          <a:chExt cx="0" cy="0"/>
        </a:xfrm>
      </p:grpSpPr>
      <p:sp>
        <p:nvSpPr>
          <p:cNvPr id="588" name="Google Shape;588;g3fa0b6f9cc4_0_54"/>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89" name="Google Shape;589;g3fa0b6f9cc4_0_54"/>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90" name="Google Shape;590;g3fa0b6f9cc4_0_54"/>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91" name="Google Shape;591;g3fa0b6f9cc4_0_54"/>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92" name="Google Shape;592;g3fa0b6f9cc4_0_54"/>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593" name="Google Shape;593;g3fa0b6f9cc4_0_54"/>
          <p:cNvSpPr txBox="1"/>
          <p:nvPr/>
        </p:nvSpPr>
        <p:spPr>
          <a:xfrm>
            <a:off x="317501" y="2442881"/>
            <a:ext cx="3403200" cy="1972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400"/>
              <a:buFont typeface="Arial"/>
              <a:buNone/>
            </a:pPr>
            <a:r>
              <a:rPr lang="en-GB" sz="3500">
                <a:solidFill>
                  <a:schemeClr val="lt1"/>
                </a:solidFill>
                <a:latin typeface="Playwrite GB S"/>
                <a:ea typeface="Playwrite GB S"/>
                <a:cs typeface="Playwrite GB S"/>
                <a:sym typeface="Playwrite GB S"/>
              </a:rPr>
              <a:t>Trips and Visits</a:t>
            </a:r>
            <a:endParaRPr i="0" sz="500" u="none" cap="none" strike="noStrike">
              <a:solidFill>
                <a:srgbClr val="000000"/>
              </a:solidFill>
              <a:latin typeface="Playwrite GB S"/>
              <a:ea typeface="Playwrite GB S"/>
              <a:cs typeface="Playwrite GB S"/>
              <a:sym typeface="Playwrite GB S"/>
            </a:endParaRPr>
          </a:p>
        </p:txBody>
      </p:sp>
      <p:sp>
        <p:nvSpPr>
          <p:cNvPr id="594" name="Google Shape;594;g3fa0b6f9cc4_0_54"/>
          <p:cNvSpPr txBox="1"/>
          <p:nvPr/>
        </p:nvSpPr>
        <p:spPr>
          <a:xfrm>
            <a:off x="3124625" y="83600"/>
            <a:ext cx="6019500" cy="7095900"/>
          </a:xfrm>
          <a:prstGeom prst="rect">
            <a:avLst/>
          </a:prstGeom>
          <a:noFill/>
          <a:ln>
            <a:noFill/>
          </a:ln>
        </p:spPr>
        <p:txBody>
          <a:bodyPr anchorCtr="0" anchor="t" bIns="45700" lIns="91425" spcFirstLastPara="1" rIns="91425" wrap="square" tIns="45700">
            <a:spAutoFit/>
          </a:bodyPr>
          <a:lstStyle/>
          <a:p>
            <a:pPr indent="0" lvl="0" marL="457200" rtl="0" algn="l">
              <a:spcBef>
                <a:spcPts val="600"/>
              </a:spcBef>
              <a:spcAft>
                <a:spcPts val="0"/>
              </a:spcAft>
              <a:buClr>
                <a:schemeClr val="dk1"/>
              </a:buClr>
              <a:buSzPts val="1100"/>
              <a:buFont typeface="Arial"/>
              <a:buNone/>
            </a:pPr>
            <a:r>
              <a:rPr lang="en-GB" sz="1300">
                <a:solidFill>
                  <a:schemeClr val="dk1"/>
                </a:solidFill>
                <a:latin typeface="Playwrite GB S"/>
                <a:ea typeface="Playwrite GB S"/>
                <a:cs typeface="Playwrite GB S"/>
                <a:sym typeface="Playwrite GB S"/>
              </a:rPr>
              <a:t>Instalment one will be a deposit of £21 and confirmation you wish to opt into this package for your child and must be received by </a:t>
            </a:r>
            <a:r>
              <a:rPr lang="en-GB" sz="1300" u="sng">
                <a:solidFill>
                  <a:schemeClr val="dk1"/>
                </a:solidFill>
                <a:latin typeface="Playwrite GB S"/>
                <a:ea typeface="Playwrite GB S"/>
                <a:cs typeface="Playwrite GB S"/>
                <a:sym typeface="Playwrite GB S"/>
              </a:rPr>
              <a:t>14th September 2026</a:t>
            </a:r>
            <a:r>
              <a:rPr lang="en-GB" sz="1300">
                <a:solidFill>
                  <a:schemeClr val="dk1"/>
                </a:solidFill>
                <a:latin typeface="Playwrite GB S"/>
                <a:ea typeface="Playwrite GB S"/>
                <a:cs typeface="Playwrite GB S"/>
                <a:sym typeface="Playwrite GB S"/>
              </a:rPr>
              <a:t>. For children entitled to pupil premium funding, this payment will be £10.50.</a:t>
            </a:r>
            <a:endParaRPr sz="1300">
              <a:solidFill>
                <a:schemeClr val="dk1"/>
              </a:solidFill>
              <a:latin typeface="Playwrite GB S"/>
              <a:ea typeface="Playwrite GB S"/>
              <a:cs typeface="Playwrite GB S"/>
              <a:sym typeface="Playwrite GB S"/>
            </a:endParaRPr>
          </a:p>
          <a:p>
            <a:pPr indent="0" lvl="0" marL="457200" rtl="0" algn="l">
              <a:spcBef>
                <a:spcPts val="600"/>
              </a:spcBef>
              <a:spcAft>
                <a:spcPts val="0"/>
              </a:spcAft>
              <a:buClr>
                <a:schemeClr val="dk1"/>
              </a:buClr>
              <a:buSzPts val="1100"/>
              <a:buFont typeface="Arial"/>
              <a:buNone/>
            </a:pPr>
            <a:r>
              <a:t/>
            </a:r>
            <a:endParaRPr sz="1300">
              <a:solidFill>
                <a:schemeClr val="dk1"/>
              </a:solidFill>
              <a:latin typeface="Playwrite GB S"/>
              <a:ea typeface="Playwrite GB S"/>
              <a:cs typeface="Playwrite GB S"/>
              <a:sym typeface="Playwrite GB S"/>
            </a:endParaRPr>
          </a:p>
          <a:p>
            <a:pPr indent="0" lvl="0" marL="457200" rtl="0" algn="l">
              <a:spcBef>
                <a:spcPts val="600"/>
              </a:spcBef>
              <a:spcAft>
                <a:spcPts val="0"/>
              </a:spcAft>
              <a:buClr>
                <a:schemeClr val="dk1"/>
              </a:buClr>
              <a:buSzPts val="1100"/>
              <a:buFont typeface="Arial"/>
              <a:buNone/>
            </a:pPr>
            <a:r>
              <a:rPr lang="en-GB" sz="1300">
                <a:solidFill>
                  <a:schemeClr val="dk1"/>
                </a:solidFill>
                <a:latin typeface="Playwrite GB S"/>
                <a:ea typeface="Playwrite GB S"/>
                <a:cs typeface="Playwrite GB S"/>
                <a:sym typeface="Playwrite GB S"/>
              </a:rPr>
              <a:t>Instalment two will be a further £21 and can be paid at the same time or at any point prior to </a:t>
            </a:r>
            <a:r>
              <a:rPr lang="en-GB" sz="1300" u="sng">
                <a:solidFill>
                  <a:schemeClr val="dk1"/>
                </a:solidFill>
                <a:latin typeface="Playwrite GB S"/>
                <a:ea typeface="Playwrite GB S"/>
                <a:cs typeface="Playwrite GB S"/>
                <a:sym typeface="Playwrite GB S"/>
              </a:rPr>
              <a:t>1st February 2027</a:t>
            </a:r>
            <a:r>
              <a:rPr lang="en-GB" sz="1300">
                <a:solidFill>
                  <a:schemeClr val="dk1"/>
                </a:solidFill>
                <a:latin typeface="Playwrite GB S"/>
                <a:ea typeface="Playwrite GB S"/>
                <a:cs typeface="Playwrite GB S"/>
                <a:sym typeface="Playwrite GB S"/>
              </a:rPr>
              <a:t> to suit parents regardless of the date of the trip. For children entitled to pupil premium funding, the second payment will also be £10.50. </a:t>
            </a:r>
            <a:endParaRPr sz="1300">
              <a:solidFill>
                <a:schemeClr val="dk1"/>
              </a:solidFill>
              <a:latin typeface="Playwrite GB S"/>
              <a:ea typeface="Playwrite GB S"/>
              <a:cs typeface="Playwrite GB S"/>
              <a:sym typeface="Playwrite GB S"/>
            </a:endParaRPr>
          </a:p>
          <a:p>
            <a:pPr indent="0" lvl="0" marL="457200" rtl="0" algn="l">
              <a:spcBef>
                <a:spcPts val="600"/>
              </a:spcBef>
              <a:spcAft>
                <a:spcPts val="0"/>
              </a:spcAft>
              <a:buClr>
                <a:schemeClr val="dk1"/>
              </a:buClr>
              <a:buSzPts val="1100"/>
              <a:buFont typeface="Arial"/>
              <a:buNone/>
            </a:pPr>
            <a:r>
              <a:t/>
            </a:r>
            <a:endParaRPr sz="1300">
              <a:solidFill>
                <a:schemeClr val="dk1"/>
              </a:solidFill>
              <a:latin typeface="Playwrite GB S"/>
              <a:ea typeface="Playwrite GB S"/>
              <a:cs typeface="Playwrite GB S"/>
              <a:sym typeface="Playwrite GB S"/>
            </a:endParaRPr>
          </a:p>
          <a:p>
            <a:pPr indent="0" lvl="0" marL="457200" rtl="0" algn="l">
              <a:spcBef>
                <a:spcPts val="600"/>
              </a:spcBef>
              <a:spcAft>
                <a:spcPts val="0"/>
              </a:spcAft>
              <a:buClr>
                <a:schemeClr val="dk1"/>
              </a:buClr>
              <a:buSzPts val="1100"/>
              <a:buFont typeface="Arial"/>
              <a:buNone/>
            </a:pPr>
            <a:r>
              <a:rPr lang="en-GB" sz="1300">
                <a:solidFill>
                  <a:schemeClr val="dk1"/>
                </a:solidFill>
                <a:latin typeface="Playwrite GB S"/>
                <a:ea typeface="Playwrite GB S"/>
                <a:cs typeface="Playwrite GB S"/>
                <a:sym typeface="Playwrite GB S"/>
              </a:rPr>
              <a:t>By paying instalment one and consenting to the trip, you agree to pay the full amount by 1st February 2027.</a:t>
            </a:r>
            <a:endParaRPr sz="1300">
              <a:solidFill>
                <a:schemeClr val="dk1"/>
              </a:solidFill>
              <a:latin typeface="Playwrite GB S"/>
              <a:ea typeface="Playwrite GB S"/>
              <a:cs typeface="Playwrite GB S"/>
              <a:sym typeface="Playwrite GB S"/>
            </a:endParaRPr>
          </a:p>
          <a:p>
            <a:pPr indent="0" lvl="0" marL="457200" rtl="0" algn="l">
              <a:spcBef>
                <a:spcPts val="600"/>
              </a:spcBef>
              <a:spcAft>
                <a:spcPts val="0"/>
              </a:spcAft>
              <a:buClr>
                <a:schemeClr val="dk1"/>
              </a:buClr>
              <a:buSzPts val="1100"/>
              <a:buFont typeface="Arial"/>
              <a:buNone/>
            </a:pPr>
            <a:r>
              <a:t/>
            </a:r>
            <a:endParaRPr sz="1300">
              <a:solidFill>
                <a:schemeClr val="dk1"/>
              </a:solidFill>
              <a:latin typeface="Playwrite GB S"/>
              <a:ea typeface="Playwrite GB S"/>
              <a:cs typeface="Playwrite GB S"/>
              <a:sym typeface="Playwrite GB S"/>
            </a:endParaRPr>
          </a:p>
          <a:p>
            <a:pPr indent="0" lvl="0" marL="457200" rtl="0" algn="l">
              <a:spcBef>
                <a:spcPts val="600"/>
              </a:spcBef>
              <a:spcAft>
                <a:spcPts val="0"/>
              </a:spcAft>
              <a:buClr>
                <a:schemeClr val="dk1"/>
              </a:buClr>
              <a:buSzPts val="1100"/>
              <a:buFont typeface="Arial"/>
              <a:buNone/>
            </a:pPr>
            <a:r>
              <a:rPr lang="en-GB" sz="1300">
                <a:solidFill>
                  <a:schemeClr val="dk1"/>
                </a:solidFill>
                <a:latin typeface="Playwrite GB S"/>
                <a:ea typeface="Playwrite GB S"/>
                <a:cs typeface="Playwrite GB S"/>
                <a:sym typeface="Playwrite GB S"/>
              </a:rPr>
              <a:t>*For further information about pupil premium funding, please contact the school office /  visit our website.</a:t>
            </a:r>
            <a:endParaRPr sz="1300">
              <a:solidFill>
                <a:schemeClr val="dk1"/>
              </a:solidFill>
              <a:latin typeface="Playwrite GB S"/>
              <a:ea typeface="Playwrite GB S"/>
              <a:cs typeface="Playwrite GB S"/>
              <a:sym typeface="Playwrite GB S"/>
            </a:endParaRPr>
          </a:p>
          <a:p>
            <a:pPr indent="0" lvl="0" marL="457200" rtl="0" algn="l">
              <a:spcBef>
                <a:spcPts val="600"/>
              </a:spcBef>
              <a:spcAft>
                <a:spcPts val="0"/>
              </a:spcAft>
              <a:buClr>
                <a:schemeClr val="dk1"/>
              </a:buClr>
              <a:buSzPts val="1100"/>
              <a:buFont typeface="Arial"/>
              <a:buNone/>
            </a:pPr>
            <a:r>
              <a:t/>
            </a:r>
            <a:endParaRPr sz="1300">
              <a:solidFill>
                <a:schemeClr val="dk1"/>
              </a:solidFill>
              <a:latin typeface="Playwrite GB S"/>
              <a:ea typeface="Playwrite GB S"/>
              <a:cs typeface="Playwrite GB S"/>
              <a:sym typeface="Playwrite GB S"/>
            </a:endParaRPr>
          </a:p>
          <a:p>
            <a:pPr indent="0" lvl="0" marL="457200" rtl="0" algn="l">
              <a:spcBef>
                <a:spcPts val="600"/>
              </a:spcBef>
              <a:spcAft>
                <a:spcPts val="0"/>
              </a:spcAft>
              <a:buClr>
                <a:schemeClr val="dk1"/>
              </a:buClr>
              <a:buSzPts val="1100"/>
              <a:buFont typeface="Arial"/>
              <a:buNone/>
            </a:pPr>
            <a:r>
              <a:rPr lang="en-GB" sz="1300">
                <a:solidFill>
                  <a:schemeClr val="dk1"/>
                </a:solidFill>
                <a:latin typeface="Playwrite GB S"/>
                <a:ea typeface="Playwrite GB S"/>
                <a:cs typeface="Playwrite GB S"/>
                <a:sym typeface="Playwrite GB S"/>
              </a:rPr>
              <a:t>The optional trip package is available on your Parent Pay account.</a:t>
            </a:r>
            <a:endParaRPr sz="1300">
              <a:solidFill>
                <a:schemeClr val="dk1"/>
              </a:solidFill>
              <a:latin typeface="Playwrite GB S"/>
              <a:ea typeface="Playwrite GB S"/>
              <a:cs typeface="Playwrite GB S"/>
              <a:sym typeface="Playwrite GB S"/>
            </a:endParaRPr>
          </a:p>
          <a:p>
            <a:pPr indent="0" lvl="0" marL="0" rtl="0" algn="l">
              <a:spcBef>
                <a:spcPts val="600"/>
              </a:spcBef>
              <a:spcAft>
                <a:spcPts val="0"/>
              </a:spcAft>
              <a:buClr>
                <a:schemeClr val="dk1"/>
              </a:buClr>
              <a:buSzPts val="1100"/>
              <a:buFont typeface="Arial"/>
              <a:buNone/>
            </a:pPr>
            <a:r>
              <a:t/>
            </a:r>
            <a:endParaRPr sz="1300">
              <a:solidFill>
                <a:schemeClr val="dk1"/>
              </a:solidFill>
              <a:latin typeface="Playwrite GB S"/>
              <a:ea typeface="Playwrite GB S"/>
              <a:cs typeface="Playwrite GB S"/>
              <a:sym typeface="Playwrite GB S"/>
            </a:endParaRPr>
          </a:p>
          <a:p>
            <a:pPr indent="0" lvl="0" marL="457200" rtl="0" algn="l">
              <a:spcBef>
                <a:spcPts val="600"/>
              </a:spcBef>
              <a:spcAft>
                <a:spcPts val="0"/>
              </a:spcAft>
              <a:buClr>
                <a:schemeClr val="dk1"/>
              </a:buClr>
              <a:buSzPts val="1100"/>
              <a:buFont typeface="Arial"/>
              <a:buNone/>
            </a:pPr>
            <a:r>
              <a:rPr lang="en-GB" sz="1300">
                <a:solidFill>
                  <a:schemeClr val="dk1"/>
                </a:solidFill>
                <a:latin typeface="Playwrite GB S"/>
                <a:ea typeface="Playwrite GB S"/>
                <a:cs typeface="Playwrite GB S"/>
                <a:sym typeface="Playwrite GB S"/>
              </a:rPr>
              <a:t>If any families would like to opt in to this package but are unable to for financial reasons, please arrange to speak to a member of SLT before 14th September 2026 and we will do our best to help. We are keen for no child who wishes to go to be unable to for financial reasons.</a:t>
            </a:r>
            <a:endParaRPr sz="1300">
              <a:solidFill>
                <a:schemeClr val="dk1"/>
              </a:solidFill>
              <a:latin typeface="Playwrite GB S"/>
              <a:ea typeface="Playwrite GB S"/>
              <a:cs typeface="Playwrite GB S"/>
              <a:sym typeface="Playwrite GB S"/>
            </a:endParaRPr>
          </a:p>
          <a:p>
            <a:pPr indent="0" lvl="0" marL="457200" rtl="0" algn="l">
              <a:spcBef>
                <a:spcPts val="600"/>
              </a:spcBef>
              <a:spcAft>
                <a:spcPts val="0"/>
              </a:spcAft>
              <a:buClr>
                <a:schemeClr val="dk1"/>
              </a:buClr>
              <a:buSzPts val="1100"/>
              <a:buFont typeface="Arial"/>
              <a:buNone/>
            </a:pPr>
            <a:r>
              <a:t/>
            </a:r>
            <a:endParaRPr sz="1300">
              <a:solidFill>
                <a:schemeClr val="dk1"/>
              </a:solidFill>
              <a:latin typeface="Playwrite GB S"/>
              <a:ea typeface="Playwrite GB S"/>
              <a:cs typeface="Playwrite GB S"/>
              <a:sym typeface="Playwrite GB S"/>
            </a:endParaRPr>
          </a:p>
          <a:p>
            <a:pPr indent="0" lvl="0" marL="457200" rtl="0" algn="l">
              <a:spcBef>
                <a:spcPts val="600"/>
              </a:spcBef>
              <a:spcAft>
                <a:spcPts val="0"/>
              </a:spcAft>
              <a:buClr>
                <a:schemeClr val="dk1"/>
              </a:buClr>
              <a:buSzPts val="1100"/>
              <a:buFont typeface="Arial"/>
              <a:buNone/>
            </a:pPr>
            <a:r>
              <a:rPr lang="en-GB" sz="1300">
                <a:solidFill>
                  <a:schemeClr val="dk1"/>
                </a:solidFill>
                <a:latin typeface="Playwrite GB S"/>
                <a:ea typeface="Playwrite GB S"/>
                <a:cs typeface="Playwrite GB S"/>
                <a:sym typeface="Playwrite GB S"/>
              </a:rPr>
              <a:t>Please note, part of this package will rely on sufficient numbers of volunteers so could be cancelled should we be unable to achieve this nearer the time. If part of this package is cancelled however, the full relevant refund will be given.</a:t>
            </a:r>
            <a:endParaRPr sz="1300">
              <a:solidFill>
                <a:schemeClr val="dk1"/>
              </a:solidFill>
              <a:latin typeface="Playwrite GB S"/>
              <a:ea typeface="Playwrite GB S"/>
              <a:cs typeface="Playwrite GB S"/>
              <a:sym typeface="Playwrite GB S"/>
            </a:endParaRPr>
          </a:p>
          <a:p>
            <a:pPr indent="0" lvl="0" marL="457200" marR="0" rtl="0" algn="l">
              <a:lnSpc>
                <a:spcPct val="100000"/>
              </a:lnSpc>
              <a:spcBef>
                <a:spcPts val="600"/>
              </a:spcBef>
              <a:spcAft>
                <a:spcPts val="0"/>
              </a:spcAft>
              <a:buNone/>
            </a:pPr>
            <a:r>
              <a:t/>
            </a:r>
            <a:endParaRPr sz="1300" u="sng">
              <a:solidFill>
                <a:schemeClr val="dk1"/>
              </a:solidFill>
              <a:latin typeface="Playwrite GB S"/>
              <a:ea typeface="Playwrite GB S"/>
              <a:cs typeface="Playwrite GB S"/>
              <a:sym typeface="Playwrite GB 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9" name="Shape 599"/>
        <p:cNvGrpSpPr/>
        <p:nvPr/>
      </p:nvGrpSpPr>
      <p:grpSpPr>
        <a:xfrm>
          <a:off x="0" y="0"/>
          <a:ext cx="0" cy="0"/>
          <a:chOff x="0" y="0"/>
          <a:chExt cx="0" cy="0"/>
        </a:xfrm>
      </p:grpSpPr>
      <p:grpSp>
        <p:nvGrpSpPr>
          <p:cNvPr id="600" name="Google Shape;600;p22"/>
          <p:cNvGrpSpPr/>
          <p:nvPr/>
        </p:nvGrpSpPr>
        <p:grpSpPr>
          <a:xfrm>
            <a:off x="0" y="0"/>
            <a:ext cx="9144000" cy="6858000"/>
            <a:chOff x="0" y="0"/>
            <a:chExt cx="12192000" cy="6858000"/>
          </a:xfrm>
        </p:grpSpPr>
        <p:sp>
          <p:nvSpPr>
            <p:cNvPr id="601" name="Google Shape;601;p22"/>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02" name="Google Shape;602;p22"/>
            <p:cNvSpPr/>
            <p:nvPr/>
          </p:nvSpPr>
          <p:spPr>
            <a:xfrm>
              <a:off x="0"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03" name="Google Shape;603;p22"/>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04" name="Google Shape;604;p22"/>
            <p:cNvSpPr/>
            <p:nvPr/>
          </p:nvSpPr>
          <p:spPr>
            <a:xfrm>
              <a:off x="8609012" y="5867400"/>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05" name="Google Shape;605;p22"/>
            <p:cNvSpPr/>
            <p:nvPr/>
          </p:nvSpPr>
          <p:spPr>
            <a:xfrm>
              <a:off x="860901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06" name="Google Shape;606;p22"/>
            <p:cNvSpPr/>
            <p:nvPr/>
          </p:nvSpPr>
          <p:spPr>
            <a:xfrm>
              <a:off x="7999412" y="8464"/>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07" name="Google Shape;607;p22"/>
            <p:cNvSpPr/>
            <p:nvPr/>
          </p:nvSpPr>
          <p:spPr>
            <a:xfrm rot="-589932">
              <a:off x="8490951" y="17975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608" name="Google Shape;608;p22"/>
            <p:cNvSpPr/>
            <p:nvPr/>
          </p:nvSpPr>
          <p:spPr>
            <a:xfrm>
              <a:off x="459506" y="1866405"/>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609" name="Google Shape;609;p22"/>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sp>
        <p:nvSpPr>
          <p:cNvPr id="610" name="Google Shape;610;p22"/>
          <p:cNvSpPr/>
          <p:nvPr/>
        </p:nvSpPr>
        <p:spPr>
          <a:xfrm>
            <a:off x="7828359" y="0"/>
            <a:ext cx="514350" cy="1143000"/>
          </a:xfrm>
          <a:prstGeom prst="rect">
            <a:avLst/>
          </a:prstGeom>
          <a:solidFill>
            <a:schemeClr val="accent1"/>
          </a:solidFill>
          <a:ln>
            <a:noFill/>
          </a:ln>
          <a:effectLst>
            <a:outerShdw blurRad="38100" rotWithShape="0" dir="5400000" dist="25400">
              <a:srgbClr val="000000">
                <a:alpha val="43922"/>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11" name="Google Shape;611;p22"/>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12" name="Google Shape;612;p22"/>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13" name="Google Shape;613;p22"/>
          <p:cNvSpPr/>
          <p:nvPr/>
        </p:nvSpPr>
        <p:spPr>
          <a:xfrm rot="-5677511">
            <a:off x="1942938" y="1881194"/>
            <a:ext cx="3299407"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614" name="Google Shape;614;p22"/>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615" name="Google Shape;615;p22"/>
          <p:cNvSpPr/>
          <p:nvPr/>
        </p:nvSpPr>
        <p:spPr>
          <a:xfrm>
            <a:off x="0" y="1587"/>
            <a:ext cx="9144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616" name="Google Shape;616;p22"/>
          <p:cNvSpPr txBox="1"/>
          <p:nvPr/>
        </p:nvSpPr>
        <p:spPr>
          <a:xfrm>
            <a:off x="443345" y="1130603"/>
            <a:ext cx="3028354" cy="4596794"/>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000000"/>
              </a:buClr>
              <a:buSzPts val="4000"/>
              <a:buFont typeface="Arial"/>
              <a:buNone/>
            </a:pPr>
            <a:r>
              <a:rPr i="0" lang="en-GB" sz="3600" u="none" cap="none" strike="noStrike">
                <a:solidFill>
                  <a:srgbClr val="EBEBEB"/>
                </a:solidFill>
                <a:latin typeface="Playwrite GB S"/>
                <a:ea typeface="Playwrite GB S"/>
                <a:cs typeface="Playwrite GB S"/>
                <a:sym typeface="Playwrite GB S"/>
              </a:rPr>
              <a:t>This Year’s Assessments</a:t>
            </a:r>
            <a:endParaRPr i="0" sz="1000" u="none" cap="none" strike="noStrike">
              <a:solidFill>
                <a:srgbClr val="000000"/>
              </a:solidFill>
              <a:latin typeface="Playwrite GB S"/>
              <a:ea typeface="Playwrite GB S"/>
              <a:cs typeface="Playwrite GB S"/>
              <a:sym typeface="Playwrite GB S"/>
            </a:endParaRPr>
          </a:p>
        </p:txBody>
      </p:sp>
      <p:sp>
        <p:nvSpPr>
          <p:cNvPr id="617" name="Google Shape;617;p22"/>
          <p:cNvSpPr txBox="1"/>
          <p:nvPr/>
        </p:nvSpPr>
        <p:spPr>
          <a:xfrm>
            <a:off x="3976127" y="388876"/>
            <a:ext cx="4925400" cy="4289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i="0" lang="en-GB" sz="1800" u="none" cap="none" strike="noStrike">
                <a:solidFill>
                  <a:schemeClr val="dk1"/>
                </a:solidFill>
                <a:latin typeface="Playwrite GB S"/>
                <a:ea typeface="Playwrite GB S"/>
                <a:cs typeface="Playwrite GB S"/>
                <a:sym typeface="Playwrite GB S"/>
              </a:rPr>
              <a:t>In Year 1, the children must complete a phonics assessment in June. This is a test of the children’s ability to read words and to segment and blend unfamiliar words. </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i="0" sz="1800" u="none" cap="none" strike="noStrike">
              <a:solidFill>
                <a:schemeClr val="dk1"/>
              </a:solidFill>
              <a:latin typeface="Playwrite GB S"/>
              <a:ea typeface="Playwrite GB S"/>
              <a:cs typeface="Playwrite GB S"/>
              <a:sym typeface="Playwrite GB S"/>
            </a:endParaRPr>
          </a:p>
          <a:p>
            <a:pPr indent="-285750" lvl="0" marL="285750" marR="0" rtl="0" algn="l">
              <a:lnSpc>
                <a:spcPct val="100000"/>
              </a:lnSpc>
              <a:spcBef>
                <a:spcPts val="0"/>
              </a:spcBef>
              <a:spcAft>
                <a:spcPts val="0"/>
              </a:spcAft>
              <a:buClr>
                <a:schemeClr val="dk1"/>
              </a:buClr>
              <a:buSzPts val="1800"/>
              <a:buFont typeface="Playwrite GB S"/>
              <a:buChar char="•"/>
            </a:pPr>
            <a:r>
              <a:rPr i="0" lang="en-GB" sz="1800" u="none" cap="none" strike="noStrike">
                <a:solidFill>
                  <a:schemeClr val="dk1"/>
                </a:solidFill>
                <a:latin typeface="Playwrite GB S"/>
                <a:ea typeface="Playwrite GB S"/>
                <a:cs typeface="Playwrite GB S"/>
                <a:sym typeface="Playwrite GB S"/>
              </a:rPr>
              <a:t>A good way to prepare is to start early and build a regular routine practising reading real and alien words and encouraging your child to orally sound out the word and blend them together. </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i="0" lang="en-GB" sz="1800" u="none" cap="none" strike="noStrike">
                <a:solidFill>
                  <a:schemeClr val="dk1"/>
                </a:solidFill>
                <a:latin typeface="Playwrite GB S"/>
                <a:ea typeface="Playwrite GB S"/>
                <a:cs typeface="Playwrite GB S"/>
                <a:sym typeface="Playwrite GB S"/>
              </a:rPr>
              <a:t>•We will provide more information at the Year 1 Phonics Workshops. </a:t>
            </a:r>
            <a:endParaRPr i="0" sz="1800" u="none" cap="none" strike="noStrike">
              <a:solidFill>
                <a:schemeClr val="dk1"/>
              </a:solidFill>
              <a:latin typeface="Playwrite GB S"/>
              <a:ea typeface="Playwrite GB S"/>
              <a:cs typeface="Playwrite GB S"/>
              <a:sym typeface="Playwrite GB 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22" name="Shape 622"/>
        <p:cNvGrpSpPr/>
        <p:nvPr/>
      </p:nvGrpSpPr>
      <p:grpSpPr>
        <a:xfrm>
          <a:off x="0" y="0"/>
          <a:ext cx="0" cy="0"/>
          <a:chOff x="0" y="0"/>
          <a:chExt cx="0" cy="0"/>
        </a:xfrm>
      </p:grpSpPr>
      <p:sp>
        <p:nvSpPr>
          <p:cNvPr id="623" name="Google Shape;623;p23"/>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24" name="Google Shape;624;p23"/>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25" name="Google Shape;625;p23"/>
          <p:cNvSpPr/>
          <p:nvPr/>
        </p:nvSpPr>
        <p:spPr>
          <a:xfrm rot="-5677511">
            <a:off x="1942938" y="1881194"/>
            <a:ext cx="3299407"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26" name="Google Shape;626;p23"/>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i="0" sz="1800" u="none" cap="none" strike="noStrike">
              <a:solidFill>
                <a:schemeClr val="lt1"/>
              </a:solidFill>
              <a:latin typeface="Playwrite GB S"/>
              <a:ea typeface="Playwrite GB S"/>
              <a:cs typeface="Playwrite GB S"/>
              <a:sym typeface="Playwrite GB S"/>
            </a:endParaRPr>
          </a:p>
        </p:txBody>
      </p:sp>
      <p:sp>
        <p:nvSpPr>
          <p:cNvPr id="627" name="Google Shape;627;p23"/>
          <p:cNvSpPr/>
          <p:nvPr/>
        </p:nvSpPr>
        <p:spPr>
          <a:xfrm>
            <a:off x="0" y="1587"/>
            <a:ext cx="9144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28" name="Google Shape;628;p23"/>
          <p:cNvSpPr txBox="1"/>
          <p:nvPr/>
        </p:nvSpPr>
        <p:spPr>
          <a:xfrm>
            <a:off x="317501" y="2442881"/>
            <a:ext cx="3403136" cy="1274613"/>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400"/>
              <a:buFont typeface="Arial"/>
              <a:buNone/>
            </a:pPr>
            <a:r>
              <a:rPr i="0" lang="en-GB" sz="4400" u="none" cap="none" strike="noStrike">
                <a:solidFill>
                  <a:schemeClr val="lt1"/>
                </a:solidFill>
                <a:latin typeface="Playwrite GB S"/>
                <a:ea typeface="Playwrite GB S"/>
                <a:cs typeface="Playwrite GB S"/>
                <a:sym typeface="Playwrite GB S"/>
              </a:rPr>
              <a:t>English</a:t>
            </a:r>
            <a:endParaRPr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4400"/>
              <a:buFont typeface="Arial"/>
              <a:buNone/>
            </a:pPr>
            <a:r>
              <a:rPr i="0" lang="en-GB" sz="4400" u="none" cap="none" strike="noStrike">
                <a:solidFill>
                  <a:schemeClr val="lt1"/>
                </a:solidFill>
                <a:latin typeface="Playwrite GB S"/>
                <a:ea typeface="Playwrite GB S"/>
                <a:cs typeface="Playwrite GB S"/>
                <a:sym typeface="Playwrite GB S"/>
              </a:rPr>
              <a:t>Homework</a:t>
            </a:r>
            <a:endParaRPr i="0" sz="1400" u="none" cap="none" strike="noStrike">
              <a:solidFill>
                <a:srgbClr val="000000"/>
              </a:solidFill>
              <a:latin typeface="Playwrite GB S"/>
              <a:ea typeface="Playwrite GB S"/>
              <a:cs typeface="Playwrite GB S"/>
              <a:sym typeface="Playwrite GB S"/>
            </a:endParaRPr>
          </a:p>
        </p:txBody>
      </p:sp>
      <p:sp>
        <p:nvSpPr>
          <p:cNvPr id="629" name="Google Shape;629;p23"/>
          <p:cNvSpPr txBox="1"/>
          <p:nvPr/>
        </p:nvSpPr>
        <p:spPr>
          <a:xfrm>
            <a:off x="4002414" y="433259"/>
            <a:ext cx="4811400" cy="628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i="0" lang="en-GB" sz="1600" u="none" cap="none" strike="noStrike">
                <a:solidFill>
                  <a:schemeClr val="dk1"/>
                </a:solidFill>
                <a:latin typeface="Playwrite GB S"/>
                <a:ea typeface="Playwrite GB S"/>
                <a:cs typeface="Playwrite GB S"/>
                <a:sym typeface="Playwrite GB S"/>
              </a:rPr>
              <a:t>Reading– it is crucial your child reads most nights. This can just be a small amount but will really help them develop their skills and widen their vocabulary and understanding. </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600"/>
              <a:buFont typeface="Arial"/>
              <a:buNone/>
            </a:pPr>
            <a:r>
              <a:t/>
            </a:r>
            <a:endParaRPr i="0" sz="16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600"/>
              <a:buFont typeface="Arial"/>
              <a:buNone/>
            </a:pPr>
            <a:r>
              <a:rPr i="0" lang="en-GB" sz="1600" u="none" cap="none" strike="noStrike">
                <a:solidFill>
                  <a:schemeClr val="dk1"/>
                </a:solidFill>
                <a:latin typeface="Playwrite GB S"/>
                <a:ea typeface="Playwrite GB S"/>
                <a:cs typeface="Playwrite GB S"/>
                <a:sym typeface="Playwrite GB S"/>
              </a:rPr>
              <a:t>It is very helpful if you can ask them to discuss their reading or ask them specific questions about what they have read. </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600"/>
              <a:buFont typeface="Arial"/>
              <a:buNone/>
            </a:pPr>
            <a:r>
              <a:t/>
            </a:r>
            <a:endParaRPr i="0" sz="16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600"/>
              <a:buFont typeface="Arial"/>
              <a:buNone/>
            </a:pPr>
            <a:r>
              <a:rPr i="0" lang="en-GB" sz="1600" u="none" cap="none" strike="noStrike">
                <a:solidFill>
                  <a:schemeClr val="dk1"/>
                </a:solidFill>
                <a:latin typeface="Playwrite GB S"/>
                <a:ea typeface="Playwrite GB S"/>
                <a:cs typeface="Playwrite GB S"/>
                <a:sym typeface="Playwrite GB S"/>
              </a:rPr>
              <a:t>Stickers are given at the end of every double page completed in their reading diaries alongside a house point. This year, we are continuing to give extra house points for every multiple of 10 books read. E.g 10 books = 10 house points, 20 books = 20 house points, 30 books = 30 house points etc. This should be recorded on the inside covers of the reading diaries. </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600"/>
              <a:buFont typeface="Arial"/>
              <a:buNone/>
            </a:pPr>
            <a:r>
              <a:t/>
            </a:r>
            <a:endParaRPr i="0" sz="16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600"/>
              <a:buFont typeface="Arial"/>
              <a:buNone/>
            </a:pPr>
            <a:r>
              <a:rPr i="0" lang="en-GB" sz="1600" u="none" cap="none" strike="noStrike">
                <a:solidFill>
                  <a:schemeClr val="dk1"/>
                </a:solidFill>
                <a:latin typeface="Playwrite GB S"/>
                <a:ea typeface="Playwrite GB S"/>
                <a:cs typeface="Playwrite GB S"/>
                <a:sym typeface="Playwrite GB S"/>
              </a:rPr>
              <a:t>WE EXPECT EVERY CHILD TO READ AT LEAST 3 TIMES PER WEEK FOR A MINIMUM OF 10 MINUTES EACH TIME AND FOR THIS TO BE NOTED IN THEIR READING DIARIES BY AN ADULT. </a:t>
            </a:r>
            <a:endParaRPr i="0" sz="1800" u="none" cap="none" strike="noStrike">
              <a:solidFill>
                <a:schemeClr val="dk1"/>
              </a:solidFill>
              <a:latin typeface="Playwrite GB S"/>
              <a:ea typeface="Playwrite GB S"/>
              <a:cs typeface="Playwrite GB S"/>
              <a:sym typeface="Playwrite GB S"/>
            </a:endParaRPr>
          </a:p>
          <a:p>
            <a:pPr indent="-171450" lvl="0" marL="285750" marR="0" rtl="0" algn="l">
              <a:lnSpc>
                <a:spcPct val="100000"/>
              </a:lnSpc>
              <a:spcBef>
                <a:spcPts val="0"/>
              </a:spcBef>
              <a:spcAft>
                <a:spcPts val="0"/>
              </a:spcAft>
              <a:buClr>
                <a:schemeClr val="lt1"/>
              </a:buClr>
              <a:buSzPts val="1800"/>
              <a:buFont typeface="Arial"/>
              <a:buNone/>
            </a:pPr>
            <a:r>
              <a:t/>
            </a:r>
            <a:endParaRPr i="0" sz="1800" u="none" cap="none" strike="noStrike">
              <a:solidFill>
                <a:schemeClr val="dk1"/>
              </a:solidFill>
              <a:latin typeface="Playwrite GB S"/>
              <a:ea typeface="Playwrite GB S"/>
              <a:cs typeface="Playwrite GB S"/>
              <a:sym typeface="Playwrite GB 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34" name="Shape 634"/>
        <p:cNvGrpSpPr/>
        <p:nvPr/>
      </p:nvGrpSpPr>
      <p:grpSpPr>
        <a:xfrm>
          <a:off x="0" y="0"/>
          <a:ext cx="0" cy="0"/>
          <a:chOff x="0" y="0"/>
          <a:chExt cx="0" cy="0"/>
        </a:xfrm>
      </p:grpSpPr>
      <p:sp>
        <p:nvSpPr>
          <p:cNvPr id="635" name="Google Shape;635;p24"/>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36" name="Google Shape;636;p24"/>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37" name="Google Shape;637;p24"/>
          <p:cNvSpPr/>
          <p:nvPr/>
        </p:nvSpPr>
        <p:spPr>
          <a:xfrm rot="-5677511">
            <a:off x="1942938" y="1881194"/>
            <a:ext cx="3299407"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38" name="Google Shape;638;p24"/>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39" name="Google Shape;639;p24"/>
          <p:cNvSpPr/>
          <p:nvPr/>
        </p:nvSpPr>
        <p:spPr>
          <a:xfrm>
            <a:off x="0" y="1587"/>
            <a:ext cx="9144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40" name="Google Shape;640;p24"/>
          <p:cNvSpPr txBox="1"/>
          <p:nvPr/>
        </p:nvSpPr>
        <p:spPr>
          <a:xfrm>
            <a:off x="317501" y="2442881"/>
            <a:ext cx="3403136" cy="1274613"/>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400"/>
              <a:buFont typeface="Arial"/>
              <a:buNone/>
            </a:pPr>
            <a:r>
              <a:rPr i="0" lang="en-GB" sz="4400" u="none" cap="none" strike="noStrike">
                <a:solidFill>
                  <a:schemeClr val="lt1"/>
                </a:solidFill>
                <a:latin typeface="Playwrite GB S"/>
                <a:ea typeface="Playwrite GB S"/>
                <a:cs typeface="Playwrite GB S"/>
                <a:sym typeface="Playwrite GB S"/>
              </a:rPr>
              <a:t>English</a:t>
            </a:r>
            <a:endParaRPr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4400"/>
              <a:buFont typeface="Arial"/>
              <a:buNone/>
            </a:pPr>
            <a:r>
              <a:rPr i="0" lang="en-GB" sz="4400" u="none" cap="none" strike="noStrike">
                <a:solidFill>
                  <a:schemeClr val="lt1"/>
                </a:solidFill>
                <a:latin typeface="Playwrite GB S"/>
                <a:ea typeface="Playwrite GB S"/>
                <a:cs typeface="Playwrite GB S"/>
                <a:sym typeface="Playwrite GB S"/>
              </a:rPr>
              <a:t>Homework</a:t>
            </a:r>
            <a:endParaRPr i="0" sz="1400" u="none" cap="none" strike="noStrike">
              <a:solidFill>
                <a:srgbClr val="000000"/>
              </a:solidFill>
              <a:latin typeface="Playwrite GB S"/>
              <a:ea typeface="Playwrite GB S"/>
              <a:cs typeface="Playwrite GB S"/>
              <a:sym typeface="Playwrite GB S"/>
            </a:endParaRPr>
          </a:p>
        </p:txBody>
      </p:sp>
      <p:sp>
        <p:nvSpPr>
          <p:cNvPr id="641" name="Google Shape;641;p24"/>
          <p:cNvSpPr txBox="1"/>
          <p:nvPr/>
        </p:nvSpPr>
        <p:spPr>
          <a:xfrm>
            <a:off x="3714118" y="386522"/>
            <a:ext cx="4888800" cy="45822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chemeClr val="dk1"/>
              </a:buClr>
              <a:buSzPts val="1100"/>
              <a:buFont typeface="Arial"/>
              <a:buNone/>
            </a:pPr>
            <a:r>
              <a:rPr b="1" i="0" lang="en-GB" sz="1400" u="none" cap="none" strike="noStrike">
                <a:solidFill>
                  <a:schemeClr val="dk1"/>
                </a:solidFill>
                <a:latin typeface="Playwrite GB S"/>
                <a:ea typeface="Playwrite GB S"/>
                <a:cs typeface="Playwrite GB S"/>
                <a:sym typeface="Playwrite GB S"/>
              </a:rPr>
              <a:t>Spellings</a:t>
            </a:r>
            <a:r>
              <a:rPr i="0" lang="en-GB" sz="1400" u="none" cap="none" strike="noStrike">
                <a:solidFill>
                  <a:schemeClr val="dk1"/>
                </a:solidFill>
                <a:latin typeface="Playwrite GB S"/>
                <a:ea typeface="Playwrite GB S"/>
                <a:cs typeface="Playwrite GB S"/>
                <a:sym typeface="Playwrite GB S"/>
              </a:rPr>
              <a:t> - It is vital your child practises these to help them develop their vocabulary skills, accuracy and confidence when writing. Please ensure that children can read these ‘tricky words’ before learning to spell them. </a:t>
            </a:r>
            <a:endParaRPr i="0" sz="14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i="0" lang="en-GB" sz="1400" u="none" cap="none" strike="noStrike">
                <a:solidFill>
                  <a:schemeClr val="dk1"/>
                </a:solidFill>
                <a:latin typeface="Playwrite GB S"/>
                <a:ea typeface="Playwrite GB S"/>
                <a:cs typeface="Playwrite GB S"/>
                <a:sym typeface="Playwrite GB S"/>
              </a:rPr>
              <a:t>WE ASK EVERY CHILD TO PRACTISE AT LEAST 3 TIMES PER WEEK FOR A MINIMUM OF 5 MINUTES EACH TIME. ​</a:t>
            </a:r>
            <a:endParaRPr i="0" sz="14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t/>
            </a:r>
            <a:endParaRPr i="0" sz="1400" u="none" cap="none" strike="noStrike">
              <a:solidFill>
                <a:schemeClr val="dk1"/>
              </a:solidFill>
              <a:latin typeface="Playwrite GB S"/>
              <a:ea typeface="Playwrite GB S"/>
              <a:cs typeface="Playwrite GB S"/>
              <a:sym typeface="Playwrite GB S"/>
            </a:endParaRPr>
          </a:p>
          <a:p>
            <a:pPr indent="0" lvl="0" marL="0" marR="0" rtl="0" algn="l">
              <a:lnSpc>
                <a:spcPct val="115000"/>
              </a:lnSpc>
              <a:spcBef>
                <a:spcPts val="0"/>
              </a:spcBef>
              <a:spcAft>
                <a:spcPts val="0"/>
              </a:spcAft>
              <a:buClr>
                <a:schemeClr val="dk1"/>
              </a:buClr>
              <a:buSzPts val="1100"/>
              <a:buFont typeface="Arial"/>
              <a:buNone/>
            </a:pPr>
            <a:r>
              <a:rPr b="1" i="0" lang="en-GB" sz="1400" u="none" cap="none" strike="noStrike">
                <a:solidFill>
                  <a:schemeClr val="dk1"/>
                </a:solidFill>
                <a:latin typeface="Playwrite GB S"/>
                <a:ea typeface="Playwrite GB S"/>
                <a:cs typeface="Playwrite GB S"/>
                <a:sym typeface="Playwrite GB S"/>
              </a:rPr>
              <a:t>Phonics practice- </a:t>
            </a:r>
            <a:r>
              <a:rPr i="0" lang="en-GB" sz="1400" u="none" cap="none" strike="noStrike">
                <a:solidFill>
                  <a:schemeClr val="dk1"/>
                </a:solidFill>
                <a:latin typeface="Playwrite GB S"/>
                <a:ea typeface="Playwrite GB S"/>
                <a:cs typeface="Playwrite GB S"/>
                <a:sym typeface="Playwrite GB S"/>
              </a:rPr>
              <a:t>Your child will bring home a phonics sheet to practice reading the sounds they have been focusing on in their phonics session. Please sign to say they have practiced these sounds and then return them to school to get a stamp on their Phonics Reward Chart. They will then receive certificates and house points for 10, 50 and 100 stamps.</a:t>
            </a:r>
            <a:endParaRPr i="0" sz="14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i="0" sz="1800" u="none" cap="none" strike="noStrike">
              <a:solidFill>
                <a:schemeClr val="dk1"/>
              </a:solidFill>
              <a:latin typeface="Playwrite GB S"/>
              <a:ea typeface="Playwrite GB S"/>
              <a:cs typeface="Playwrite GB S"/>
              <a:sym typeface="Playwrite GB 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46" name="Shape 646"/>
        <p:cNvGrpSpPr/>
        <p:nvPr/>
      </p:nvGrpSpPr>
      <p:grpSpPr>
        <a:xfrm>
          <a:off x="0" y="0"/>
          <a:ext cx="0" cy="0"/>
          <a:chOff x="0" y="0"/>
          <a:chExt cx="0" cy="0"/>
        </a:xfrm>
      </p:grpSpPr>
      <p:sp>
        <p:nvSpPr>
          <p:cNvPr id="647" name="Google Shape;647;p25"/>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48" name="Google Shape;648;p25"/>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49" name="Google Shape;649;p25"/>
          <p:cNvSpPr/>
          <p:nvPr/>
        </p:nvSpPr>
        <p:spPr>
          <a:xfrm rot="-5677511">
            <a:off x="1942938" y="1881194"/>
            <a:ext cx="3299407"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50" name="Google Shape;650;p25"/>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51" name="Google Shape;651;p25"/>
          <p:cNvSpPr/>
          <p:nvPr/>
        </p:nvSpPr>
        <p:spPr>
          <a:xfrm>
            <a:off x="0" y="1587"/>
            <a:ext cx="9144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52" name="Google Shape;652;p25"/>
          <p:cNvSpPr txBox="1"/>
          <p:nvPr/>
        </p:nvSpPr>
        <p:spPr>
          <a:xfrm>
            <a:off x="317501" y="2442881"/>
            <a:ext cx="3403136" cy="1274613"/>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400"/>
              <a:buFont typeface="Arial"/>
              <a:buNone/>
            </a:pPr>
            <a:r>
              <a:rPr i="0" lang="en-GB" sz="4300" u="none" cap="none" strike="noStrike">
                <a:solidFill>
                  <a:schemeClr val="lt1"/>
                </a:solidFill>
                <a:latin typeface="Playwrite GB S"/>
                <a:ea typeface="Playwrite GB S"/>
                <a:cs typeface="Playwrite GB S"/>
                <a:sym typeface="Playwrite GB S"/>
              </a:rPr>
              <a:t>Maths</a:t>
            </a:r>
            <a:endParaRPr i="0" sz="4300" u="none" cap="none" strike="noStrike">
              <a:solidFill>
                <a:schemeClr val="lt1"/>
              </a:solidFill>
              <a:latin typeface="Playwrite GB S"/>
              <a:ea typeface="Playwrite GB S"/>
              <a:cs typeface="Playwrite GB S"/>
              <a:sym typeface="Playwrite GB S"/>
            </a:endParaRPr>
          </a:p>
          <a:p>
            <a:pPr indent="0" lvl="0" marL="0" marR="0" rtl="0" algn="l">
              <a:lnSpc>
                <a:spcPct val="100000"/>
              </a:lnSpc>
              <a:spcBef>
                <a:spcPts val="600"/>
              </a:spcBef>
              <a:spcAft>
                <a:spcPts val="0"/>
              </a:spcAft>
              <a:buClr>
                <a:srgbClr val="000000"/>
              </a:buClr>
              <a:buSzPts val="4400"/>
              <a:buFont typeface="Arial"/>
              <a:buNone/>
            </a:pPr>
            <a:r>
              <a:rPr i="0" lang="en-GB" sz="4300" u="none" cap="none" strike="noStrike">
                <a:solidFill>
                  <a:schemeClr val="lt1"/>
                </a:solidFill>
                <a:latin typeface="Playwrite GB S"/>
                <a:ea typeface="Playwrite GB S"/>
                <a:cs typeface="Playwrite GB S"/>
                <a:sym typeface="Playwrite GB S"/>
              </a:rPr>
              <a:t>Homework</a:t>
            </a:r>
            <a:endParaRPr i="0" sz="1300" u="none" cap="none" strike="noStrike">
              <a:solidFill>
                <a:srgbClr val="000000"/>
              </a:solidFill>
              <a:latin typeface="Playwrite GB S"/>
              <a:ea typeface="Playwrite GB S"/>
              <a:cs typeface="Playwrite GB S"/>
              <a:sym typeface="Playwrite GB S"/>
            </a:endParaRPr>
          </a:p>
        </p:txBody>
      </p:sp>
      <p:sp>
        <p:nvSpPr>
          <p:cNvPr id="653" name="Google Shape;653;p25"/>
          <p:cNvSpPr txBox="1"/>
          <p:nvPr/>
        </p:nvSpPr>
        <p:spPr>
          <a:xfrm>
            <a:off x="3720637" y="388876"/>
            <a:ext cx="5423400" cy="6372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i="0" lang="en-GB" sz="1700" u="none" cap="none" strike="noStrike">
                <a:solidFill>
                  <a:schemeClr val="dk1"/>
                </a:solidFill>
                <a:latin typeface="Playwrite GB S"/>
                <a:ea typeface="Playwrite GB S"/>
                <a:cs typeface="Playwrite GB S"/>
                <a:sym typeface="Playwrite GB S"/>
              </a:rPr>
              <a:t>3)</a:t>
            </a:r>
            <a:r>
              <a:rPr i="0" lang="en-GB" sz="1700" u="none" cap="none" strike="noStrike">
                <a:solidFill>
                  <a:schemeClr val="dk1"/>
                </a:solidFill>
                <a:highlight>
                  <a:schemeClr val="lt1"/>
                </a:highlight>
                <a:latin typeface="Playwrite GB S"/>
                <a:ea typeface="Playwrite GB S"/>
                <a:cs typeface="Playwrite GB S"/>
                <a:sym typeface="Playwrite GB S"/>
              </a:rPr>
              <a:t> Numbots </a:t>
            </a:r>
            <a:r>
              <a:rPr i="0" lang="en-GB" sz="1700" u="none" cap="none" strike="noStrike">
                <a:solidFill>
                  <a:schemeClr val="dk1"/>
                </a:solidFill>
                <a:latin typeface="Playwrite GB S"/>
                <a:ea typeface="Playwrite GB S"/>
                <a:cs typeface="Playwrite GB S"/>
                <a:sym typeface="Playwrite GB S"/>
              </a:rPr>
              <a:t>– </a:t>
            </a:r>
            <a:r>
              <a:rPr i="0" lang="en-GB" sz="1700" u="none" cap="none" strike="noStrike">
                <a:solidFill>
                  <a:schemeClr val="dk1"/>
                </a:solidFill>
                <a:highlight>
                  <a:schemeClr val="lt1"/>
                </a:highlight>
                <a:latin typeface="Playwrite GB S"/>
                <a:ea typeface="Playwrite GB S"/>
                <a:cs typeface="Playwrite GB S"/>
                <a:sym typeface="Playwrite GB S"/>
              </a:rPr>
              <a:t>An optional activity will be set for the children to complete in order to practice and apply skills taught in school. Children will be moved up the zone board for doing this and be celebrated in assembly on a Friday. </a:t>
            </a:r>
            <a:endParaRPr i="0" sz="1300" u="none" cap="none" strike="noStrike">
              <a:solidFill>
                <a:srgbClr val="000000"/>
              </a:solidFill>
              <a:highlight>
                <a:schemeClr val="lt1"/>
              </a:highlight>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i="0" lang="en-GB" sz="1700" u="none" cap="none" strike="noStrike">
                <a:solidFill>
                  <a:schemeClr val="dk1"/>
                </a:solidFill>
                <a:highlight>
                  <a:schemeClr val="lt1"/>
                </a:highlight>
                <a:latin typeface="Playwrite GB S"/>
                <a:ea typeface="Playwrite GB S"/>
                <a:cs typeface="Playwrite GB S"/>
                <a:sym typeface="Playwrite GB S"/>
              </a:rPr>
              <a:t>4) KIRFs – Key Instant Recall Facts.  </a:t>
            </a:r>
            <a:endParaRPr i="0" sz="1300" u="none" cap="none" strike="noStrike">
              <a:solidFill>
                <a:srgbClr val="000000"/>
              </a:solidFill>
              <a:highlight>
                <a:schemeClr val="lt1"/>
              </a:highlight>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i="0" lang="en-GB" sz="1700" u="none" cap="none" strike="noStrike">
                <a:solidFill>
                  <a:schemeClr val="dk1"/>
                </a:solidFill>
                <a:highlight>
                  <a:schemeClr val="lt1"/>
                </a:highlight>
                <a:latin typeface="Playwrite GB S"/>
                <a:ea typeface="Playwrite GB S"/>
                <a:cs typeface="Playwrite GB S"/>
                <a:sym typeface="Playwrite GB S"/>
              </a:rPr>
              <a:t>Each half term, we choose a different focus and ask you to help us to encourage your child to learn their key instant recall facts. We will be testing the children every Tuesday through 5 questions to ascertain how the children are progressing with their learning. We use the 6 second rule set by the government for the Times Tables Test to define whether recall is instant, so please do encourage your child to answer quickly.  </a:t>
            </a:r>
            <a:endParaRPr i="0" sz="1300" u="none" cap="none" strike="noStrike">
              <a:solidFill>
                <a:srgbClr val="000000"/>
              </a:solidFill>
              <a:highlight>
                <a:schemeClr val="lt1"/>
              </a:highlight>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i="0" lang="en-GB" sz="1700" u="none" cap="none" strike="noStrike">
                <a:solidFill>
                  <a:schemeClr val="dk1"/>
                </a:solidFill>
                <a:highlight>
                  <a:schemeClr val="lt1"/>
                </a:highlight>
                <a:latin typeface="Playwrite GB S"/>
                <a:ea typeface="Playwrite GB S"/>
                <a:cs typeface="Playwrite GB S"/>
                <a:sym typeface="Playwrite GB S"/>
              </a:rPr>
              <a:t>Again, we will be moving children up the zone board if they get all questions correct. </a:t>
            </a:r>
            <a:endParaRPr i="0" sz="1300" u="none" cap="none" strike="noStrike">
              <a:solidFill>
                <a:srgbClr val="000000"/>
              </a:solidFill>
              <a:highlight>
                <a:schemeClr val="lt1"/>
              </a:highlight>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i="0" sz="1700" u="none" cap="none" strike="noStrike">
              <a:solidFill>
                <a:schemeClr val="dk1"/>
              </a:solidFill>
              <a:highlight>
                <a:schemeClr val="lt1"/>
              </a:highlight>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i="0" lang="en-GB" sz="1700" u="none" cap="none" strike="noStrike">
                <a:solidFill>
                  <a:schemeClr val="dk1"/>
                </a:solidFill>
                <a:highlight>
                  <a:schemeClr val="lt1"/>
                </a:highlight>
                <a:latin typeface="Playwrite GB S"/>
                <a:ea typeface="Playwrite GB S"/>
                <a:cs typeface="Playwrite GB S"/>
                <a:sym typeface="Playwrite GB S"/>
              </a:rPr>
              <a:t>WE ASK EVERY CHILD TO SPEND 3  x 10 MINUTES EACH WEEK ON THEIR  KIRF AT REGULAR INTERVALS, PLUS COMPLETE ONE OF THE CHALLENGES FROM THE KIRF SHEET.</a:t>
            </a:r>
            <a:endParaRPr i="0" sz="1900" u="none" cap="none" strike="noStrike">
              <a:solidFill>
                <a:schemeClr val="dk1"/>
              </a:solidFill>
              <a:highlight>
                <a:schemeClr val="lt1"/>
              </a:highlight>
              <a:latin typeface="Playwrite GB S"/>
              <a:ea typeface="Playwrite GB S"/>
              <a:cs typeface="Playwrite GB S"/>
              <a:sym typeface="Playwrite GB 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58" name="Shape 658"/>
        <p:cNvGrpSpPr/>
        <p:nvPr/>
      </p:nvGrpSpPr>
      <p:grpSpPr>
        <a:xfrm>
          <a:off x="0" y="0"/>
          <a:ext cx="0" cy="0"/>
          <a:chOff x="0" y="0"/>
          <a:chExt cx="0" cy="0"/>
        </a:xfrm>
      </p:grpSpPr>
      <p:sp>
        <p:nvSpPr>
          <p:cNvPr id="659" name="Google Shape;659;p26"/>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60" name="Google Shape;660;p26"/>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61" name="Google Shape;661;p26"/>
          <p:cNvSpPr/>
          <p:nvPr/>
        </p:nvSpPr>
        <p:spPr>
          <a:xfrm rot="-5677511">
            <a:off x="1942938" y="1881194"/>
            <a:ext cx="3299407"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62" name="Google Shape;662;p26"/>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63" name="Google Shape;663;p26"/>
          <p:cNvSpPr/>
          <p:nvPr/>
        </p:nvSpPr>
        <p:spPr>
          <a:xfrm>
            <a:off x="0" y="1587"/>
            <a:ext cx="9144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64" name="Google Shape;664;p26"/>
          <p:cNvSpPr txBox="1"/>
          <p:nvPr/>
        </p:nvSpPr>
        <p:spPr>
          <a:xfrm>
            <a:off x="317501" y="2442881"/>
            <a:ext cx="3403136" cy="1274613"/>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400"/>
              <a:buFont typeface="Arial"/>
              <a:buNone/>
            </a:pPr>
            <a:r>
              <a:rPr i="0" lang="en-GB" sz="4300" u="none" cap="none" strike="noStrike">
                <a:solidFill>
                  <a:schemeClr val="lt1"/>
                </a:solidFill>
                <a:latin typeface="Playwrite GB S"/>
                <a:ea typeface="Playwrite GB S"/>
                <a:cs typeface="Playwrite GB S"/>
                <a:sym typeface="Playwrite GB S"/>
              </a:rPr>
              <a:t>Wider Curriculum Homework</a:t>
            </a:r>
            <a:endParaRPr i="0" sz="1300" u="none" cap="none" strike="noStrike">
              <a:solidFill>
                <a:srgbClr val="000000"/>
              </a:solidFill>
              <a:latin typeface="Playwrite GB S"/>
              <a:ea typeface="Playwrite GB S"/>
              <a:cs typeface="Playwrite GB S"/>
              <a:sym typeface="Playwrite GB S"/>
            </a:endParaRPr>
          </a:p>
        </p:txBody>
      </p:sp>
      <p:sp>
        <p:nvSpPr>
          <p:cNvPr id="665" name="Google Shape;665;p26"/>
          <p:cNvSpPr txBox="1"/>
          <p:nvPr/>
        </p:nvSpPr>
        <p:spPr>
          <a:xfrm>
            <a:off x="3630007" y="388873"/>
            <a:ext cx="5514000" cy="3494100"/>
          </a:xfrm>
          <a:prstGeom prst="rect">
            <a:avLst/>
          </a:prstGeom>
          <a:noFill/>
          <a:ln>
            <a:noFill/>
          </a:ln>
        </p:spPr>
        <p:txBody>
          <a:bodyPr anchorCtr="0" anchor="t" bIns="45700" lIns="91425" spcFirstLastPara="1" rIns="91425" wrap="square" tIns="45700">
            <a:spAutoFit/>
          </a:bodyPr>
          <a:lstStyle/>
          <a:p>
            <a:pPr indent="-336550" lvl="0" marL="342900" marR="0" rtl="0" algn="l">
              <a:lnSpc>
                <a:spcPct val="100000"/>
              </a:lnSpc>
              <a:spcBef>
                <a:spcPts val="0"/>
              </a:spcBef>
              <a:spcAft>
                <a:spcPts val="0"/>
              </a:spcAft>
              <a:buClr>
                <a:schemeClr val="dk1"/>
              </a:buClr>
              <a:buSzPts val="1700"/>
              <a:buFont typeface="Playwrite GB S"/>
              <a:buAutoNum type="arabicPeriod"/>
            </a:pPr>
            <a:r>
              <a:rPr i="0" lang="en-GB" sz="1700" u="none" cap="none" strike="noStrike">
                <a:solidFill>
                  <a:schemeClr val="dk1"/>
                </a:solidFill>
                <a:highlight>
                  <a:schemeClr val="lt1"/>
                </a:highlight>
                <a:latin typeface="Playwrite GB S"/>
                <a:ea typeface="Playwrite GB S"/>
                <a:cs typeface="Playwrite GB S"/>
                <a:sym typeface="Playwrite GB S"/>
              </a:rPr>
              <a:t>Topic Home Learning – A choice of suggested cross curricular tasks will be sent home at the beginning of each topic. Please encourage your child to complete as many tasks as possible. We encourage all children to bring in their work for their class to celebrate on a </a:t>
            </a:r>
            <a:r>
              <a:rPr i="1" lang="en-GB" sz="1700" u="none" cap="none" strike="noStrike">
                <a:solidFill>
                  <a:schemeClr val="dk1"/>
                </a:solidFill>
                <a:highlight>
                  <a:schemeClr val="lt1"/>
                </a:highlight>
                <a:latin typeface="Playwrite GB S"/>
                <a:ea typeface="Playwrite GB S"/>
                <a:cs typeface="Playwrite GB S"/>
                <a:sym typeface="Playwrite GB S"/>
              </a:rPr>
              <a:t>Wednesday</a:t>
            </a:r>
            <a:r>
              <a:rPr i="0" lang="en-GB" sz="1700" u="none" cap="none" strike="noStrike">
                <a:solidFill>
                  <a:schemeClr val="dk1"/>
                </a:solidFill>
                <a:highlight>
                  <a:schemeClr val="lt1"/>
                </a:highlight>
                <a:latin typeface="Playwrite GB S"/>
                <a:ea typeface="Playwrite GB S"/>
                <a:cs typeface="Playwrite GB S"/>
                <a:sym typeface="Playwrite GB S"/>
              </a:rPr>
              <a:t>. Each piece of completed work will be rewarded with house points and may be shown in </a:t>
            </a:r>
            <a:r>
              <a:rPr i="1" lang="en-GB" sz="1700" u="none" cap="none" strike="noStrike">
                <a:solidFill>
                  <a:schemeClr val="dk1"/>
                </a:solidFill>
                <a:highlight>
                  <a:schemeClr val="lt1"/>
                </a:highlight>
                <a:latin typeface="Playwrite GB S"/>
                <a:ea typeface="Playwrite GB S"/>
                <a:cs typeface="Playwrite GB S"/>
                <a:sym typeface="Playwrite GB S"/>
              </a:rPr>
              <a:t>Phase</a:t>
            </a:r>
            <a:r>
              <a:rPr i="0" lang="en-GB" sz="1700" u="none" cap="none" strike="noStrike">
                <a:solidFill>
                  <a:schemeClr val="dk1"/>
                </a:solidFill>
                <a:highlight>
                  <a:schemeClr val="lt1"/>
                </a:highlight>
                <a:latin typeface="Playwrite GB S"/>
                <a:ea typeface="Playwrite GB S"/>
                <a:cs typeface="Playwrite GB S"/>
                <a:sym typeface="Playwrite GB S"/>
              </a:rPr>
              <a:t> assembly.</a:t>
            </a:r>
            <a:endParaRPr i="0" sz="1700" u="none" cap="none" strike="noStrike">
              <a:solidFill>
                <a:schemeClr val="dk1"/>
              </a:solidFill>
              <a:highlight>
                <a:schemeClr val="lt1"/>
              </a:highlight>
              <a:latin typeface="Playwrite GB S"/>
              <a:ea typeface="Playwrite GB S"/>
              <a:cs typeface="Playwrite GB S"/>
              <a:sym typeface="Playwrite GB S"/>
            </a:endParaRPr>
          </a:p>
          <a:p>
            <a:pPr indent="-336550" lvl="0" marL="342900" marR="0" rtl="0" algn="l">
              <a:lnSpc>
                <a:spcPct val="100000"/>
              </a:lnSpc>
              <a:spcBef>
                <a:spcPts val="0"/>
              </a:spcBef>
              <a:spcAft>
                <a:spcPts val="0"/>
              </a:spcAft>
              <a:buClr>
                <a:schemeClr val="dk1"/>
              </a:buClr>
              <a:buSzPts val="1700"/>
              <a:buFont typeface="Playwrite GB S"/>
              <a:buAutoNum type="arabicPeriod"/>
            </a:pPr>
            <a:r>
              <a:rPr i="0" lang="en-GB" sz="1700" u="none" cap="none" strike="noStrike">
                <a:solidFill>
                  <a:schemeClr val="dk1"/>
                </a:solidFill>
                <a:highlight>
                  <a:schemeClr val="lt1"/>
                </a:highlight>
                <a:latin typeface="Playwrite GB S"/>
                <a:ea typeface="Playwrite GB S"/>
                <a:cs typeface="Playwrite GB S"/>
                <a:sym typeface="Playwrite GB S"/>
              </a:rPr>
              <a:t>Class teachers will decide if a piece of work is worth a merit or a distinction. For a merit, 5 house points will be awarded and for a distinction 10 house points will be awarded.</a:t>
            </a:r>
            <a:endParaRPr i="0" sz="1700" u="none" cap="none" strike="noStrike">
              <a:solidFill>
                <a:schemeClr val="dk1"/>
              </a:solidFill>
              <a:highlight>
                <a:schemeClr val="lt1"/>
              </a:highlight>
              <a:latin typeface="Playwrite GB S"/>
              <a:ea typeface="Playwrite GB S"/>
              <a:cs typeface="Playwrite GB S"/>
              <a:sym typeface="Playwrite GB 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70" name="Shape 670"/>
        <p:cNvGrpSpPr/>
        <p:nvPr/>
      </p:nvGrpSpPr>
      <p:grpSpPr>
        <a:xfrm>
          <a:off x="0" y="0"/>
          <a:ext cx="0" cy="0"/>
          <a:chOff x="0" y="0"/>
          <a:chExt cx="0" cy="0"/>
        </a:xfrm>
      </p:grpSpPr>
      <p:sp>
        <p:nvSpPr>
          <p:cNvPr id="671" name="Google Shape;671;g37bb191222c_0_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72" name="Google Shape;672;g37bb191222c_0_0"/>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73" name="Google Shape;673;g37bb191222c_0_0"/>
          <p:cNvSpPr/>
          <p:nvPr/>
        </p:nvSpPr>
        <p:spPr>
          <a:xfrm rot="-5677505">
            <a:off x="1942934" y="1881188"/>
            <a:ext cx="3299419"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74" name="Google Shape;674;g37bb191222c_0_0"/>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75" name="Google Shape;675;g37bb191222c_0_0"/>
          <p:cNvSpPr/>
          <p:nvPr/>
        </p:nvSpPr>
        <p:spPr>
          <a:xfrm>
            <a:off x="0" y="1587"/>
            <a:ext cx="9143999"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76" name="Google Shape;676;g37bb191222c_0_0"/>
          <p:cNvSpPr txBox="1"/>
          <p:nvPr/>
        </p:nvSpPr>
        <p:spPr>
          <a:xfrm>
            <a:off x="317501" y="2442881"/>
            <a:ext cx="3403200" cy="1274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400"/>
              <a:buFont typeface="Arial"/>
              <a:buNone/>
            </a:pPr>
            <a:r>
              <a:rPr i="0" lang="en-GB" sz="4400" u="none" cap="none" strike="noStrike">
                <a:solidFill>
                  <a:schemeClr val="lt1"/>
                </a:solidFill>
                <a:latin typeface="Playwrite GB S"/>
                <a:ea typeface="Playwrite GB S"/>
                <a:cs typeface="Playwrite GB S"/>
                <a:sym typeface="Playwrite GB S"/>
              </a:rPr>
              <a:t>Wider Curriculum Homework</a:t>
            </a:r>
            <a:endParaRPr i="0" sz="1400" u="none" cap="none" strike="noStrike">
              <a:solidFill>
                <a:srgbClr val="000000"/>
              </a:solidFill>
              <a:latin typeface="Playwrite GB S"/>
              <a:ea typeface="Playwrite GB S"/>
              <a:cs typeface="Playwrite GB S"/>
              <a:sym typeface="Playwrite GB S"/>
            </a:endParaRPr>
          </a:p>
        </p:txBody>
      </p:sp>
      <p:sp>
        <p:nvSpPr>
          <p:cNvPr id="677" name="Google Shape;677;g37bb191222c_0_0"/>
          <p:cNvSpPr txBox="1"/>
          <p:nvPr/>
        </p:nvSpPr>
        <p:spPr>
          <a:xfrm>
            <a:off x="3890476" y="457722"/>
            <a:ext cx="5253600" cy="591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i="0" lang="en-GB" sz="1800" u="none" cap="none" strike="noStrike">
                <a:solidFill>
                  <a:schemeClr val="dk1"/>
                </a:solidFill>
                <a:latin typeface="Playwrite GB S"/>
                <a:ea typeface="Playwrite GB S"/>
                <a:cs typeface="Playwrite GB S"/>
                <a:sym typeface="Playwrite GB S"/>
              </a:rPr>
              <a:t>2) Life Skills Activities – A focus Life Skill will be set each half term and your child is encouraged to try and demonstrate the skill during the half term. We encourage children to bring in evidence of this for their class to celebrate and each half term, a child will be chosen as life skill champion and receive a gold star badge.</a:t>
            </a:r>
            <a:endParaRPr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i="0" lang="en-GB" sz="1800" u="none" cap="none" strike="noStrike">
                <a:solidFill>
                  <a:schemeClr val="dk1"/>
                </a:solidFill>
                <a:latin typeface="Playwrite GB S"/>
                <a:ea typeface="Playwrite GB S"/>
                <a:cs typeface="Playwrite GB S"/>
                <a:sym typeface="Playwrite GB S"/>
              </a:rPr>
              <a:t>3) Curious Challenges and Brain Boosters – As part of our Feel-Good Friday, a suggested Curious Challenge and Brain Booster are set each week for your child to choose to complete at home. </a:t>
            </a:r>
            <a:r>
              <a:rPr i="0" lang="en-GB" sz="1800" u="none" cap="none" strike="noStrike">
                <a:solidFill>
                  <a:srgbClr val="000000"/>
                </a:solidFill>
                <a:latin typeface="Playwrite GB S"/>
                <a:ea typeface="Playwrite GB S"/>
                <a:cs typeface="Playwrite GB S"/>
                <a:sym typeface="Playwrite GB S"/>
              </a:rPr>
              <a:t>You can</a:t>
            </a:r>
            <a:r>
              <a:rPr i="0" lang="en-GB" sz="1800" u="none" cap="none" strike="noStrike">
                <a:solidFill>
                  <a:schemeClr val="dk1"/>
                </a:solidFill>
                <a:latin typeface="Playwrite GB S"/>
                <a:ea typeface="Playwrite GB S"/>
                <a:cs typeface="Playwrite GB S"/>
                <a:sym typeface="Playwrite GB S"/>
              </a:rPr>
              <a:t> encourage your child to complete these tasks during our early Friday finish or during the weekend and bring photographs or artistic creations/ notes from these into school on a Wednesday to show in Phase Assembly.</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i="0" sz="1800" u="none" cap="none" strike="noStrike">
              <a:solidFill>
                <a:schemeClr val="dk1"/>
              </a:solidFill>
              <a:latin typeface="Playwrite GB S"/>
              <a:ea typeface="Playwrite GB S"/>
              <a:cs typeface="Playwrite GB S"/>
              <a:sym typeface="Playwrite GB 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82" name="Shape 682"/>
        <p:cNvGrpSpPr/>
        <p:nvPr/>
      </p:nvGrpSpPr>
      <p:grpSpPr>
        <a:xfrm>
          <a:off x="0" y="0"/>
          <a:ext cx="0" cy="0"/>
          <a:chOff x="0" y="0"/>
          <a:chExt cx="0" cy="0"/>
        </a:xfrm>
      </p:grpSpPr>
      <p:grpSp>
        <p:nvGrpSpPr>
          <p:cNvPr id="683" name="Google Shape;683;p28"/>
          <p:cNvGrpSpPr/>
          <p:nvPr/>
        </p:nvGrpSpPr>
        <p:grpSpPr>
          <a:xfrm>
            <a:off x="0" y="0"/>
            <a:ext cx="9144000" cy="6858000"/>
            <a:chOff x="0" y="0"/>
            <a:chExt cx="12192000" cy="6858000"/>
          </a:xfrm>
        </p:grpSpPr>
        <p:sp>
          <p:nvSpPr>
            <p:cNvPr id="684" name="Google Shape;684;p28"/>
            <p:cNvSpPr/>
            <p:nvPr/>
          </p:nvSpPr>
          <p:spPr>
            <a:xfrm>
              <a:off x="0" y="0"/>
              <a:ext cx="12192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85" name="Google Shape;685;p28"/>
            <p:cNvSpPr/>
            <p:nvPr/>
          </p:nvSpPr>
          <p:spPr>
            <a:xfrm>
              <a:off x="0" y="2667000"/>
              <a:ext cx="4191000" cy="4191000"/>
            </a:xfrm>
            <a:prstGeom prst="ellipse">
              <a:avLst/>
            </a:prstGeom>
            <a:gradFill>
              <a:gsLst>
                <a:gs pos="0">
                  <a:srgbClr val="9B6BF2">
                    <a:alpha val="10196"/>
                  </a:srgbClr>
                </a:gs>
                <a:gs pos="36000">
                  <a:srgbClr val="9B6BF2">
                    <a:alpha val="9020"/>
                  </a:srgbClr>
                </a:gs>
                <a:gs pos="75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86" name="Google Shape;686;p28"/>
            <p:cNvSpPr/>
            <p:nvPr/>
          </p:nvSpPr>
          <p:spPr>
            <a:xfrm>
              <a:off x="0" y="2895600"/>
              <a:ext cx="2362200" cy="2362200"/>
            </a:xfrm>
            <a:prstGeom prst="ellipse">
              <a:avLst/>
            </a:prstGeom>
            <a:gradFill>
              <a:gsLst>
                <a:gs pos="0">
                  <a:srgbClr val="9B6BF2">
                    <a:alpha val="7059"/>
                  </a:srgbClr>
                </a:gs>
                <a:gs pos="36000">
                  <a:srgbClr val="9B6BF2">
                    <a:alpha val="7059"/>
                  </a:srgbClr>
                </a:gs>
                <a:gs pos="72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87" name="Google Shape;687;p28"/>
            <p:cNvSpPr/>
            <p:nvPr/>
          </p:nvSpPr>
          <p:spPr>
            <a:xfrm>
              <a:off x="8609012" y="5867400"/>
              <a:ext cx="990600" cy="990600"/>
            </a:xfrm>
            <a:prstGeom prst="ellipse">
              <a:avLst/>
            </a:prstGeom>
            <a:gradFill>
              <a:gsLst>
                <a:gs pos="0">
                  <a:srgbClr val="9B6BF2">
                    <a:alpha val="12941"/>
                  </a:srgbClr>
                </a:gs>
                <a:gs pos="36000">
                  <a:srgbClr val="9B6BF2">
                    <a:alpha val="5882"/>
                  </a:srgbClr>
                </a:gs>
                <a:gs pos="66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88" name="Google Shape;688;p28"/>
            <p:cNvSpPr/>
            <p:nvPr/>
          </p:nvSpPr>
          <p:spPr>
            <a:xfrm>
              <a:off x="8609012" y="1676400"/>
              <a:ext cx="2819400" cy="2819400"/>
            </a:xfrm>
            <a:prstGeom prst="ellipse">
              <a:avLst/>
            </a:prstGeom>
            <a:gradFill>
              <a:gsLst>
                <a:gs pos="0">
                  <a:srgbClr val="9B6BF2">
                    <a:alpha val="5882"/>
                  </a:srgbClr>
                </a:gs>
                <a:gs pos="36000">
                  <a:srgbClr val="9B6BF2">
                    <a:alpha val="5098"/>
                  </a:srgbClr>
                </a:gs>
                <a:gs pos="69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89" name="Google Shape;689;p28"/>
            <p:cNvSpPr/>
            <p:nvPr/>
          </p:nvSpPr>
          <p:spPr>
            <a:xfrm>
              <a:off x="7999412" y="8464"/>
              <a:ext cx="1600200" cy="1600200"/>
            </a:xfrm>
            <a:prstGeom prst="ellipse">
              <a:avLst/>
            </a:prstGeom>
            <a:gradFill>
              <a:gsLst>
                <a:gs pos="0">
                  <a:srgbClr val="9B6BF2">
                    <a:alpha val="12941"/>
                  </a:srgbClr>
                </a:gs>
                <a:gs pos="36000">
                  <a:srgbClr val="9B6BF2">
                    <a:alpha val="5882"/>
                  </a:srgbClr>
                </a:gs>
                <a:gs pos="73000">
                  <a:srgbClr val="9B6BF2">
                    <a:alpha val="0"/>
                  </a:srgbClr>
                </a:gs>
                <a:gs pos="100000">
                  <a:srgbClr val="9B6BF2">
                    <a:alpha val="0"/>
                  </a:srgbClr>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90" name="Google Shape;690;p28"/>
            <p:cNvSpPr/>
            <p:nvPr/>
          </p:nvSpPr>
          <p:spPr>
            <a:xfrm rot="-589932">
              <a:off x="8490951" y="17975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691" name="Google Shape;691;p28"/>
            <p:cNvSpPr/>
            <p:nvPr/>
          </p:nvSpPr>
          <p:spPr>
            <a:xfrm>
              <a:off x="459506" y="1866405"/>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692" name="Google Shape;692;p28"/>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grpSp>
      <p:sp>
        <p:nvSpPr>
          <p:cNvPr id="693" name="Google Shape;693;p28"/>
          <p:cNvSpPr/>
          <p:nvPr/>
        </p:nvSpPr>
        <p:spPr>
          <a:xfrm>
            <a:off x="7828359" y="0"/>
            <a:ext cx="514350" cy="1143000"/>
          </a:xfrm>
          <a:prstGeom prst="rect">
            <a:avLst/>
          </a:prstGeom>
          <a:solidFill>
            <a:schemeClr val="accent1"/>
          </a:solidFill>
          <a:ln>
            <a:noFill/>
          </a:ln>
          <a:effectLst>
            <a:outerShdw blurRad="38100" rotWithShape="0" dir="5400000" dist="25400">
              <a:srgbClr val="000000">
                <a:alpha val="43922"/>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94" name="Google Shape;694;p28"/>
          <p:cNvSpPr/>
          <p:nvPr/>
        </p:nvSpPr>
        <p:spPr>
          <a:xfrm>
            <a:off x="0" y="0"/>
            <a:ext cx="9144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95" name="Google Shape;695;p28"/>
          <p:cNvSpPr/>
          <p:nvPr/>
        </p:nvSpPr>
        <p:spPr>
          <a:xfrm>
            <a:off x="0" y="0"/>
            <a:ext cx="9144000" cy="685800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Tahoma"/>
              <a:ea typeface="Tahoma"/>
              <a:cs typeface="Tahoma"/>
              <a:sym typeface="Tahoma"/>
            </a:endParaRPr>
          </a:p>
        </p:txBody>
      </p:sp>
      <p:sp>
        <p:nvSpPr>
          <p:cNvPr id="696" name="Google Shape;696;p28"/>
          <p:cNvSpPr/>
          <p:nvPr/>
        </p:nvSpPr>
        <p:spPr>
          <a:xfrm rot="-5677511">
            <a:off x="1942938" y="1881194"/>
            <a:ext cx="3299407" cy="330693"/>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697" name="Google Shape;697;p28"/>
          <p:cNvSpPr/>
          <p:nvPr/>
        </p:nvSpPr>
        <p:spPr>
          <a:xfrm rot="-5400000">
            <a:off x="3122264" y="751601"/>
            <a:ext cx="6053670" cy="5354799"/>
          </a:xfrm>
          <a:custGeom>
            <a:rect b="b" l="l" r="r" t="t"/>
            <a:pathLst>
              <a:path extrusionOk="0" h="7139732" w="6053670">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698" name="Google Shape;698;p28"/>
          <p:cNvSpPr/>
          <p:nvPr/>
        </p:nvSpPr>
        <p:spPr>
          <a:xfrm>
            <a:off x="0" y="1587"/>
            <a:ext cx="9144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Tahoma"/>
              <a:ea typeface="Tahoma"/>
              <a:cs typeface="Tahoma"/>
              <a:sym typeface="Tahoma"/>
            </a:endParaRPr>
          </a:p>
        </p:txBody>
      </p:sp>
      <p:sp>
        <p:nvSpPr>
          <p:cNvPr id="699" name="Google Shape;699;p28"/>
          <p:cNvSpPr txBox="1"/>
          <p:nvPr/>
        </p:nvSpPr>
        <p:spPr>
          <a:xfrm>
            <a:off x="443345" y="1130603"/>
            <a:ext cx="3028354" cy="4596794"/>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000000"/>
              </a:buClr>
              <a:buSzPts val="4000"/>
              <a:buFont typeface="Arial"/>
              <a:buNone/>
            </a:pPr>
            <a:r>
              <a:rPr i="0" lang="en-GB" sz="3600" u="none" cap="none" strike="noStrike">
                <a:solidFill>
                  <a:srgbClr val="EBEBEB"/>
                </a:solidFill>
                <a:latin typeface="Playwrite GB S"/>
                <a:ea typeface="Playwrite GB S"/>
                <a:cs typeface="Playwrite GB S"/>
                <a:sym typeface="Playwrite GB S"/>
              </a:rPr>
              <a:t>Further Information</a:t>
            </a:r>
            <a:endParaRPr i="0" sz="1000" u="none" cap="none" strike="noStrike">
              <a:solidFill>
                <a:srgbClr val="000000"/>
              </a:solidFill>
              <a:latin typeface="Playwrite GB S"/>
              <a:ea typeface="Playwrite GB S"/>
              <a:cs typeface="Playwrite GB S"/>
              <a:sym typeface="Playwrite GB S"/>
            </a:endParaRPr>
          </a:p>
        </p:txBody>
      </p:sp>
      <p:sp>
        <p:nvSpPr>
          <p:cNvPr id="700" name="Google Shape;700;p28"/>
          <p:cNvSpPr txBox="1"/>
          <p:nvPr/>
        </p:nvSpPr>
        <p:spPr>
          <a:xfrm>
            <a:off x="4159825" y="635925"/>
            <a:ext cx="4797000" cy="5325600"/>
          </a:xfrm>
          <a:prstGeom prst="rect">
            <a:avLst/>
          </a:prstGeom>
          <a:noFill/>
          <a:ln>
            <a:noFill/>
          </a:ln>
        </p:spPr>
        <p:txBody>
          <a:bodyPr anchorCtr="0" anchor="t" bIns="45700" lIns="91425" spcFirstLastPara="1" rIns="91425" wrap="square" tIns="45700">
            <a:spAutoFit/>
          </a:bodyPr>
          <a:lstStyle/>
          <a:p>
            <a:pPr indent="-273050" lvl="0" marL="285750" marR="0" rtl="0" algn="l">
              <a:lnSpc>
                <a:spcPct val="100000"/>
              </a:lnSpc>
              <a:spcBef>
                <a:spcPts val="0"/>
              </a:spcBef>
              <a:spcAft>
                <a:spcPts val="0"/>
              </a:spcAft>
              <a:buClr>
                <a:schemeClr val="dk1"/>
              </a:buClr>
              <a:buSzPts val="1600"/>
              <a:buFont typeface="Playwrite GB S"/>
              <a:buChar char="•"/>
            </a:pPr>
            <a:r>
              <a:rPr i="0" lang="en-GB" sz="1600" u="none" cap="none" strike="noStrike">
                <a:solidFill>
                  <a:schemeClr val="dk1"/>
                </a:solidFill>
                <a:latin typeface="Playwrite GB S"/>
                <a:ea typeface="Playwrite GB S"/>
                <a:cs typeface="Playwrite GB S"/>
                <a:sym typeface="Playwrite GB S"/>
              </a:rPr>
              <a:t>Please ensure that all items from home are named so they can be returned should your child misplace them. </a:t>
            </a:r>
            <a:endParaRPr i="0" sz="16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i="0" lang="en-GB" sz="1600" u="none" cap="none" strike="noStrike">
                <a:solidFill>
                  <a:schemeClr val="dk1"/>
                </a:solidFill>
                <a:latin typeface="Playwrite GB S"/>
                <a:ea typeface="Playwrite GB S"/>
                <a:cs typeface="Playwrite GB S"/>
                <a:sym typeface="Playwrite GB S"/>
              </a:rPr>
              <a:t>Reading books should be in school every day. Books will be changed every Friday. Please ensure the reading diary has been signed.</a:t>
            </a:r>
            <a:endParaRPr i="0" sz="16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i="0" lang="en-GB" sz="1600" u="none" cap="none" strike="noStrike">
                <a:solidFill>
                  <a:schemeClr val="dk1"/>
                </a:solidFill>
                <a:latin typeface="Playwrite GB S"/>
                <a:ea typeface="Playwrite GB S"/>
                <a:cs typeface="Playwrite GB S"/>
                <a:sym typeface="Playwrite GB S"/>
              </a:rPr>
              <a:t>Please also ensure your child has their Library book ready to change on their Library day. </a:t>
            </a:r>
            <a:endParaRPr i="0" sz="2300" u="none" cap="none" strike="noStrike">
              <a:solidFill>
                <a:schemeClr val="dk1"/>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i="0" lang="en-GB" sz="1600" u="none" cap="none" strike="noStrike">
                <a:solidFill>
                  <a:schemeClr val="dk1"/>
                </a:solidFill>
                <a:latin typeface="Playwrite GB S"/>
                <a:ea typeface="Playwrite GB S"/>
                <a:cs typeface="Playwrite GB S"/>
                <a:sym typeface="Playwrite GB S"/>
              </a:rPr>
              <a:t>Please ensure your child has their water bottle in school every day with water in. They may bring in a separate drink for lunchtimes. </a:t>
            </a:r>
            <a:endParaRPr i="0" sz="1200" u="none" cap="none" strike="noStrike">
              <a:solidFill>
                <a:srgbClr val="000000"/>
              </a:solidFill>
              <a:latin typeface="Playwrite GB S"/>
              <a:ea typeface="Playwrite GB S"/>
              <a:cs typeface="Playwrite GB S"/>
              <a:sym typeface="Playwrite GB S"/>
            </a:endParaRPr>
          </a:p>
          <a:p>
            <a:pPr indent="-273050" lvl="0" marL="285750" marR="0" rtl="0" algn="l">
              <a:lnSpc>
                <a:spcPct val="100000"/>
              </a:lnSpc>
              <a:spcBef>
                <a:spcPts val="600"/>
              </a:spcBef>
              <a:spcAft>
                <a:spcPts val="0"/>
              </a:spcAft>
              <a:buClr>
                <a:schemeClr val="dk1"/>
              </a:buClr>
              <a:buSzPts val="1600"/>
              <a:buFont typeface="Playwrite GB S"/>
              <a:buChar char="•"/>
            </a:pPr>
            <a:r>
              <a:rPr i="0" lang="en-GB" sz="1600" u="none" cap="none" strike="noStrike">
                <a:solidFill>
                  <a:schemeClr val="dk1"/>
                </a:solidFill>
                <a:latin typeface="Playwrite GB S"/>
                <a:ea typeface="Playwrite GB S"/>
                <a:cs typeface="Playwrite GB S"/>
                <a:sym typeface="Playwrite GB S"/>
              </a:rPr>
              <a:t>Should you have any queries or need to speak to your child’s teacher, please email using the class email address.  You can also contact the parent liaison lead should you prefer or have any whole school concerns or feedback. </a:t>
            </a:r>
            <a:r>
              <a:rPr i="0" lang="en-GB" sz="1600" u="none" cap="none" strike="noStrike">
                <a:solidFill>
                  <a:schemeClr val="lt1"/>
                </a:solidFill>
                <a:latin typeface="Playwrite GB S"/>
                <a:ea typeface="Playwrite GB S"/>
                <a:cs typeface="Playwrite GB S"/>
                <a:sym typeface="Playwrite GB S"/>
              </a:rPr>
              <a:t>Add bullet points</a:t>
            </a:r>
            <a:endParaRPr i="0" sz="1600" u="none" cap="none" strike="noStrike">
              <a:solidFill>
                <a:schemeClr val="lt1"/>
              </a:solidFill>
              <a:latin typeface="Playwrite GB S"/>
              <a:ea typeface="Playwrite GB S"/>
              <a:cs typeface="Playwrite GB S"/>
              <a:sym typeface="Playwrite GB 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29"/>
          <p:cNvSpPr txBox="1"/>
          <p:nvPr/>
        </p:nvSpPr>
        <p:spPr>
          <a:xfrm>
            <a:off x="564204" y="2645923"/>
            <a:ext cx="82881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i="0" lang="en-GB" sz="1800" u="none" cap="none" strike="noStrike">
                <a:solidFill>
                  <a:schemeClr val="dk1"/>
                </a:solidFill>
                <a:latin typeface="Playwrite GB S"/>
                <a:ea typeface="Playwrite GB S"/>
                <a:cs typeface="Playwrite GB S"/>
                <a:sym typeface="Playwrite GB S"/>
              </a:rPr>
              <a:t>Thank you for taking the time to come to our Curriculum Evening Presentation. We hope you found it useful.</a:t>
            </a:r>
            <a:endParaRPr i="0" sz="1400" u="none" cap="none" strike="noStrike">
              <a:solidFill>
                <a:srgbClr val="000000"/>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t/>
            </a:r>
            <a:endParaRPr i="0" sz="1800" u="none" cap="none" strike="noStrike">
              <a:solidFill>
                <a:schemeClr val="dk1"/>
              </a:solidFill>
              <a:latin typeface="Playwrite GB S"/>
              <a:ea typeface="Playwrite GB S"/>
              <a:cs typeface="Playwrite GB S"/>
              <a:sym typeface="Playwrite GB S"/>
            </a:endParaRPr>
          </a:p>
          <a:p>
            <a:pPr indent="0" lvl="0" marL="0" marR="0" rtl="0" algn="l">
              <a:lnSpc>
                <a:spcPct val="100000"/>
              </a:lnSpc>
              <a:spcBef>
                <a:spcPts val="0"/>
              </a:spcBef>
              <a:spcAft>
                <a:spcPts val="0"/>
              </a:spcAft>
              <a:buClr>
                <a:srgbClr val="000000"/>
              </a:buClr>
              <a:buSzPts val="1800"/>
              <a:buFont typeface="Arial"/>
              <a:buNone/>
            </a:pPr>
            <a:r>
              <a:rPr i="0" lang="en-GB" sz="1800" u="none" cap="none" strike="noStrike">
                <a:solidFill>
                  <a:schemeClr val="dk1"/>
                </a:solidFill>
                <a:latin typeface="Playwrite GB S"/>
                <a:ea typeface="Playwrite GB S"/>
                <a:cs typeface="Playwrite GB S"/>
                <a:sym typeface="Playwrite GB S"/>
              </a:rPr>
              <a:t>Does anyone have any questions?</a:t>
            </a:r>
            <a:endParaRPr i="0" sz="1400" u="none" cap="none" strike="noStrike">
              <a:solidFill>
                <a:srgbClr val="000000"/>
              </a:solidFill>
              <a:latin typeface="Playwrite GB S"/>
              <a:ea typeface="Playwrite GB S"/>
              <a:cs typeface="Playwrite GB S"/>
              <a:sym typeface="Playwrite GB S"/>
            </a:endParaRPr>
          </a:p>
        </p:txBody>
      </p:sp>
    </p:spTree>
  </p:cSld>
  <p:clrMapOvr>
    <a:masterClrMapping/>
  </p:clrMapOvr>
</p:sld>
</file>

<file path=ppt/theme/theme1.xml><?xml version="1.0" encoding="utf-8"?>
<a:theme xmlns:a="http://schemas.openxmlformats.org/drawingml/2006/main" xmlns:r="http://schemas.openxmlformats.org/officeDocument/2006/relationships" name="Ion Boardroom">
  <a:themeElements>
    <a:clrScheme name="Ion Boardroom">
      <a:dk1>
        <a:srgbClr val="000000"/>
      </a:dk1>
      <a:lt1>
        <a:srgbClr val="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Ion Boardroom">
  <a:themeElements>
    <a:clrScheme name="Ion Boardroom">
      <a:dk1>
        <a:srgbClr val="000000"/>
      </a:dk1>
      <a:lt1>
        <a:srgbClr val="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2020-09-09T18:39:47Z</dcterms:created>
  <dc:creator>Ian Wilton</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0x010100AC19DC78AEBC41418D573F590B252E20</vt:lpwstr>
  </property>
  <property fmtid="{D5CDD505-2E9C-101B-9397-08002B2CF9AE}" pid="3" name="MediaServiceImageTags">
    <vt:lpwstr/>
  </property>
</Properties>
</file>