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4"/>
  </p:sldMasterIdLst>
  <p:sldIdLst>
    <p:sldId id="256" r:id="rId5"/>
    <p:sldId id="257" r:id="rId6"/>
    <p:sldId id="258" r:id="rId7"/>
    <p:sldId id="260" r:id="rId8"/>
    <p:sldId id="272" r:id="rId9"/>
    <p:sldId id="261" r:id="rId10"/>
    <p:sldId id="262" r:id="rId11"/>
    <p:sldId id="263" r:id="rId12"/>
    <p:sldId id="265" r:id="rId13"/>
    <p:sldId id="268" r:id="rId14"/>
    <p:sldId id="271" r:id="rId15"/>
    <p:sldId id="264" r:id="rId16"/>
    <p:sldId id="259" r:id="rId17"/>
    <p:sldId id="269" r:id="rId18"/>
    <p:sldId id="266" r:id="rId19"/>
    <p:sldId id="273" r:id="rId20"/>
    <p:sldId id="274" r:id="rId21"/>
    <p:sldId id="270" r:id="rId2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19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598A7-F84A-3FA9-636C-3A3A82309503}" v="59" dt="2025-04-09T11:53:59.489"/>
    <p1510:client id="{630753BB-3690-6789-5E71-F26C8AF7ACF3}" v="156" dt="2025-04-09T14:19:28.136"/>
    <p1510:client id="{84E43F8C-D064-4B02-B2E0-318DE7BBEC5B}" v="10" dt="2025-04-10T09:06:43.180"/>
    <p1510:client id="{E8071D05-85D1-C842-55CC-5C34EA60EA68}" v="240" dt="2025-04-09T10:16:07.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6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artindale" userId="909631f9-24ea-40f6-82f5-75a860c023d1" providerId="ADAL" clId="{84E43F8C-D064-4B02-B2E0-318DE7BBEC5B}"/>
    <pc:docChg chg="undo custSel modSld sldOrd modMainMaster">
      <pc:chgData name="David Martindale" userId="909631f9-24ea-40f6-82f5-75a860c023d1" providerId="ADAL" clId="{84E43F8C-D064-4B02-B2E0-318DE7BBEC5B}" dt="2025-04-10T09:13:13.723" v="154" actId="26606"/>
      <pc:docMkLst>
        <pc:docMk/>
      </pc:docMkLst>
      <pc:sldChg chg="addSp delSp modSp mod addAnim delDesignElem">
        <pc:chgData name="David Martindale" userId="909631f9-24ea-40f6-82f5-75a860c023d1" providerId="ADAL" clId="{84E43F8C-D064-4B02-B2E0-318DE7BBEC5B}" dt="2025-04-10T09:06:33.076" v="51"/>
        <pc:sldMkLst>
          <pc:docMk/>
          <pc:sldMk cId="109857222" sldId="256"/>
        </pc:sldMkLst>
        <pc:spChg chg="mod">
          <ac:chgData name="David Martindale" userId="909631f9-24ea-40f6-82f5-75a860c023d1" providerId="ADAL" clId="{84E43F8C-D064-4B02-B2E0-318DE7BBEC5B}" dt="2025-04-10T09:00:37.452" v="47" actId="26606"/>
          <ac:spMkLst>
            <pc:docMk/>
            <pc:sldMk cId="109857222" sldId="256"/>
            <ac:spMk id="2" creationId="{00000000-0000-0000-0000-000000000000}"/>
          </ac:spMkLst>
        </pc:spChg>
        <pc:spChg chg="add del">
          <ac:chgData name="David Martindale" userId="909631f9-24ea-40f6-82f5-75a860c023d1" providerId="ADAL" clId="{84E43F8C-D064-4B02-B2E0-318DE7BBEC5B}" dt="2025-04-10T09:06:33.076" v="51"/>
          <ac:spMkLst>
            <pc:docMk/>
            <pc:sldMk cId="109857222" sldId="256"/>
            <ac:spMk id="9" creationId="{BF3D65BA-1C65-40FB-92EF-83951BDC1D7C}"/>
          </ac:spMkLst>
        </pc:spChg>
        <pc:spChg chg="add del">
          <ac:chgData name="David Martindale" userId="909631f9-24ea-40f6-82f5-75a860c023d1" providerId="ADAL" clId="{84E43F8C-D064-4B02-B2E0-318DE7BBEC5B}" dt="2025-04-10T09:06:33.076" v="51"/>
          <ac:spMkLst>
            <pc:docMk/>
            <pc:sldMk cId="109857222" sldId="256"/>
            <ac:spMk id="11" creationId="{ADF52CCA-FCDD-49A0-BFFC-3BD41F1B827A}"/>
          </ac:spMkLst>
        </pc:spChg>
        <pc:spChg chg="add del">
          <ac:chgData name="David Martindale" userId="909631f9-24ea-40f6-82f5-75a860c023d1" providerId="ADAL" clId="{84E43F8C-D064-4B02-B2E0-318DE7BBEC5B}" dt="2025-04-10T09:00:27.661" v="43"/>
          <ac:spMkLst>
            <pc:docMk/>
            <pc:sldMk cId="109857222" sldId="256"/>
            <ac:spMk id="28" creationId="{A8384FB5-9ADC-4DDC-881B-597D56F5B15D}"/>
          </ac:spMkLst>
        </pc:spChg>
        <pc:spChg chg="add del">
          <ac:chgData name="David Martindale" userId="909631f9-24ea-40f6-82f5-75a860c023d1" providerId="ADAL" clId="{84E43F8C-D064-4B02-B2E0-318DE7BBEC5B}" dt="2025-04-10T09:00:27.661" v="43"/>
          <ac:spMkLst>
            <pc:docMk/>
            <pc:sldMk cId="109857222" sldId="256"/>
            <ac:spMk id="30" creationId="{BC05CA36-AD6A-4ABF-9A05-52E5A143D2BB}"/>
          </ac:spMkLst>
        </pc:spChg>
        <pc:spChg chg="add del">
          <ac:chgData name="David Martindale" userId="909631f9-24ea-40f6-82f5-75a860c023d1" providerId="ADAL" clId="{84E43F8C-D064-4B02-B2E0-318DE7BBEC5B}" dt="2025-04-10T09:00:27.661" v="43"/>
          <ac:spMkLst>
            <pc:docMk/>
            <pc:sldMk cId="109857222" sldId="256"/>
            <ac:spMk id="32" creationId="{D4331EE8-85A4-4588-8D9E-70E534D477DB}"/>
          </ac:spMkLst>
        </pc:spChg>
        <pc:spChg chg="add del">
          <ac:chgData name="David Martindale" userId="909631f9-24ea-40f6-82f5-75a860c023d1" providerId="ADAL" clId="{84E43F8C-D064-4B02-B2E0-318DE7BBEC5B}" dt="2025-04-10T09:00:27.661" v="43"/>
          <ac:spMkLst>
            <pc:docMk/>
            <pc:sldMk cId="109857222" sldId="256"/>
            <ac:spMk id="34" creationId="{49D6C862-61CC-4B46-8080-96583D653BAB}"/>
          </ac:spMkLst>
        </pc:spChg>
        <pc:spChg chg="add del">
          <ac:chgData name="David Martindale" userId="909631f9-24ea-40f6-82f5-75a860c023d1" providerId="ADAL" clId="{84E43F8C-D064-4B02-B2E0-318DE7BBEC5B}" dt="2025-04-10T09:00:27.661" v="43"/>
          <ac:spMkLst>
            <pc:docMk/>
            <pc:sldMk cId="109857222" sldId="256"/>
            <ac:spMk id="36" creationId="{E37EECFC-A684-4391-AE85-4CDAF5565F61}"/>
          </ac:spMkLst>
        </pc:spChg>
        <pc:spChg chg="add del">
          <ac:chgData name="David Martindale" userId="909631f9-24ea-40f6-82f5-75a860c023d1" providerId="ADAL" clId="{84E43F8C-D064-4B02-B2E0-318DE7BBEC5B}" dt="2025-04-10T09:00:10.763" v="25" actId="26606"/>
          <ac:spMkLst>
            <pc:docMk/>
            <pc:sldMk cId="109857222" sldId="256"/>
            <ac:spMk id="41" creationId="{C7D023E4-8DE1-436E-9847-ED6A4B4B04FD}"/>
          </ac:spMkLst>
        </pc:spChg>
        <pc:grpChg chg="add del">
          <ac:chgData name="David Martindale" userId="909631f9-24ea-40f6-82f5-75a860c023d1" providerId="ADAL" clId="{84E43F8C-D064-4B02-B2E0-318DE7BBEC5B}" dt="2025-04-10T09:00:10.763" v="25" actId="26606"/>
          <ac:grpSpMkLst>
            <pc:docMk/>
            <pc:sldMk cId="109857222" sldId="256"/>
            <ac:grpSpMk id="43" creationId="{1FEC590B-3306-47E9-BD67-97F3F76169A4}"/>
          </ac:grpSpMkLst>
        </pc:grpChg>
        <pc:grpChg chg="add del">
          <ac:chgData name="David Martindale" userId="909631f9-24ea-40f6-82f5-75a860c023d1" providerId="ADAL" clId="{84E43F8C-D064-4B02-B2E0-318DE7BBEC5B}" dt="2025-04-10T09:00:10.763" v="25" actId="26606"/>
          <ac:grpSpMkLst>
            <pc:docMk/>
            <pc:sldMk cId="109857222" sldId="256"/>
            <ac:grpSpMk id="47" creationId="{A47AAF5E-1692-48C9-98FB-6432BF0BC4F7}"/>
          </ac:grpSpMkLst>
        </pc:grpChg>
        <pc:picChg chg="add">
          <ac:chgData name="David Martindale" userId="909631f9-24ea-40f6-82f5-75a860c023d1" providerId="ADAL" clId="{84E43F8C-D064-4B02-B2E0-318DE7BBEC5B}" dt="2025-04-10T09:00:37.452" v="47" actId="26606"/>
          <ac:picMkLst>
            <pc:docMk/>
            <pc:sldMk cId="109857222" sldId="256"/>
            <ac:picMk id="6" creationId="{C68A1F96-D855-2413-E0B0-F49F101E5168}"/>
          </ac:picMkLst>
        </pc:picChg>
      </pc:sldChg>
      <pc:sldChg chg="addSp delSp modSp mod delDesignElem">
        <pc:chgData name="David Martindale" userId="909631f9-24ea-40f6-82f5-75a860c023d1" providerId="ADAL" clId="{84E43F8C-D064-4B02-B2E0-318DE7BBEC5B}" dt="2025-04-10T09:13:13.723" v="154" actId="26606"/>
        <pc:sldMkLst>
          <pc:docMk/>
          <pc:sldMk cId="2803597281" sldId="257"/>
        </pc:sldMkLst>
        <pc:spChg chg="mod">
          <ac:chgData name="David Martindale" userId="909631f9-24ea-40f6-82f5-75a860c023d1" providerId="ADAL" clId="{84E43F8C-D064-4B02-B2E0-318DE7BBEC5B}" dt="2025-04-10T09:13:13.723" v="154" actId="26606"/>
          <ac:spMkLst>
            <pc:docMk/>
            <pc:sldMk cId="2803597281" sldId="257"/>
            <ac:spMk id="2" creationId="{8A1A6272-A820-AC17-F3AF-6614897EB7D0}"/>
          </ac:spMkLst>
        </pc:spChg>
        <pc:spChg chg="mod">
          <ac:chgData name="David Martindale" userId="909631f9-24ea-40f6-82f5-75a860c023d1" providerId="ADAL" clId="{84E43F8C-D064-4B02-B2E0-318DE7BBEC5B}" dt="2025-04-10T09:13:13.723" v="154" actId="26606"/>
          <ac:spMkLst>
            <pc:docMk/>
            <pc:sldMk cId="2803597281" sldId="257"/>
            <ac:spMk id="3" creationId="{8534DB1C-D44D-CFF9-04CE-EFBE721AA512}"/>
          </ac:spMkLst>
        </pc:spChg>
        <pc:spChg chg="add del">
          <ac:chgData name="David Martindale" userId="909631f9-24ea-40f6-82f5-75a860c023d1" providerId="ADAL" clId="{84E43F8C-D064-4B02-B2E0-318DE7BBEC5B}" dt="2025-04-10T09:13:13.723" v="154" actId="26606"/>
          <ac:spMkLst>
            <pc:docMk/>
            <pc:sldMk cId="2803597281" sldId="257"/>
            <ac:spMk id="5" creationId="{5118BA95-03E7-41B7-B442-0AF8C0A7FF68}"/>
          </ac:spMkLst>
        </pc:spChg>
        <pc:spChg chg="add del">
          <ac:chgData name="David Martindale" userId="909631f9-24ea-40f6-82f5-75a860c023d1" providerId="ADAL" clId="{84E43F8C-D064-4B02-B2E0-318DE7BBEC5B}" dt="2025-04-10T09:00:27.661" v="43"/>
          <ac:spMkLst>
            <pc:docMk/>
            <pc:sldMk cId="2803597281" sldId="257"/>
            <ac:spMk id="8" creationId="{1B15ED52-F352-441B-82BF-E0EA34836D08}"/>
          </ac:spMkLst>
        </pc:spChg>
        <pc:spChg chg="add del">
          <ac:chgData name="David Martindale" userId="909631f9-24ea-40f6-82f5-75a860c023d1" providerId="ADAL" clId="{84E43F8C-D064-4B02-B2E0-318DE7BBEC5B}" dt="2025-04-10T09:13:13.723" v="154" actId="26606"/>
          <ac:spMkLst>
            <pc:docMk/>
            <pc:sldMk cId="2803597281" sldId="257"/>
            <ac:spMk id="9" creationId="{AD9B3EAD-A2B3-42C4-927C-3455E3E69EE6}"/>
          </ac:spMkLst>
        </pc:spChg>
        <pc:spChg chg="add del">
          <ac:chgData name="David Martindale" userId="909631f9-24ea-40f6-82f5-75a860c023d1" providerId="ADAL" clId="{84E43F8C-D064-4B02-B2E0-318DE7BBEC5B}" dt="2025-04-10T09:00:27.661" v="43"/>
          <ac:spMkLst>
            <pc:docMk/>
            <pc:sldMk cId="2803597281" sldId="257"/>
            <ac:spMk id="10" creationId="{3B2E3793-BFE6-45A2-9B7B-E18844431C99}"/>
          </ac:spMkLst>
        </pc:spChg>
        <pc:spChg chg="add del">
          <ac:chgData name="David Martindale" userId="909631f9-24ea-40f6-82f5-75a860c023d1" providerId="ADAL" clId="{84E43F8C-D064-4B02-B2E0-318DE7BBEC5B}" dt="2025-04-10T09:00:27.661" v="43"/>
          <ac:spMkLst>
            <pc:docMk/>
            <pc:sldMk cId="2803597281" sldId="257"/>
            <ac:spMk id="12" creationId="{BC4C4868-CB8F-4AF9-9CDB-8108F2C19B67}"/>
          </ac:spMkLst>
        </pc:spChg>
        <pc:spChg chg="add">
          <ac:chgData name="David Martindale" userId="909631f9-24ea-40f6-82f5-75a860c023d1" providerId="ADAL" clId="{84E43F8C-D064-4B02-B2E0-318DE7BBEC5B}" dt="2025-04-10T09:13:13.723" v="154" actId="26606"/>
          <ac:spMkLst>
            <pc:docMk/>
            <pc:sldMk cId="2803597281" sldId="257"/>
            <ac:spMk id="13" creationId="{E009DD9B-5EE2-4C0D-8B2B-351C8C102205}"/>
          </ac:spMkLst>
        </pc:spChg>
        <pc:spChg chg="add del">
          <ac:chgData name="David Martindale" userId="909631f9-24ea-40f6-82f5-75a860c023d1" providerId="ADAL" clId="{84E43F8C-D064-4B02-B2E0-318DE7BBEC5B}" dt="2025-04-10T09:00:27.661" v="43"/>
          <ac:spMkLst>
            <pc:docMk/>
            <pc:sldMk cId="2803597281" sldId="257"/>
            <ac:spMk id="14" creationId="{375E0459-6403-40CD-989D-56A4407CA12E}"/>
          </ac:spMkLst>
        </pc:spChg>
        <pc:spChg chg="add del">
          <ac:chgData name="David Martindale" userId="909631f9-24ea-40f6-82f5-75a860c023d1" providerId="ADAL" clId="{84E43F8C-D064-4B02-B2E0-318DE7BBEC5B}" dt="2025-04-10T09:00:27.661" v="43"/>
          <ac:spMkLst>
            <pc:docMk/>
            <pc:sldMk cId="2803597281" sldId="257"/>
            <ac:spMk id="16" creationId="{53E5B1A8-3AC9-4BD1-9BBC-78CA94F2D1BA}"/>
          </ac:spMkLst>
        </pc:spChg>
        <pc:spChg chg="add">
          <ac:chgData name="David Martindale" userId="909631f9-24ea-40f6-82f5-75a860c023d1" providerId="ADAL" clId="{84E43F8C-D064-4B02-B2E0-318DE7BBEC5B}" dt="2025-04-10T09:13:13.723" v="154" actId="26606"/>
          <ac:spMkLst>
            <pc:docMk/>
            <pc:sldMk cId="2803597281" sldId="257"/>
            <ac:spMk id="18" creationId="{E720DB99-7745-4E75-9D96-AAB6D55C531E}"/>
          </ac:spMkLst>
        </pc:spChg>
        <pc:spChg chg="add">
          <ac:chgData name="David Martindale" userId="909631f9-24ea-40f6-82f5-75a860c023d1" providerId="ADAL" clId="{84E43F8C-D064-4B02-B2E0-318DE7BBEC5B}" dt="2025-04-10T09:13:13.723" v="154" actId="26606"/>
          <ac:spMkLst>
            <pc:docMk/>
            <pc:sldMk cId="2803597281" sldId="257"/>
            <ac:spMk id="20" creationId="{D68803C4-E159-4360-B7BB-74205C8F782D}"/>
          </ac:spMkLst>
        </pc:spChg>
        <pc:spChg chg="add">
          <ac:chgData name="David Martindale" userId="909631f9-24ea-40f6-82f5-75a860c023d1" providerId="ADAL" clId="{84E43F8C-D064-4B02-B2E0-318DE7BBEC5B}" dt="2025-04-10T09:13:13.723" v="154" actId="26606"/>
          <ac:spMkLst>
            <pc:docMk/>
            <pc:sldMk cId="2803597281" sldId="257"/>
            <ac:spMk id="22" creationId="{504B0465-3B07-49BF-BEA7-D81476246293}"/>
          </ac:spMkLst>
        </pc:spChg>
        <pc:spChg chg="add">
          <ac:chgData name="David Martindale" userId="909631f9-24ea-40f6-82f5-75a860c023d1" providerId="ADAL" clId="{84E43F8C-D064-4B02-B2E0-318DE7BBEC5B}" dt="2025-04-10T09:13:13.723" v="154" actId="26606"/>
          <ac:spMkLst>
            <pc:docMk/>
            <pc:sldMk cId="2803597281" sldId="257"/>
            <ac:spMk id="24" creationId="{49B7FFA5-14CB-4A4F-9BCC-CA3AA5D9D276}"/>
          </ac:spMkLst>
        </pc:spChg>
        <pc:spChg chg="add">
          <ac:chgData name="David Martindale" userId="909631f9-24ea-40f6-82f5-75a860c023d1" providerId="ADAL" clId="{84E43F8C-D064-4B02-B2E0-318DE7BBEC5B}" dt="2025-04-10T09:13:13.723" v="154" actId="26606"/>
          <ac:spMkLst>
            <pc:docMk/>
            <pc:sldMk cId="2803597281" sldId="257"/>
            <ac:spMk id="26" creationId="{04E48745-7512-4EC2-9E20-9092D12150CA}"/>
          </ac:spMkLst>
        </pc:spChg>
        <pc:grpChg chg="add">
          <ac:chgData name="David Martindale" userId="909631f9-24ea-40f6-82f5-75a860c023d1" providerId="ADAL" clId="{84E43F8C-D064-4B02-B2E0-318DE7BBEC5B}" dt="2025-04-10T09:06:59.290" v="59" actId="26606"/>
          <ac:grpSpMkLst>
            <pc:docMk/>
            <pc:sldMk cId="2803597281" sldId="257"/>
            <ac:grpSpMk id="6" creationId="{E799C3D5-7D55-4046-808C-F290F456D6EF}"/>
          </ac:grpSpMkLst>
        </pc:grpChg>
      </pc:sldChg>
      <pc:sldChg chg="addSp delSp modSp mod delDesignElem">
        <pc:chgData name="David Martindale" userId="909631f9-24ea-40f6-82f5-75a860c023d1" providerId="ADAL" clId="{84E43F8C-D064-4B02-B2E0-318DE7BBEC5B}" dt="2025-04-10T09:13:10.146" v="153" actId="26606"/>
        <pc:sldMkLst>
          <pc:docMk/>
          <pc:sldMk cId="1354758658" sldId="258"/>
        </pc:sldMkLst>
        <pc:spChg chg="mod">
          <ac:chgData name="David Martindale" userId="909631f9-24ea-40f6-82f5-75a860c023d1" providerId="ADAL" clId="{84E43F8C-D064-4B02-B2E0-318DE7BBEC5B}" dt="2025-04-10T09:13:10.146" v="153" actId="26606"/>
          <ac:spMkLst>
            <pc:docMk/>
            <pc:sldMk cId="1354758658" sldId="258"/>
            <ac:spMk id="2" creationId="{5E554FAD-AFE1-ED5B-27F4-4B91DF3AAC43}"/>
          </ac:spMkLst>
        </pc:spChg>
        <pc:spChg chg="mod">
          <ac:chgData name="David Martindale" userId="909631f9-24ea-40f6-82f5-75a860c023d1" providerId="ADAL" clId="{84E43F8C-D064-4B02-B2E0-318DE7BBEC5B}" dt="2025-04-10T09:13:10.146" v="153" actId="26606"/>
          <ac:spMkLst>
            <pc:docMk/>
            <pc:sldMk cId="1354758658" sldId="258"/>
            <ac:spMk id="3" creationId="{894FA78F-ABD5-D87A-2713-EE04B49D37B6}"/>
          </ac:spMkLst>
        </pc:spChg>
        <pc:spChg chg="add del">
          <ac:chgData name="David Martindale" userId="909631f9-24ea-40f6-82f5-75a860c023d1" providerId="ADAL" clId="{84E43F8C-D064-4B02-B2E0-318DE7BBEC5B}" dt="2025-04-10T09:00:27.661" v="43"/>
          <ac:spMkLst>
            <pc:docMk/>
            <pc:sldMk cId="1354758658" sldId="258"/>
            <ac:spMk id="5" creationId="{1B15ED52-F352-441B-82BF-E0EA34836D08}"/>
          </ac:spMkLst>
        </pc:spChg>
        <pc:spChg chg="add del">
          <ac:chgData name="David Martindale" userId="909631f9-24ea-40f6-82f5-75a860c023d1" providerId="ADAL" clId="{84E43F8C-D064-4B02-B2E0-318DE7BBEC5B}" dt="2025-04-10T09:00:27.661" v="43"/>
          <ac:spMkLst>
            <pc:docMk/>
            <pc:sldMk cId="1354758658" sldId="258"/>
            <ac:spMk id="6" creationId="{3B2E3793-BFE6-45A2-9B7B-E18844431C99}"/>
          </ac:spMkLst>
        </pc:spChg>
        <pc:spChg chg="add del">
          <ac:chgData name="David Martindale" userId="909631f9-24ea-40f6-82f5-75a860c023d1" providerId="ADAL" clId="{84E43F8C-D064-4B02-B2E0-318DE7BBEC5B}" dt="2025-04-10T09:00:27.661" v="43"/>
          <ac:spMkLst>
            <pc:docMk/>
            <pc:sldMk cId="1354758658" sldId="258"/>
            <ac:spMk id="7" creationId="{BC4C4868-CB8F-4AF9-9CDB-8108F2C19B67}"/>
          </ac:spMkLst>
        </pc:spChg>
        <pc:spChg chg="add del">
          <ac:chgData name="David Martindale" userId="909631f9-24ea-40f6-82f5-75a860c023d1" providerId="ADAL" clId="{84E43F8C-D064-4B02-B2E0-318DE7BBEC5B}" dt="2025-04-10T09:13:10.146" v="153" actId="26606"/>
          <ac:spMkLst>
            <pc:docMk/>
            <pc:sldMk cId="1354758658" sldId="258"/>
            <ac:spMk id="8" creationId="{5118BA95-03E7-41B7-B442-0AF8C0A7FF68}"/>
          </ac:spMkLst>
        </pc:spChg>
        <pc:spChg chg="add del">
          <ac:chgData name="David Martindale" userId="909631f9-24ea-40f6-82f5-75a860c023d1" providerId="ADAL" clId="{84E43F8C-D064-4B02-B2E0-318DE7BBEC5B}" dt="2025-04-10T09:00:27.661" v="43"/>
          <ac:spMkLst>
            <pc:docMk/>
            <pc:sldMk cId="1354758658" sldId="258"/>
            <ac:spMk id="9" creationId="{375E0459-6403-40CD-989D-56A4407CA12E}"/>
          </ac:spMkLst>
        </pc:spChg>
        <pc:spChg chg="add del">
          <ac:chgData name="David Martindale" userId="909631f9-24ea-40f6-82f5-75a860c023d1" providerId="ADAL" clId="{84E43F8C-D064-4B02-B2E0-318DE7BBEC5B}" dt="2025-04-10T09:00:27.661" v="43"/>
          <ac:spMkLst>
            <pc:docMk/>
            <pc:sldMk cId="1354758658" sldId="258"/>
            <ac:spMk id="11" creationId="{53E5B1A8-3AC9-4BD1-9BBC-78CA94F2D1BA}"/>
          </ac:spMkLst>
        </pc:spChg>
        <pc:spChg chg="add del">
          <ac:chgData name="David Martindale" userId="909631f9-24ea-40f6-82f5-75a860c023d1" providerId="ADAL" clId="{84E43F8C-D064-4B02-B2E0-318DE7BBEC5B}" dt="2025-04-10T09:13:10.146" v="153" actId="26606"/>
          <ac:spMkLst>
            <pc:docMk/>
            <pc:sldMk cId="1354758658" sldId="258"/>
            <ac:spMk id="14" creationId="{AD9B3EAD-A2B3-42C4-927C-3455E3E69EE6}"/>
          </ac:spMkLst>
        </pc:spChg>
        <pc:spChg chg="add">
          <ac:chgData name="David Martindale" userId="909631f9-24ea-40f6-82f5-75a860c023d1" providerId="ADAL" clId="{84E43F8C-D064-4B02-B2E0-318DE7BBEC5B}" dt="2025-04-10T09:13:10.146" v="153" actId="26606"/>
          <ac:spMkLst>
            <pc:docMk/>
            <pc:sldMk cId="1354758658" sldId="258"/>
            <ac:spMk id="19" creationId="{E009DD9B-5EE2-4C0D-8B2B-351C8C102205}"/>
          </ac:spMkLst>
        </pc:spChg>
        <pc:spChg chg="add">
          <ac:chgData name="David Martindale" userId="909631f9-24ea-40f6-82f5-75a860c023d1" providerId="ADAL" clId="{84E43F8C-D064-4B02-B2E0-318DE7BBEC5B}" dt="2025-04-10T09:13:10.146" v="153" actId="26606"/>
          <ac:spMkLst>
            <pc:docMk/>
            <pc:sldMk cId="1354758658" sldId="258"/>
            <ac:spMk id="21" creationId="{E720DB99-7745-4E75-9D96-AAB6D55C531E}"/>
          </ac:spMkLst>
        </pc:spChg>
        <pc:spChg chg="add">
          <ac:chgData name="David Martindale" userId="909631f9-24ea-40f6-82f5-75a860c023d1" providerId="ADAL" clId="{84E43F8C-D064-4B02-B2E0-318DE7BBEC5B}" dt="2025-04-10T09:13:10.146" v="153" actId="26606"/>
          <ac:spMkLst>
            <pc:docMk/>
            <pc:sldMk cId="1354758658" sldId="258"/>
            <ac:spMk id="23" creationId="{D68803C4-E159-4360-B7BB-74205C8F782D}"/>
          </ac:spMkLst>
        </pc:spChg>
        <pc:spChg chg="add">
          <ac:chgData name="David Martindale" userId="909631f9-24ea-40f6-82f5-75a860c023d1" providerId="ADAL" clId="{84E43F8C-D064-4B02-B2E0-318DE7BBEC5B}" dt="2025-04-10T09:13:10.146" v="153" actId="26606"/>
          <ac:spMkLst>
            <pc:docMk/>
            <pc:sldMk cId="1354758658" sldId="258"/>
            <ac:spMk id="25" creationId="{504B0465-3B07-49BF-BEA7-D81476246293}"/>
          </ac:spMkLst>
        </pc:spChg>
        <pc:spChg chg="add">
          <ac:chgData name="David Martindale" userId="909631f9-24ea-40f6-82f5-75a860c023d1" providerId="ADAL" clId="{84E43F8C-D064-4B02-B2E0-318DE7BBEC5B}" dt="2025-04-10T09:13:10.146" v="153" actId="26606"/>
          <ac:spMkLst>
            <pc:docMk/>
            <pc:sldMk cId="1354758658" sldId="258"/>
            <ac:spMk id="27" creationId="{49B7FFA5-14CB-4A4F-9BCC-CA3AA5D9D276}"/>
          </ac:spMkLst>
        </pc:spChg>
        <pc:spChg chg="add">
          <ac:chgData name="David Martindale" userId="909631f9-24ea-40f6-82f5-75a860c023d1" providerId="ADAL" clId="{84E43F8C-D064-4B02-B2E0-318DE7BBEC5B}" dt="2025-04-10T09:13:10.146" v="153" actId="26606"/>
          <ac:spMkLst>
            <pc:docMk/>
            <pc:sldMk cId="1354758658" sldId="258"/>
            <ac:spMk id="29" creationId="{04E48745-7512-4EC2-9E20-9092D12150CA}"/>
          </ac:spMkLst>
        </pc:spChg>
        <pc:grpChg chg="add">
          <ac:chgData name="David Martindale" userId="909631f9-24ea-40f6-82f5-75a860c023d1" providerId="ADAL" clId="{84E43F8C-D064-4B02-B2E0-318DE7BBEC5B}" dt="2025-04-10T09:06:52.556" v="58" actId="26606"/>
          <ac:grpSpMkLst>
            <pc:docMk/>
            <pc:sldMk cId="1354758658" sldId="258"/>
            <ac:grpSpMk id="10" creationId="{E799C3D5-7D55-4046-808C-F290F456D6EF}"/>
          </ac:grpSpMkLst>
        </pc:grpChg>
      </pc:sldChg>
      <pc:sldChg chg="addSp delSp modSp mod ord delDesignElem">
        <pc:chgData name="David Martindale" userId="909631f9-24ea-40f6-82f5-75a860c023d1" providerId="ADAL" clId="{84E43F8C-D064-4B02-B2E0-318DE7BBEC5B}" dt="2025-04-10T09:12:43.230" v="150" actId="26606"/>
        <pc:sldMkLst>
          <pc:docMk/>
          <pc:sldMk cId="3648211125" sldId="259"/>
        </pc:sldMkLst>
        <pc:spChg chg="mod">
          <ac:chgData name="David Martindale" userId="909631f9-24ea-40f6-82f5-75a860c023d1" providerId="ADAL" clId="{84E43F8C-D064-4B02-B2E0-318DE7BBEC5B}" dt="2025-04-10T09:12:43.230" v="150" actId="26606"/>
          <ac:spMkLst>
            <pc:docMk/>
            <pc:sldMk cId="3648211125" sldId="259"/>
            <ac:spMk id="2" creationId="{3BF637F8-18B6-B9C3-73B2-9D9F706C5E24}"/>
          </ac:spMkLst>
        </pc:spChg>
        <pc:spChg chg="mod">
          <ac:chgData name="David Martindale" userId="909631f9-24ea-40f6-82f5-75a860c023d1" providerId="ADAL" clId="{84E43F8C-D064-4B02-B2E0-318DE7BBEC5B}" dt="2025-04-10T09:12:43.230" v="150" actId="26606"/>
          <ac:spMkLst>
            <pc:docMk/>
            <pc:sldMk cId="3648211125" sldId="259"/>
            <ac:spMk id="3" creationId="{D4EDF3DC-F01B-A54D-E9A1-61008689B7C9}"/>
          </ac:spMkLst>
        </pc:spChg>
        <pc:spChg chg="add del">
          <ac:chgData name="David Martindale" userId="909631f9-24ea-40f6-82f5-75a860c023d1" providerId="ADAL" clId="{84E43F8C-D064-4B02-B2E0-318DE7BBEC5B}" dt="2025-04-10T09:00:27.661" v="43"/>
          <ac:spMkLst>
            <pc:docMk/>
            <pc:sldMk cId="3648211125" sldId="259"/>
            <ac:spMk id="5" creationId="{1B15ED52-F352-441B-82BF-E0EA34836D08}"/>
          </ac:spMkLst>
        </pc:spChg>
        <pc:spChg chg="add del">
          <ac:chgData name="David Martindale" userId="909631f9-24ea-40f6-82f5-75a860c023d1" providerId="ADAL" clId="{84E43F8C-D064-4B02-B2E0-318DE7BBEC5B}" dt="2025-04-10T09:00:27.661" v="43"/>
          <ac:spMkLst>
            <pc:docMk/>
            <pc:sldMk cId="3648211125" sldId="259"/>
            <ac:spMk id="6" creationId="{3B2E3793-BFE6-45A2-9B7B-E18844431C99}"/>
          </ac:spMkLst>
        </pc:spChg>
        <pc:spChg chg="add del">
          <ac:chgData name="David Martindale" userId="909631f9-24ea-40f6-82f5-75a860c023d1" providerId="ADAL" clId="{84E43F8C-D064-4B02-B2E0-318DE7BBEC5B}" dt="2025-04-10T09:00:27.661" v="43"/>
          <ac:spMkLst>
            <pc:docMk/>
            <pc:sldMk cId="3648211125" sldId="259"/>
            <ac:spMk id="7" creationId="{BC4C4868-CB8F-4AF9-9CDB-8108F2C19B67}"/>
          </ac:spMkLst>
        </pc:spChg>
        <pc:spChg chg="add del">
          <ac:chgData name="David Martindale" userId="909631f9-24ea-40f6-82f5-75a860c023d1" providerId="ADAL" clId="{84E43F8C-D064-4B02-B2E0-318DE7BBEC5B}" dt="2025-04-10T09:12:43.230" v="150" actId="26606"/>
          <ac:spMkLst>
            <pc:docMk/>
            <pc:sldMk cId="3648211125" sldId="259"/>
            <ac:spMk id="8" creationId="{5118BA95-03E7-41B7-B442-0AF8C0A7FF68}"/>
          </ac:spMkLst>
        </pc:spChg>
        <pc:spChg chg="add del">
          <ac:chgData name="David Martindale" userId="909631f9-24ea-40f6-82f5-75a860c023d1" providerId="ADAL" clId="{84E43F8C-D064-4B02-B2E0-318DE7BBEC5B}" dt="2025-04-10T09:00:27.661" v="43"/>
          <ac:spMkLst>
            <pc:docMk/>
            <pc:sldMk cId="3648211125" sldId="259"/>
            <ac:spMk id="9" creationId="{375E0459-6403-40CD-989D-56A4407CA12E}"/>
          </ac:spMkLst>
        </pc:spChg>
        <pc:spChg chg="add del">
          <ac:chgData name="David Martindale" userId="909631f9-24ea-40f6-82f5-75a860c023d1" providerId="ADAL" clId="{84E43F8C-D064-4B02-B2E0-318DE7BBEC5B}" dt="2025-04-10T09:00:27.661" v="43"/>
          <ac:spMkLst>
            <pc:docMk/>
            <pc:sldMk cId="3648211125" sldId="259"/>
            <ac:spMk id="11" creationId="{53E5B1A8-3AC9-4BD1-9BBC-78CA94F2D1BA}"/>
          </ac:spMkLst>
        </pc:spChg>
        <pc:spChg chg="add del">
          <ac:chgData name="David Martindale" userId="909631f9-24ea-40f6-82f5-75a860c023d1" providerId="ADAL" clId="{84E43F8C-D064-4B02-B2E0-318DE7BBEC5B}" dt="2025-04-10T09:12:43.230" v="150" actId="26606"/>
          <ac:spMkLst>
            <pc:docMk/>
            <pc:sldMk cId="3648211125" sldId="259"/>
            <ac:spMk id="14" creationId="{AD9B3EAD-A2B3-42C4-927C-3455E3E69EE6}"/>
          </ac:spMkLst>
        </pc:spChg>
        <pc:spChg chg="add">
          <ac:chgData name="David Martindale" userId="909631f9-24ea-40f6-82f5-75a860c023d1" providerId="ADAL" clId="{84E43F8C-D064-4B02-B2E0-318DE7BBEC5B}" dt="2025-04-10T09:12:43.230" v="150" actId="26606"/>
          <ac:spMkLst>
            <pc:docMk/>
            <pc:sldMk cId="3648211125" sldId="259"/>
            <ac:spMk id="19" creationId="{E009DD9B-5EE2-4C0D-8B2B-351C8C102205}"/>
          </ac:spMkLst>
        </pc:spChg>
        <pc:spChg chg="add">
          <ac:chgData name="David Martindale" userId="909631f9-24ea-40f6-82f5-75a860c023d1" providerId="ADAL" clId="{84E43F8C-D064-4B02-B2E0-318DE7BBEC5B}" dt="2025-04-10T09:12:43.230" v="150" actId="26606"/>
          <ac:spMkLst>
            <pc:docMk/>
            <pc:sldMk cId="3648211125" sldId="259"/>
            <ac:spMk id="21" creationId="{E720DB99-7745-4E75-9D96-AAB6D55C531E}"/>
          </ac:spMkLst>
        </pc:spChg>
        <pc:spChg chg="add">
          <ac:chgData name="David Martindale" userId="909631f9-24ea-40f6-82f5-75a860c023d1" providerId="ADAL" clId="{84E43F8C-D064-4B02-B2E0-318DE7BBEC5B}" dt="2025-04-10T09:12:43.230" v="150" actId="26606"/>
          <ac:spMkLst>
            <pc:docMk/>
            <pc:sldMk cId="3648211125" sldId="259"/>
            <ac:spMk id="23" creationId="{D68803C4-E159-4360-B7BB-74205C8F782D}"/>
          </ac:spMkLst>
        </pc:spChg>
        <pc:spChg chg="add">
          <ac:chgData name="David Martindale" userId="909631f9-24ea-40f6-82f5-75a860c023d1" providerId="ADAL" clId="{84E43F8C-D064-4B02-B2E0-318DE7BBEC5B}" dt="2025-04-10T09:12:43.230" v="150" actId="26606"/>
          <ac:spMkLst>
            <pc:docMk/>
            <pc:sldMk cId="3648211125" sldId="259"/>
            <ac:spMk id="25" creationId="{504B0465-3B07-49BF-BEA7-D81476246293}"/>
          </ac:spMkLst>
        </pc:spChg>
        <pc:spChg chg="add">
          <ac:chgData name="David Martindale" userId="909631f9-24ea-40f6-82f5-75a860c023d1" providerId="ADAL" clId="{84E43F8C-D064-4B02-B2E0-318DE7BBEC5B}" dt="2025-04-10T09:12:43.230" v="150" actId="26606"/>
          <ac:spMkLst>
            <pc:docMk/>
            <pc:sldMk cId="3648211125" sldId="259"/>
            <ac:spMk id="27" creationId="{49B7FFA5-14CB-4A4F-9BCC-CA3AA5D9D276}"/>
          </ac:spMkLst>
        </pc:spChg>
        <pc:spChg chg="add">
          <ac:chgData name="David Martindale" userId="909631f9-24ea-40f6-82f5-75a860c023d1" providerId="ADAL" clId="{84E43F8C-D064-4B02-B2E0-318DE7BBEC5B}" dt="2025-04-10T09:12:43.230" v="150" actId="26606"/>
          <ac:spMkLst>
            <pc:docMk/>
            <pc:sldMk cId="3648211125" sldId="259"/>
            <ac:spMk id="29" creationId="{04E48745-7512-4EC2-9E20-9092D12150CA}"/>
          </ac:spMkLst>
        </pc:spChg>
        <pc:grpChg chg="add">
          <ac:chgData name="David Martindale" userId="909631f9-24ea-40f6-82f5-75a860c023d1" providerId="ADAL" clId="{84E43F8C-D064-4B02-B2E0-318DE7BBEC5B}" dt="2025-04-10T09:07:03.612" v="60" actId="26606"/>
          <ac:grpSpMkLst>
            <pc:docMk/>
            <pc:sldMk cId="3648211125" sldId="259"/>
            <ac:grpSpMk id="10" creationId="{E799C3D5-7D55-4046-808C-F290F456D6EF}"/>
          </ac:grpSpMkLst>
        </pc:grpChg>
      </pc:sldChg>
      <pc:sldChg chg="addSp delSp modSp mod delDesignElem">
        <pc:chgData name="David Martindale" userId="909631f9-24ea-40f6-82f5-75a860c023d1" providerId="ADAL" clId="{84E43F8C-D064-4B02-B2E0-318DE7BBEC5B}" dt="2025-04-10T09:12:59.969" v="152" actId="26606"/>
        <pc:sldMkLst>
          <pc:docMk/>
          <pc:sldMk cId="3609899476" sldId="260"/>
        </pc:sldMkLst>
        <pc:spChg chg="mod">
          <ac:chgData name="David Martindale" userId="909631f9-24ea-40f6-82f5-75a860c023d1" providerId="ADAL" clId="{84E43F8C-D064-4B02-B2E0-318DE7BBEC5B}" dt="2025-04-10T09:12:59.969" v="152" actId="26606"/>
          <ac:spMkLst>
            <pc:docMk/>
            <pc:sldMk cId="3609899476" sldId="260"/>
            <ac:spMk id="2" creationId="{0C153D8C-ECD4-F481-D5C8-EF57CDCD149D}"/>
          </ac:spMkLst>
        </pc:spChg>
        <pc:spChg chg="del mod">
          <ac:chgData name="David Martindale" userId="909631f9-24ea-40f6-82f5-75a860c023d1" providerId="ADAL" clId="{84E43F8C-D064-4B02-B2E0-318DE7BBEC5B}" dt="2025-04-10T09:07:10.476" v="63" actId="26606"/>
          <ac:spMkLst>
            <pc:docMk/>
            <pc:sldMk cId="3609899476" sldId="260"/>
            <ac:spMk id="3" creationId="{C8476D94-02B7-2CCB-7787-31709A6FF342}"/>
          </ac:spMkLst>
        </pc:spChg>
        <pc:spChg chg="add del">
          <ac:chgData name="David Martindale" userId="909631f9-24ea-40f6-82f5-75a860c023d1" providerId="ADAL" clId="{84E43F8C-D064-4B02-B2E0-318DE7BBEC5B}" dt="2025-04-10T09:00:27.661" v="43"/>
          <ac:spMkLst>
            <pc:docMk/>
            <pc:sldMk cId="3609899476" sldId="260"/>
            <ac:spMk id="5" creationId="{DEE2AD96-B495-4E06-9291-B71706F728CB}"/>
          </ac:spMkLst>
        </pc:spChg>
        <pc:spChg chg="add del">
          <ac:chgData name="David Martindale" userId="909631f9-24ea-40f6-82f5-75a860c023d1" providerId="ADAL" clId="{84E43F8C-D064-4B02-B2E0-318DE7BBEC5B}" dt="2025-04-10T09:00:27.661" v="43"/>
          <ac:spMkLst>
            <pc:docMk/>
            <pc:sldMk cId="3609899476" sldId="260"/>
            <ac:spMk id="6" creationId="{53CF6D67-C5A8-4ADD-9E8E-1E38CA1D3166}"/>
          </ac:spMkLst>
        </pc:spChg>
        <pc:spChg chg="add del">
          <ac:chgData name="David Martindale" userId="909631f9-24ea-40f6-82f5-75a860c023d1" providerId="ADAL" clId="{84E43F8C-D064-4B02-B2E0-318DE7BBEC5B}" dt="2025-04-10T09:00:27.661" v="43"/>
          <ac:spMkLst>
            <pc:docMk/>
            <pc:sldMk cId="3609899476" sldId="260"/>
            <ac:spMk id="7" creationId="{86909FA0-B515-4681-B7A8-FA281D133B94}"/>
          </ac:spMkLst>
        </pc:spChg>
        <pc:spChg chg="add del">
          <ac:chgData name="David Martindale" userId="909631f9-24ea-40f6-82f5-75a860c023d1" providerId="ADAL" clId="{84E43F8C-D064-4B02-B2E0-318DE7BBEC5B}" dt="2025-04-10T09:07:10.379" v="62" actId="26606"/>
          <ac:spMkLst>
            <pc:docMk/>
            <pc:sldMk cId="3609899476" sldId="260"/>
            <ac:spMk id="8" creationId="{5118BA95-03E7-41B7-B442-0AF8C0A7FF68}"/>
          </ac:spMkLst>
        </pc:spChg>
        <pc:spChg chg="add del">
          <ac:chgData name="David Martindale" userId="909631f9-24ea-40f6-82f5-75a860c023d1" providerId="ADAL" clId="{84E43F8C-D064-4B02-B2E0-318DE7BBEC5B}" dt="2025-04-10T09:00:27.661" v="43"/>
          <ac:spMkLst>
            <pc:docMk/>
            <pc:sldMk cId="3609899476" sldId="260"/>
            <ac:spMk id="9" creationId="{21C9FE86-FCC3-4A31-AA1C-C882262B7FE7}"/>
          </ac:spMkLst>
        </pc:spChg>
        <pc:spChg chg="add del">
          <ac:chgData name="David Martindale" userId="909631f9-24ea-40f6-82f5-75a860c023d1" providerId="ADAL" clId="{84E43F8C-D064-4B02-B2E0-318DE7BBEC5B}" dt="2025-04-10T09:00:27.661" v="43"/>
          <ac:spMkLst>
            <pc:docMk/>
            <pc:sldMk cId="3609899476" sldId="260"/>
            <ac:spMk id="11" creationId="{7D96243B-ECED-4B71-8E06-AE9A285EAD20}"/>
          </ac:spMkLst>
        </pc:spChg>
        <pc:spChg chg="add del">
          <ac:chgData name="David Martindale" userId="909631f9-24ea-40f6-82f5-75a860c023d1" providerId="ADAL" clId="{84E43F8C-D064-4B02-B2E0-318DE7BBEC5B}" dt="2025-04-10T09:00:27.661" v="43"/>
          <ac:spMkLst>
            <pc:docMk/>
            <pc:sldMk cId="3609899476" sldId="260"/>
            <ac:spMk id="13" creationId="{A09989E4-EFDC-4A90-A633-E0525FB4139E}"/>
          </ac:spMkLst>
        </pc:spChg>
        <pc:spChg chg="add del">
          <ac:chgData name="David Martindale" userId="909631f9-24ea-40f6-82f5-75a860c023d1" providerId="ADAL" clId="{84E43F8C-D064-4B02-B2E0-318DE7BBEC5B}" dt="2025-04-10T09:07:10.379" v="62" actId="26606"/>
          <ac:spMkLst>
            <pc:docMk/>
            <pc:sldMk cId="3609899476" sldId="260"/>
            <ac:spMk id="14" creationId="{AD9B3EAD-A2B3-42C4-927C-3455E3E69EE6}"/>
          </ac:spMkLst>
        </pc:spChg>
        <pc:spChg chg="add del">
          <ac:chgData name="David Martindale" userId="909631f9-24ea-40f6-82f5-75a860c023d1" providerId="ADAL" clId="{84E43F8C-D064-4B02-B2E0-318DE7BBEC5B}" dt="2025-04-10T09:12:59.969" v="152" actId="26606"/>
          <ac:spMkLst>
            <pc:docMk/>
            <pc:sldMk cId="3609899476" sldId="260"/>
            <ac:spMk id="17" creationId="{5118BA95-03E7-41B7-B442-0AF8C0A7FF68}"/>
          </ac:spMkLst>
        </pc:spChg>
        <pc:spChg chg="add del">
          <ac:chgData name="David Martindale" userId="909631f9-24ea-40f6-82f5-75a860c023d1" providerId="ADAL" clId="{84E43F8C-D064-4B02-B2E0-318DE7BBEC5B}" dt="2025-04-10T09:12:59.969" v="152" actId="26606"/>
          <ac:spMkLst>
            <pc:docMk/>
            <pc:sldMk cId="3609899476" sldId="260"/>
            <ac:spMk id="18" creationId="{059D8741-EAD6-41B1-A882-70D70FC35821}"/>
          </ac:spMkLst>
        </pc:spChg>
        <pc:spChg chg="add del">
          <ac:chgData name="David Martindale" userId="909631f9-24ea-40f6-82f5-75a860c023d1" providerId="ADAL" clId="{84E43F8C-D064-4B02-B2E0-318DE7BBEC5B}" dt="2025-04-10T09:12:59.969" v="152" actId="26606"/>
          <ac:spMkLst>
            <pc:docMk/>
            <pc:sldMk cId="3609899476" sldId="260"/>
            <ac:spMk id="19" creationId="{45444F36-3103-4D11-A25F-C054D4606DA4}"/>
          </ac:spMkLst>
        </pc:spChg>
        <pc:spChg chg="add del">
          <ac:chgData name="David Martindale" userId="909631f9-24ea-40f6-82f5-75a860c023d1" providerId="ADAL" clId="{84E43F8C-D064-4B02-B2E0-318DE7BBEC5B}" dt="2025-04-10T09:12:59.969" v="152" actId="26606"/>
          <ac:spMkLst>
            <pc:docMk/>
            <pc:sldMk cId="3609899476" sldId="260"/>
            <ac:spMk id="20" creationId="{AD9B3EAD-A2B3-42C4-927C-3455E3E69EE6}"/>
          </ac:spMkLst>
        </pc:spChg>
        <pc:spChg chg="add">
          <ac:chgData name="David Martindale" userId="909631f9-24ea-40f6-82f5-75a860c023d1" providerId="ADAL" clId="{84E43F8C-D064-4B02-B2E0-318DE7BBEC5B}" dt="2025-04-10T09:12:59.969" v="152" actId="26606"/>
          <ac:spMkLst>
            <pc:docMk/>
            <pc:sldMk cId="3609899476" sldId="260"/>
            <ac:spMk id="26" creationId="{3FD711E9-7F79-40A9-8D9E-4AE293C154A5}"/>
          </ac:spMkLst>
        </pc:spChg>
        <pc:grpChg chg="add del">
          <ac:chgData name="David Martindale" userId="909631f9-24ea-40f6-82f5-75a860c023d1" providerId="ADAL" clId="{84E43F8C-D064-4B02-B2E0-318DE7BBEC5B}" dt="2025-04-10T09:07:10.379" v="62" actId="26606"/>
          <ac:grpSpMkLst>
            <pc:docMk/>
            <pc:sldMk cId="3609899476" sldId="260"/>
            <ac:grpSpMk id="10" creationId="{E799C3D5-7D55-4046-808C-F290F456D6EF}"/>
          </ac:grpSpMkLst>
        </pc:grpChg>
        <pc:graphicFrameChg chg="add mod modGraphic">
          <ac:chgData name="David Martindale" userId="909631f9-24ea-40f6-82f5-75a860c023d1" providerId="ADAL" clId="{84E43F8C-D064-4B02-B2E0-318DE7BBEC5B}" dt="2025-04-10T09:12:59.969" v="152" actId="26606"/>
          <ac:graphicFrameMkLst>
            <pc:docMk/>
            <pc:sldMk cId="3609899476" sldId="260"/>
            <ac:graphicFrameMk id="21" creationId="{6F367AFF-F280-EB22-F670-311F2D0EEAC7}"/>
          </ac:graphicFrameMkLst>
        </pc:graphicFrameChg>
      </pc:sldChg>
      <pc:sldChg chg="addSp delSp modSp mod delDesignElem">
        <pc:chgData name="David Martindale" userId="909631f9-24ea-40f6-82f5-75a860c023d1" providerId="ADAL" clId="{84E43F8C-D064-4B02-B2E0-318DE7BBEC5B}" dt="2025-04-10T09:07:29.884" v="65" actId="207"/>
        <pc:sldMkLst>
          <pc:docMk/>
          <pc:sldMk cId="1173784105" sldId="261"/>
        </pc:sldMkLst>
        <pc:spChg chg="mod">
          <ac:chgData name="David Martindale" userId="909631f9-24ea-40f6-82f5-75a860c023d1" providerId="ADAL" clId="{84E43F8C-D064-4B02-B2E0-318DE7BBEC5B}" dt="2025-04-10T09:07:29.884" v="65" actId="207"/>
          <ac:spMkLst>
            <pc:docMk/>
            <pc:sldMk cId="1173784105" sldId="261"/>
            <ac:spMk id="2" creationId="{8A0C3AAF-475B-40E8-38F7-4D99D8E82EF0}"/>
          </ac:spMkLst>
        </pc:spChg>
        <pc:spChg chg="add del">
          <ac:chgData name="David Martindale" userId="909631f9-24ea-40f6-82f5-75a860c023d1" providerId="ADAL" clId="{84E43F8C-D064-4B02-B2E0-318DE7BBEC5B}" dt="2025-04-10T09:00:27.661" v="43"/>
          <ac:spMkLst>
            <pc:docMk/>
            <pc:sldMk cId="1173784105" sldId="261"/>
            <ac:spMk id="7" creationId="{BACC6370-2D7E-4714-9D71-7542949D7D5D}"/>
          </ac:spMkLst>
        </pc:spChg>
        <pc:spChg chg="add del">
          <ac:chgData name="David Martindale" userId="909631f9-24ea-40f6-82f5-75a860c023d1" providerId="ADAL" clId="{84E43F8C-D064-4B02-B2E0-318DE7BBEC5B}" dt="2025-04-10T09:00:27.661" v="43"/>
          <ac:spMkLst>
            <pc:docMk/>
            <pc:sldMk cId="1173784105" sldId="261"/>
            <ac:spMk id="8" creationId="{F68B3F68-107C-434F-AA38-110D5EA91B85}"/>
          </ac:spMkLst>
        </pc:spChg>
        <pc:spChg chg="add del">
          <ac:chgData name="David Martindale" userId="909631f9-24ea-40f6-82f5-75a860c023d1" providerId="ADAL" clId="{84E43F8C-D064-4B02-B2E0-318DE7BBEC5B}" dt="2025-04-10T09:00:27.661" v="43"/>
          <ac:spMkLst>
            <pc:docMk/>
            <pc:sldMk cId="1173784105" sldId="261"/>
            <ac:spMk id="15" creationId="{AAD0DBB9-1A4B-4391-81D4-CB19F9AB918A}"/>
          </ac:spMkLst>
        </pc:spChg>
        <pc:spChg chg="add del">
          <ac:chgData name="David Martindale" userId="909631f9-24ea-40f6-82f5-75a860c023d1" providerId="ADAL" clId="{84E43F8C-D064-4B02-B2E0-318DE7BBEC5B}" dt="2025-04-10T09:00:27.661" v="43"/>
          <ac:spMkLst>
            <pc:docMk/>
            <pc:sldMk cId="1173784105" sldId="261"/>
            <ac:spMk id="17" creationId="{063BBA22-50EA-4C4D-BE05-F1CE4E63AA56}"/>
          </ac:spMkLst>
        </pc:spChg>
      </pc:sldChg>
      <pc:sldChg chg="addSp delSp modSp mod delDesignElem">
        <pc:chgData name="David Martindale" userId="909631f9-24ea-40f6-82f5-75a860c023d1" providerId="ADAL" clId="{84E43F8C-D064-4B02-B2E0-318DE7BBEC5B}" dt="2025-04-10T09:09:23.998" v="120" actId="207"/>
        <pc:sldMkLst>
          <pc:docMk/>
          <pc:sldMk cId="1688931498" sldId="262"/>
        </pc:sldMkLst>
        <pc:spChg chg="mod">
          <ac:chgData name="David Martindale" userId="909631f9-24ea-40f6-82f5-75a860c023d1" providerId="ADAL" clId="{84E43F8C-D064-4B02-B2E0-318DE7BBEC5B}" dt="2025-04-10T09:09:23.998" v="120" actId="207"/>
          <ac:spMkLst>
            <pc:docMk/>
            <pc:sldMk cId="1688931498" sldId="262"/>
            <ac:spMk id="2" creationId="{19926B15-79D0-EDC9-AC56-B9117D2C0911}"/>
          </ac:spMkLst>
        </pc:spChg>
        <pc:spChg chg="add del">
          <ac:chgData name="David Martindale" userId="909631f9-24ea-40f6-82f5-75a860c023d1" providerId="ADAL" clId="{84E43F8C-D064-4B02-B2E0-318DE7BBEC5B}" dt="2025-04-10T09:00:27.661" v="43"/>
          <ac:spMkLst>
            <pc:docMk/>
            <pc:sldMk cId="1688931498" sldId="262"/>
            <ac:spMk id="5" creationId="{1B15ED52-F352-441B-82BF-E0EA34836D08}"/>
          </ac:spMkLst>
        </pc:spChg>
        <pc:spChg chg="add del">
          <ac:chgData name="David Martindale" userId="909631f9-24ea-40f6-82f5-75a860c023d1" providerId="ADAL" clId="{84E43F8C-D064-4B02-B2E0-318DE7BBEC5B}" dt="2025-04-10T09:00:27.661" v="43"/>
          <ac:spMkLst>
            <pc:docMk/>
            <pc:sldMk cId="1688931498" sldId="262"/>
            <ac:spMk id="6" creationId="{3B2E3793-BFE6-45A2-9B7B-E18844431C99}"/>
          </ac:spMkLst>
        </pc:spChg>
        <pc:spChg chg="add del">
          <ac:chgData name="David Martindale" userId="909631f9-24ea-40f6-82f5-75a860c023d1" providerId="ADAL" clId="{84E43F8C-D064-4B02-B2E0-318DE7BBEC5B}" dt="2025-04-10T09:00:27.661" v="43"/>
          <ac:spMkLst>
            <pc:docMk/>
            <pc:sldMk cId="1688931498" sldId="262"/>
            <ac:spMk id="7" creationId="{BC4C4868-CB8F-4AF9-9CDB-8108F2C19B67}"/>
          </ac:spMkLst>
        </pc:spChg>
        <pc:spChg chg="add del">
          <ac:chgData name="David Martindale" userId="909631f9-24ea-40f6-82f5-75a860c023d1" providerId="ADAL" clId="{84E43F8C-D064-4B02-B2E0-318DE7BBEC5B}" dt="2025-04-10T09:00:27.661" v="43"/>
          <ac:spMkLst>
            <pc:docMk/>
            <pc:sldMk cId="1688931498" sldId="262"/>
            <ac:spMk id="9" creationId="{375E0459-6403-40CD-989D-56A4407CA12E}"/>
          </ac:spMkLst>
        </pc:spChg>
        <pc:spChg chg="add del">
          <ac:chgData name="David Martindale" userId="909631f9-24ea-40f6-82f5-75a860c023d1" providerId="ADAL" clId="{84E43F8C-D064-4B02-B2E0-318DE7BBEC5B}" dt="2025-04-10T09:00:27.661" v="43"/>
          <ac:spMkLst>
            <pc:docMk/>
            <pc:sldMk cId="1688931498" sldId="262"/>
            <ac:spMk id="11" creationId="{53E5B1A8-3AC9-4BD1-9BBC-78CA94F2D1BA}"/>
          </ac:spMkLst>
        </pc:spChg>
      </pc:sldChg>
      <pc:sldChg chg="addSp delSp modSp mod delDesignElem">
        <pc:chgData name="David Martindale" userId="909631f9-24ea-40f6-82f5-75a860c023d1" providerId="ADAL" clId="{84E43F8C-D064-4B02-B2E0-318DE7BBEC5B}" dt="2025-04-10T09:07:46.230" v="67" actId="207"/>
        <pc:sldMkLst>
          <pc:docMk/>
          <pc:sldMk cId="3300325273" sldId="263"/>
        </pc:sldMkLst>
        <pc:spChg chg="mod">
          <ac:chgData name="David Martindale" userId="909631f9-24ea-40f6-82f5-75a860c023d1" providerId="ADAL" clId="{84E43F8C-D064-4B02-B2E0-318DE7BBEC5B}" dt="2025-04-10T09:07:46.230" v="67" actId="207"/>
          <ac:spMkLst>
            <pc:docMk/>
            <pc:sldMk cId="3300325273" sldId="263"/>
            <ac:spMk id="2" creationId="{4857A15A-B1B4-A409-25D6-BAE317F90DE3}"/>
          </ac:spMkLst>
        </pc:spChg>
        <pc:spChg chg="mod">
          <ac:chgData name="David Martindale" userId="909631f9-24ea-40f6-82f5-75a860c023d1" providerId="ADAL" clId="{84E43F8C-D064-4B02-B2E0-318DE7BBEC5B}" dt="2025-04-10T08:59:50.617" v="23" actId="27636"/>
          <ac:spMkLst>
            <pc:docMk/>
            <pc:sldMk cId="3300325273" sldId="263"/>
            <ac:spMk id="3" creationId="{E6F6FACB-DF33-3D39-9631-186C9EA4D87A}"/>
          </ac:spMkLst>
        </pc:spChg>
        <pc:spChg chg="add del">
          <ac:chgData name="David Martindale" userId="909631f9-24ea-40f6-82f5-75a860c023d1" providerId="ADAL" clId="{84E43F8C-D064-4B02-B2E0-318DE7BBEC5B}" dt="2025-04-10T09:00:27.661" v="43"/>
          <ac:spMkLst>
            <pc:docMk/>
            <pc:sldMk cId="3300325273" sldId="263"/>
            <ac:spMk id="18" creationId="{BACC6370-2D7E-4714-9D71-7542949D7D5D}"/>
          </ac:spMkLst>
        </pc:spChg>
        <pc:spChg chg="add del">
          <ac:chgData name="David Martindale" userId="909631f9-24ea-40f6-82f5-75a860c023d1" providerId="ADAL" clId="{84E43F8C-D064-4B02-B2E0-318DE7BBEC5B}" dt="2025-04-10T09:00:27.661" v="43"/>
          <ac:spMkLst>
            <pc:docMk/>
            <pc:sldMk cId="3300325273" sldId="263"/>
            <ac:spMk id="20" creationId="{F68B3F68-107C-434F-AA38-110D5EA91B85}"/>
          </ac:spMkLst>
        </pc:spChg>
        <pc:spChg chg="add del">
          <ac:chgData name="David Martindale" userId="909631f9-24ea-40f6-82f5-75a860c023d1" providerId="ADAL" clId="{84E43F8C-D064-4B02-B2E0-318DE7BBEC5B}" dt="2025-04-10T09:00:27.661" v="43"/>
          <ac:spMkLst>
            <pc:docMk/>
            <pc:sldMk cId="3300325273" sldId="263"/>
            <ac:spMk id="22" creationId="{AAD0DBB9-1A4B-4391-81D4-CB19F9AB918A}"/>
          </ac:spMkLst>
        </pc:spChg>
        <pc:spChg chg="add del">
          <ac:chgData name="David Martindale" userId="909631f9-24ea-40f6-82f5-75a860c023d1" providerId="ADAL" clId="{84E43F8C-D064-4B02-B2E0-318DE7BBEC5B}" dt="2025-04-10T09:00:27.661" v="43"/>
          <ac:spMkLst>
            <pc:docMk/>
            <pc:sldMk cId="3300325273" sldId="263"/>
            <ac:spMk id="24" creationId="{063BBA22-50EA-4C4D-BE05-F1CE4E63AA56}"/>
          </ac:spMkLst>
        </pc:spChg>
      </pc:sldChg>
      <pc:sldChg chg="addSp delSp modSp mod delDesignElem">
        <pc:chgData name="David Martindale" userId="909631f9-24ea-40f6-82f5-75a860c023d1" providerId="ADAL" clId="{84E43F8C-D064-4B02-B2E0-318DE7BBEC5B}" dt="2025-04-10T09:09:12.677" v="119" actId="207"/>
        <pc:sldMkLst>
          <pc:docMk/>
          <pc:sldMk cId="2094530690" sldId="264"/>
        </pc:sldMkLst>
        <pc:spChg chg="mod">
          <ac:chgData name="David Martindale" userId="909631f9-24ea-40f6-82f5-75a860c023d1" providerId="ADAL" clId="{84E43F8C-D064-4B02-B2E0-318DE7BBEC5B}" dt="2025-04-10T09:09:12.677" v="119" actId="207"/>
          <ac:spMkLst>
            <pc:docMk/>
            <pc:sldMk cId="2094530690" sldId="264"/>
            <ac:spMk id="2" creationId="{E6062F8D-800B-1A24-3AE5-5D869C7CC1E4}"/>
          </ac:spMkLst>
        </pc:spChg>
        <pc:spChg chg="mod">
          <ac:chgData name="David Martindale" userId="909631f9-24ea-40f6-82f5-75a860c023d1" providerId="ADAL" clId="{84E43F8C-D064-4B02-B2E0-318DE7BBEC5B}" dt="2025-04-10T09:06:43.677" v="56" actId="27636"/>
          <ac:spMkLst>
            <pc:docMk/>
            <pc:sldMk cId="2094530690" sldId="264"/>
            <ac:spMk id="3" creationId="{E041FA9B-6B49-741E-4309-5DFB81CF005B}"/>
          </ac:spMkLst>
        </pc:spChg>
        <pc:spChg chg="add del">
          <ac:chgData name="David Martindale" userId="909631f9-24ea-40f6-82f5-75a860c023d1" providerId="ADAL" clId="{84E43F8C-D064-4B02-B2E0-318DE7BBEC5B}" dt="2025-04-10T09:00:27.661" v="43"/>
          <ac:spMkLst>
            <pc:docMk/>
            <pc:sldMk cId="2094530690" sldId="264"/>
            <ac:spMk id="8" creationId="{1B15ED52-F352-441B-82BF-E0EA34836D08}"/>
          </ac:spMkLst>
        </pc:spChg>
        <pc:spChg chg="add del">
          <ac:chgData name="David Martindale" userId="909631f9-24ea-40f6-82f5-75a860c023d1" providerId="ADAL" clId="{84E43F8C-D064-4B02-B2E0-318DE7BBEC5B}" dt="2025-04-10T09:00:27.661" v="43"/>
          <ac:spMkLst>
            <pc:docMk/>
            <pc:sldMk cId="2094530690" sldId="264"/>
            <ac:spMk id="10" creationId="{3B2E3793-BFE6-45A2-9B7B-E18844431C99}"/>
          </ac:spMkLst>
        </pc:spChg>
        <pc:spChg chg="add del">
          <ac:chgData name="David Martindale" userId="909631f9-24ea-40f6-82f5-75a860c023d1" providerId="ADAL" clId="{84E43F8C-D064-4B02-B2E0-318DE7BBEC5B}" dt="2025-04-10T09:00:27.661" v="43"/>
          <ac:spMkLst>
            <pc:docMk/>
            <pc:sldMk cId="2094530690" sldId="264"/>
            <ac:spMk id="12" creationId="{BC4C4868-CB8F-4AF9-9CDB-8108F2C19B67}"/>
          </ac:spMkLst>
        </pc:spChg>
        <pc:spChg chg="add del">
          <ac:chgData name="David Martindale" userId="909631f9-24ea-40f6-82f5-75a860c023d1" providerId="ADAL" clId="{84E43F8C-D064-4B02-B2E0-318DE7BBEC5B}" dt="2025-04-10T09:00:27.661" v="43"/>
          <ac:spMkLst>
            <pc:docMk/>
            <pc:sldMk cId="2094530690" sldId="264"/>
            <ac:spMk id="14" creationId="{375E0459-6403-40CD-989D-56A4407CA12E}"/>
          </ac:spMkLst>
        </pc:spChg>
        <pc:spChg chg="add del">
          <ac:chgData name="David Martindale" userId="909631f9-24ea-40f6-82f5-75a860c023d1" providerId="ADAL" clId="{84E43F8C-D064-4B02-B2E0-318DE7BBEC5B}" dt="2025-04-10T09:00:27.661" v="43"/>
          <ac:spMkLst>
            <pc:docMk/>
            <pc:sldMk cId="2094530690" sldId="264"/>
            <ac:spMk id="16" creationId="{53E5B1A8-3AC9-4BD1-9BBC-78CA94F2D1BA}"/>
          </ac:spMkLst>
        </pc:spChg>
      </pc:sldChg>
      <pc:sldChg chg="addSp delSp modSp mod delDesignElem">
        <pc:chgData name="David Martindale" userId="909631f9-24ea-40f6-82f5-75a860c023d1" providerId="ADAL" clId="{84E43F8C-D064-4B02-B2E0-318DE7BBEC5B}" dt="2025-04-10T09:07:50.810" v="68" actId="207"/>
        <pc:sldMkLst>
          <pc:docMk/>
          <pc:sldMk cId="1566327485" sldId="265"/>
        </pc:sldMkLst>
        <pc:spChg chg="mod">
          <ac:chgData name="David Martindale" userId="909631f9-24ea-40f6-82f5-75a860c023d1" providerId="ADAL" clId="{84E43F8C-D064-4B02-B2E0-318DE7BBEC5B}" dt="2025-04-10T09:07:50.810" v="68" actId="207"/>
          <ac:spMkLst>
            <pc:docMk/>
            <pc:sldMk cId="1566327485" sldId="265"/>
            <ac:spMk id="2" creationId="{19926B15-79D0-EDC9-AC56-B9117D2C0911}"/>
          </ac:spMkLst>
        </pc:spChg>
        <pc:spChg chg="add del">
          <ac:chgData name="David Martindale" userId="909631f9-24ea-40f6-82f5-75a860c023d1" providerId="ADAL" clId="{84E43F8C-D064-4B02-B2E0-318DE7BBEC5B}" dt="2025-04-10T09:00:27.661" v="43"/>
          <ac:spMkLst>
            <pc:docMk/>
            <pc:sldMk cId="1566327485" sldId="265"/>
            <ac:spMk id="5" creationId="{1B15ED52-F352-441B-82BF-E0EA34836D08}"/>
          </ac:spMkLst>
        </pc:spChg>
        <pc:spChg chg="add del">
          <ac:chgData name="David Martindale" userId="909631f9-24ea-40f6-82f5-75a860c023d1" providerId="ADAL" clId="{84E43F8C-D064-4B02-B2E0-318DE7BBEC5B}" dt="2025-04-10T09:00:27.661" v="43"/>
          <ac:spMkLst>
            <pc:docMk/>
            <pc:sldMk cId="1566327485" sldId="265"/>
            <ac:spMk id="6" creationId="{3B2E3793-BFE6-45A2-9B7B-E18844431C99}"/>
          </ac:spMkLst>
        </pc:spChg>
        <pc:spChg chg="add del">
          <ac:chgData name="David Martindale" userId="909631f9-24ea-40f6-82f5-75a860c023d1" providerId="ADAL" clId="{84E43F8C-D064-4B02-B2E0-318DE7BBEC5B}" dt="2025-04-10T09:00:27.661" v="43"/>
          <ac:spMkLst>
            <pc:docMk/>
            <pc:sldMk cId="1566327485" sldId="265"/>
            <ac:spMk id="7" creationId="{BC4C4868-CB8F-4AF9-9CDB-8108F2C19B67}"/>
          </ac:spMkLst>
        </pc:spChg>
        <pc:spChg chg="add del">
          <ac:chgData name="David Martindale" userId="909631f9-24ea-40f6-82f5-75a860c023d1" providerId="ADAL" clId="{84E43F8C-D064-4B02-B2E0-318DE7BBEC5B}" dt="2025-04-10T09:00:27.661" v="43"/>
          <ac:spMkLst>
            <pc:docMk/>
            <pc:sldMk cId="1566327485" sldId="265"/>
            <ac:spMk id="9" creationId="{375E0459-6403-40CD-989D-56A4407CA12E}"/>
          </ac:spMkLst>
        </pc:spChg>
        <pc:spChg chg="add del">
          <ac:chgData name="David Martindale" userId="909631f9-24ea-40f6-82f5-75a860c023d1" providerId="ADAL" clId="{84E43F8C-D064-4B02-B2E0-318DE7BBEC5B}" dt="2025-04-10T09:00:27.661" v="43"/>
          <ac:spMkLst>
            <pc:docMk/>
            <pc:sldMk cId="1566327485" sldId="265"/>
            <ac:spMk id="11" creationId="{53E5B1A8-3AC9-4BD1-9BBC-78CA94F2D1BA}"/>
          </ac:spMkLst>
        </pc:spChg>
      </pc:sldChg>
      <pc:sldChg chg="addSp delSp modSp mod delDesignElem">
        <pc:chgData name="David Martindale" userId="909631f9-24ea-40f6-82f5-75a860c023d1" providerId="ADAL" clId="{84E43F8C-D064-4B02-B2E0-318DE7BBEC5B}" dt="2025-04-10T09:10:09.623" v="140" actId="20577"/>
        <pc:sldMkLst>
          <pc:docMk/>
          <pc:sldMk cId="2079629394" sldId="266"/>
        </pc:sldMkLst>
        <pc:spChg chg="mod">
          <ac:chgData name="David Martindale" userId="909631f9-24ea-40f6-82f5-75a860c023d1" providerId="ADAL" clId="{84E43F8C-D064-4B02-B2E0-318DE7BBEC5B}" dt="2025-04-10T09:10:09.623" v="140" actId="20577"/>
          <ac:spMkLst>
            <pc:docMk/>
            <pc:sldMk cId="2079629394" sldId="266"/>
            <ac:spMk id="2" creationId="{747B5FA7-346B-A14A-A5FC-EC15A03CF848}"/>
          </ac:spMkLst>
        </pc:spChg>
        <pc:spChg chg="mod">
          <ac:chgData name="David Martindale" userId="909631f9-24ea-40f6-82f5-75a860c023d1" providerId="ADAL" clId="{84E43F8C-D064-4B02-B2E0-318DE7BBEC5B}" dt="2025-04-10T09:06:43.179" v="55"/>
          <ac:spMkLst>
            <pc:docMk/>
            <pc:sldMk cId="2079629394" sldId="266"/>
            <ac:spMk id="5" creationId="{088FE66E-6E54-5A7E-36C2-611D76EBC6EA}"/>
          </ac:spMkLst>
        </pc:spChg>
        <pc:spChg chg="add del">
          <ac:chgData name="David Martindale" userId="909631f9-24ea-40f6-82f5-75a860c023d1" providerId="ADAL" clId="{84E43F8C-D064-4B02-B2E0-318DE7BBEC5B}" dt="2025-04-10T09:00:27.661" v="43"/>
          <ac:spMkLst>
            <pc:docMk/>
            <pc:sldMk cId="2079629394" sldId="266"/>
            <ac:spMk id="9" creationId="{D4771268-CB57-404A-9271-370EB28F6090}"/>
          </ac:spMkLst>
        </pc:spChg>
      </pc:sldChg>
      <pc:sldChg chg="addSp delSp delDesignElem">
        <pc:chgData name="David Martindale" userId="909631f9-24ea-40f6-82f5-75a860c023d1" providerId="ADAL" clId="{84E43F8C-D064-4B02-B2E0-318DE7BBEC5B}" dt="2025-04-10T09:00:27.661" v="43"/>
        <pc:sldMkLst>
          <pc:docMk/>
          <pc:sldMk cId="4234689681" sldId="268"/>
        </pc:sldMkLst>
        <pc:spChg chg="add del">
          <ac:chgData name="David Martindale" userId="909631f9-24ea-40f6-82f5-75a860c023d1" providerId="ADAL" clId="{84E43F8C-D064-4B02-B2E0-318DE7BBEC5B}" dt="2025-04-10T09:00:27.661" v="43"/>
          <ac:spMkLst>
            <pc:docMk/>
            <pc:sldMk cId="4234689681" sldId="268"/>
            <ac:spMk id="9" creationId="{F3060C83-F051-4F0E-ABAD-AA0DFC48B218}"/>
          </ac:spMkLst>
        </pc:spChg>
        <pc:spChg chg="add del">
          <ac:chgData name="David Martindale" userId="909631f9-24ea-40f6-82f5-75a860c023d1" providerId="ADAL" clId="{84E43F8C-D064-4B02-B2E0-318DE7BBEC5B}" dt="2025-04-10T09:00:27.661" v="43"/>
          <ac:spMkLst>
            <pc:docMk/>
            <pc:sldMk cId="4234689681" sldId="268"/>
            <ac:spMk id="11" creationId="{83C98ABE-055B-441F-B07E-44F97F083C39}"/>
          </ac:spMkLst>
        </pc:spChg>
        <pc:spChg chg="add del">
          <ac:chgData name="David Martindale" userId="909631f9-24ea-40f6-82f5-75a860c023d1" providerId="ADAL" clId="{84E43F8C-D064-4B02-B2E0-318DE7BBEC5B}" dt="2025-04-10T09:00:27.661" v="43"/>
          <ac:spMkLst>
            <pc:docMk/>
            <pc:sldMk cId="4234689681" sldId="268"/>
            <ac:spMk id="13" creationId="{29FDB030-9B49-4CED-8CCD-4D99382388AC}"/>
          </ac:spMkLst>
        </pc:spChg>
        <pc:spChg chg="add del">
          <ac:chgData name="David Martindale" userId="909631f9-24ea-40f6-82f5-75a860c023d1" providerId="ADAL" clId="{84E43F8C-D064-4B02-B2E0-318DE7BBEC5B}" dt="2025-04-10T09:00:27.661" v="43"/>
          <ac:spMkLst>
            <pc:docMk/>
            <pc:sldMk cId="4234689681" sldId="268"/>
            <ac:spMk id="15" creationId="{3783CA14-24A1-485C-8B30-D6A5D87987AD}"/>
          </ac:spMkLst>
        </pc:spChg>
        <pc:spChg chg="add del">
          <ac:chgData name="David Martindale" userId="909631f9-24ea-40f6-82f5-75a860c023d1" providerId="ADAL" clId="{84E43F8C-D064-4B02-B2E0-318DE7BBEC5B}" dt="2025-04-10T09:00:27.661" v="43"/>
          <ac:spMkLst>
            <pc:docMk/>
            <pc:sldMk cId="4234689681" sldId="268"/>
            <ac:spMk id="17" creationId="{9A97C86A-04D6-40F7-AE84-31AB43E6A846}"/>
          </ac:spMkLst>
        </pc:spChg>
        <pc:spChg chg="add del">
          <ac:chgData name="David Martindale" userId="909631f9-24ea-40f6-82f5-75a860c023d1" providerId="ADAL" clId="{84E43F8C-D064-4B02-B2E0-318DE7BBEC5B}" dt="2025-04-10T09:00:27.661" v="43"/>
          <ac:spMkLst>
            <pc:docMk/>
            <pc:sldMk cId="4234689681" sldId="268"/>
            <ac:spMk id="19" creationId="{FF9F2414-84E8-453E-B1F3-389FDE8192D9}"/>
          </ac:spMkLst>
        </pc:spChg>
        <pc:spChg chg="add del">
          <ac:chgData name="David Martindale" userId="909631f9-24ea-40f6-82f5-75a860c023d1" providerId="ADAL" clId="{84E43F8C-D064-4B02-B2E0-318DE7BBEC5B}" dt="2025-04-10T09:00:27.661" v="43"/>
          <ac:spMkLst>
            <pc:docMk/>
            <pc:sldMk cId="4234689681" sldId="268"/>
            <ac:spMk id="21" creationId="{3ECA69A1-7536-43AC-85EF-C7106179F5ED}"/>
          </ac:spMkLst>
        </pc:spChg>
      </pc:sldChg>
      <pc:sldChg chg="addSp delSp delDesignElem">
        <pc:chgData name="David Martindale" userId="909631f9-24ea-40f6-82f5-75a860c023d1" providerId="ADAL" clId="{84E43F8C-D064-4B02-B2E0-318DE7BBEC5B}" dt="2025-04-10T09:00:27.661" v="43"/>
        <pc:sldMkLst>
          <pc:docMk/>
          <pc:sldMk cId="3151820069" sldId="269"/>
        </pc:sldMkLst>
        <pc:spChg chg="add del">
          <ac:chgData name="David Martindale" userId="909631f9-24ea-40f6-82f5-75a860c023d1" providerId="ADAL" clId="{84E43F8C-D064-4B02-B2E0-318DE7BBEC5B}" dt="2025-04-10T09:00:27.661" v="43"/>
          <ac:spMkLst>
            <pc:docMk/>
            <pc:sldMk cId="3151820069" sldId="269"/>
            <ac:spMk id="9" creationId="{AB8C311F-7253-4AED-9701-7FC0708C41C7}"/>
          </ac:spMkLst>
        </pc:spChg>
        <pc:spChg chg="add del">
          <ac:chgData name="David Martindale" userId="909631f9-24ea-40f6-82f5-75a860c023d1" providerId="ADAL" clId="{84E43F8C-D064-4B02-B2E0-318DE7BBEC5B}" dt="2025-04-10T09:00:27.661" v="43"/>
          <ac:spMkLst>
            <pc:docMk/>
            <pc:sldMk cId="3151820069" sldId="269"/>
            <ac:spMk id="11" creationId="{E2384209-CB15-4CDF-9D31-C44FD9A3F20D}"/>
          </ac:spMkLst>
        </pc:spChg>
        <pc:spChg chg="add del">
          <ac:chgData name="David Martindale" userId="909631f9-24ea-40f6-82f5-75a860c023d1" providerId="ADAL" clId="{84E43F8C-D064-4B02-B2E0-318DE7BBEC5B}" dt="2025-04-10T09:00:27.661" v="43"/>
          <ac:spMkLst>
            <pc:docMk/>
            <pc:sldMk cId="3151820069" sldId="269"/>
            <ac:spMk id="13" creationId="{2633B3B5-CC90-43F0-8714-D31D1F3F0209}"/>
          </ac:spMkLst>
        </pc:spChg>
        <pc:spChg chg="add del">
          <ac:chgData name="David Martindale" userId="909631f9-24ea-40f6-82f5-75a860c023d1" providerId="ADAL" clId="{84E43F8C-D064-4B02-B2E0-318DE7BBEC5B}" dt="2025-04-10T09:00:27.661" v="43"/>
          <ac:spMkLst>
            <pc:docMk/>
            <pc:sldMk cId="3151820069" sldId="269"/>
            <ac:spMk id="15" creationId="{A8D57A06-A426-446D-B02C-A2DC6B62E45E}"/>
          </ac:spMkLst>
        </pc:spChg>
      </pc:sldChg>
      <pc:sldChg chg="addSp delSp modSp mod setBg addAnim delAnim setClrOvrMap delDesignElem">
        <pc:chgData name="David Martindale" userId="909631f9-24ea-40f6-82f5-75a860c023d1" providerId="ADAL" clId="{84E43F8C-D064-4B02-B2E0-318DE7BBEC5B}" dt="2025-04-10T09:11:35.636" v="147" actId="26606"/>
        <pc:sldMkLst>
          <pc:docMk/>
          <pc:sldMk cId="3709318266" sldId="270"/>
        </pc:sldMkLst>
        <pc:spChg chg="mod">
          <ac:chgData name="David Martindale" userId="909631f9-24ea-40f6-82f5-75a860c023d1" providerId="ADAL" clId="{84E43F8C-D064-4B02-B2E0-318DE7BBEC5B}" dt="2025-04-10T09:11:35.636" v="147" actId="26606"/>
          <ac:spMkLst>
            <pc:docMk/>
            <pc:sldMk cId="3709318266" sldId="270"/>
            <ac:spMk id="2" creationId="{4E700196-08AE-E33B-243B-4A5A57EDAFAA}"/>
          </ac:spMkLst>
        </pc:spChg>
        <pc:spChg chg="add del">
          <ac:chgData name="David Martindale" userId="909631f9-24ea-40f6-82f5-75a860c023d1" providerId="ADAL" clId="{84E43F8C-D064-4B02-B2E0-318DE7BBEC5B}" dt="2025-04-10T09:11:35.227" v="146" actId="26606"/>
          <ac:spMkLst>
            <pc:docMk/>
            <pc:sldMk cId="3709318266" sldId="270"/>
            <ac:spMk id="4" creationId="{9A3D0CE2-91FF-49B3-A5D8-181E900D7501}"/>
          </ac:spMkLst>
        </pc:spChg>
        <pc:spChg chg="add del">
          <ac:chgData name="David Martindale" userId="909631f9-24ea-40f6-82f5-75a860c023d1" providerId="ADAL" clId="{84E43F8C-D064-4B02-B2E0-318DE7BBEC5B}" dt="2025-04-10T09:11:35.227" v="146" actId="26606"/>
          <ac:spMkLst>
            <pc:docMk/>
            <pc:sldMk cId="3709318266" sldId="270"/>
            <ac:spMk id="5" creationId="{58AEBD96-C315-4F53-9D9E-0E20E993EBFA}"/>
          </ac:spMkLst>
        </pc:spChg>
        <pc:spChg chg="add del">
          <ac:chgData name="David Martindale" userId="909631f9-24ea-40f6-82f5-75a860c023d1" providerId="ADAL" clId="{84E43F8C-D064-4B02-B2E0-318DE7BBEC5B}" dt="2025-04-10T09:00:27.661" v="43"/>
          <ac:spMkLst>
            <pc:docMk/>
            <pc:sldMk cId="3709318266" sldId="270"/>
            <ac:spMk id="7" creationId="{66B332A4-D438-4773-A77F-5ED49A448D9D}"/>
          </ac:spMkLst>
        </pc:spChg>
        <pc:spChg chg="add del">
          <ac:chgData name="David Martindale" userId="909631f9-24ea-40f6-82f5-75a860c023d1" providerId="ADAL" clId="{84E43F8C-D064-4B02-B2E0-318DE7BBEC5B}" dt="2025-04-10T09:00:27.661" v="43"/>
          <ac:spMkLst>
            <pc:docMk/>
            <pc:sldMk cId="3709318266" sldId="270"/>
            <ac:spMk id="9" creationId="{DF9AD32D-FF05-44F4-BD4D-9CEE89B71EB9}"/>
          </ac:spMkLst>
        </pc:spChg>
        <pc:spChg chg="add del">
          <ac:chgData name="David Martindale" userId="909631f9-24ea-40f6-82f5-75a860c023d1" providerId="ADAL" clId="{84E43F8C-D064-4B02-B2E0-318DE7BBEC5B}" dt="2025-04-10T09:11:35.227" v="146" actId="26606"/>
          <ac:spMkLst>
            <pc:docMk/>
            <pc:sldMk cId="3709318266" sldId="270"/>
            <ac:spMk id="11" creationId="{78916AAA-66F6-4DFA-88ED-7E27CF6B8DAD}"/>
          </ac:spMkLst>
        </pc:spChg>
        <pc:spChg chg="add del">
          <ac:chgData name="David Martindale" userId="909631f9-24ea-40f6-82f5-75a860c023d1" providerId="ADAL" clId="{84E43F8C-D064-4B02-B2E0-318DE7BBEC5B}" dt="2025-04-10T09:11:35.227" v="146" actId="26606"/>
          <ac:spMkLst>
            <pc:docMk/>
            <pc:sldMk cId="3709318266" sldId="270"/>
            <ac:spMk id="17" creationId="{E8035907-EB9C-4E11-8A9B-D25B0AD8D749}"/>
          </ac:spMkLst>
        </pc:spChg>
        <pc:spChg chg="add del">
          <ac:chgData name="David Martindale" userId="909631f9-24ea-40f6-82f5-75a860c023d1" providerId="ADAL" clId="{84E43F8C-D064-4B02-B2E0-318DE7BBEC5B}" dt="2025-04-10T09:11:35.227" v="146" actId="26606"/>
          <ac:spMkLst>
            <pc:docMk/>
            <pc:sldMk cId="3709318266" sldId="270"/>
            <ac:spMk id="23" creationId="{D9C69FA7-0958-4ED9-A0DF-E87A0C137BF5}"/>
          </ac:spMkLst>
        </pc:spChg>
        <pc:spChg chg="add">
          <ac:chgData name="David Martindale" userId="909631f9-24ea-40f6-82f5-75a860c023d1" providerId="ADAL" clId="{84E43F8C-D064-4B02-B2E0-318DE7BBEC5B}" dt="2025-04-10T09:11:35.636" v="147" actId="26606"/>
          <ac:spMkLst>
            <pc:docMk/>
            <pc:sldMk cId="3709318266" sldId="270"/>
            <ac:spMk id="25" creationId="{5CABD882-B7CE-4433-B509-99205DB70549}"/>
          </ac:spMkLst>
        </pc:spChg>
        <pc:spChg chg="add">
          <ac:chgData name="David Martindale" userId="909631f9-24ea-40f6-82f5-75a860c023d1" providerId="ADAL" clId="{84E43F8C-D064-4B02-B2E0-318DE7BBEC5B}" dt="2025-04-10T09:11:35.636" v="147" actId="26606"/>
          <ac:spMkLst>
            <pc:docMk/>
            <pc:sldMk cId="3709318266" sldId="270"/>
            <ac:spMk id="26" creationId="{7049A7D3-684C-4C59-A4B6-7B308A6AD34D}"/>
          </ac:spMkLst>
        </pc:spChg>
        <pc:spChg chg="add">
          <ac:chgData name="David Martindale" userId="909631f9-24ea-40f6-82f5-75a860c023d1" providerId="ADAL" clId="{84E43F8C-D064-4B02-B2E0-318DE7BBEC5B}" dt="2025-04-10T09:11:35.636" v="147" actId="26606"/>
          <ac:spMkLst>
            <pc:docMk/>
            <pc:sldMk cId="3709318266" sldId="270"/>
            <ac:spMk id="30" creationId="{D7B1087B-C592-40E7-B532-60B453A2FE6A}"/>
          </ac:spMkLst>
        </pc:spChg>
        <pc:spChg chg="add">
          <ac:chgData name="David Martindale" userId="909631f9-24ea-40f6-82f5-75a860c023d1" providerId="ADAL" clId="{84E43F8C-D064-4B02-B2E0-318DE7BBEC5B}" dt="2025-04-10T09:11:35.636" v="147" actId="26606"/>
          <ac:spMkLst>
            <pc:docMk/>
            <pc:sldMk cId="3709318266" sldId="270"/>
            <ac:spMk id="31" creationId="{14AE7447-E8F8-4A0F-9E3D-94842BFF886E}"/>
          </ac:spMkLst>
        </pc:spChg>
        <pc:spChg chg="add">
          <ac:chgData name="David Martindale" userId="909631f9-24ea-40f6-82f5-75a860c023d1" providerId="ADAL" clId="{84E43F8C-D064-4B02-B2E0-318DE7BBEC5B}" dt="2025-04-10T09:11:35.636" v="147" actId="26606"/>
          <ac:spMkLst>
            <pc:docMk/>
            <pc:sldMk cId="3709318266" sldId="270"/>
            <ac:spMk id="34" creationId="{EDF3BDB2-0586-430E-811A-74BAFDEE663D}"/>
          </ac:spMkLst>
        </pc:spChg>
        <pc:spChg chg="add">
          <ac:chgData name="David Martindale" userId="909631f9-24ea-40f6-82f5-75a860c023d1" providerId="ADAL" clId="{84E43F8C-D064-4B02-B2E0-318DE7BBEC5B}" dt="2025-04-10T09:11:35.636" v="147" actId="26606"/>
          <ac:spMkLst>
            <pc:docMk/>
            <pc:sldMk cId="3709318266" sldId="270"/>
            <ac:spMk id="35" creationId="{821E305B-0351-4E03-8C1B-F23D3A346E81}"/>
          </ac:spMkLst>
        </pc:spChg>
        <pc:spChg chg="add">
          <ac:chgData name="David Martindale" userId="909631f9-24ea-40f6-82f5-75a860c023d1" providerId="ADAL" clId="{84E43F8C-D064-4B02-B2E0-318DE7BBEC5B}" dt="2025-04-10T09:11:35.636" v="147" actId="26606"/>
          <ac:spMkLst>
            <pc:docMk/>
            <pc:sldMk cId="3709318266" sldId="270"/>
            <ac:spMk id="36" creationId="{3C848660-F9C2-4F86-A218-6AE0FB4CCC5E}"/>
          </ac:spMkLst>
        </pc:spChg>
        <pc:grpChg chg="add del">
          <ac:chgData name="David Martindale" userId="909631f9-24ea-40f6-82f5-75a860c023d1" providerId="ADAL" clId="{84E43F8C-D064-4B02-B2E0-318DE7BBEC5B}" dt="2025-04-10T09:11:35.227" v="146" actId="26606"/>
          <ac:grpSpMkLst>
            <pc:docMk/>
            <pc:sldMk cId="3709318266" sldId="270"/>
            <ac:grpSpMk id="13" creationId="{A137D43F-BAD6-47F1-AA65-AEEA38A2FF30}"/>
          </ac:grpSpMkLst>
        </pc:grpChg>
        <pc:grpChg chg="add del">
          <ac:chgData name="David Martindale" userId="909631f9-24ea-40f6-82f5-75a860c023d1" providerId="ADAL" clId="{84E43F8C-D064-4B02-B2E0-318DE7BBEC5B}" dt="2025-04-10T09:11:35.227" v="146" actId="26606"/>
          <ac:grpSpMkLst>
            <pc:docMk/>
            <pc:sldMk cId="3709318266" sldId="270"/>
            <ac:grpSpMk id="19" creationId="{B4CFDD4A-4FA1-4CD9-90D5-E253C2040BA3}"/>
          </ac:grpSpMkLst>
        </pc:grpChg>
        <pc:grpChg chg="add">
          <ac:chgData name="David Martindale" userId="909631f9-24ea-40f6-82f5-75a860c023d1" providerId="ADAL" clId="{84E43F8C-D064-4B02-B2E0-318DE7BBEC5B}" dt="2025-04-10T09:11:35.636" v="147" actId="26606"/>
          <ac:grpSpMkLst>
            <pc:docMk/>
            <pc:sldMk cId="3709318266" sldId="270"/>
            <ac:grpSpMk id="32" creationId="{85981F80-69EE-4E2B-82A8-47FDFD7720AC}"/>
          </ac:grpSpMkLst>
        </pc:grpChg>
        <pc:picChg chg="add">
          <ac:chgData name="David Martindale" userId="909631f9-24ea-40f6-82f5-75a860c023d1" providerId="ADAL" clId="{84E43F8C-D064-4B02-B2E0-318DE7BBEC5B}" dt="2025-04-10T09:11:35.636" v="147" actId="26606"/>
          <ac:picMkLst>
            <pc:docMk/>
            <pc:sldMk cId="3709318266" sldId="270"/>
            <ac:picMk id="6" creationId="{7D154006-F968-D965-6D6C-530CFBF1E443}"/>
          </ac:picMkLst>
        </pc:picChg>
      </pc:sldChg>
      <pc:sldChg chg="addSp delSp modSp mod delDesignElem">
        <pc:chgData name="David Martindale" userId="909631f9-24ea-40f6-82f5-75a860c023d1" providerId="ADAL" clId="{84E43F8C-D064-4B02-B2E0-318DE7BBEC5B}" dt="2025-04-10T09:09:01.802" v="117" actId="20577"/>
        <pc:sldMkLst>
          <pc:docMk/>
          <pc:sldMk cId="2624869207" sldId="271"/>
        </pc:sldMkLst>
        <pc:spChg chg="mod">
          <ac:chgData name="David Martindale" userId="909631f9-24ea-40f6-82f5-75a860c023d1" providerId="ADAL" clId="{84E43F8C-D064-4B02-B2E0-318DE7BBEC5B}" dt="2025-04-10T09:09:01.802" v="117" actId="20577"/>
          <ac:spMkLst>
            <pc:docMk/>
            <pc:sldMk cId="2624869207" sldId="271"/>
            <ac:spMk id="2" creationId="{9562609A-3DF6-478E-DE1F-4B43AB2196B9}"/>
          </ac:spMkLst>
        </pc:spChg>
        <pc:spChg chg="del mod">
          <ac:chgData name="David Martindale" userId="909631f9-24ea-40f6-82f5-75a860c023d1" providerId="ADAL" clId="{84E43F8C-D064-4B02-B2E0-318DE7BBEC5B}" dt="2025-04-10T09:08:20.945" v="71" actId="478"/>
          <ac:spMkLst>
            <pc:docMk/>
            <pc:sldMk cId="2624869207" sldId="271"/>
            <ac:spMk id="5" creationId="{CB26F625-7AAC-4242-0B73-D94440047131}"/>
          </ac:spMkLst>
        </pc:spChg>
        <pc:spChg chg="add del">
          <ac:chgData name="David Martindale" userId="909631f9-24ea-40f6-82f5-75a860c023d1" providerId="ADAL" clId="{84E43F8C-D064-4B02-B2E0-318DE7BBEC5B}" dt="2025-04-10T09:00:27.661" v="43"/>
          <ac:spMkLst>
            <pc:docMk/>
            <pc:sldMk cId="2624869207" sldId="271"/>
            <ac:spMk id="9" creationId="{7554442C-09FD-B900-2701-EB2701D0EB01}"/>
          </ac:spMkLst>
        </pc:spChg>
      </pc:sldChg>
      <pc:sldChg chg="addSp delSp modSp mod delDesignElem">
        <pc:chgData name="David Martindale" userId="909631f9-24ea-40f6-82f5-75a860c023d1" providerId="ADAL" clId="{84E43F8C-D064-4B02-B2E0-318DE7BBEC5B}" dt="2025-04-10T09:12:49.797" v="151" actId="26606"/>
        <pc:sldMkLst>
          <pc:docMk/>
          <pc:sldMk cId="2234421533" sldId="272"/>
        </pc:sldMkLst>
        <pc:spChg chg="mod">
          <ac:chgData name="David Martindale" userId="909631f9-24ea-40f6-82f5-75a860c023d1" providerId="ADAL" clId="{84E43F8C-D064-4B02-B2E0-318DE7BBEC5B}" dt="2025-04-10T09:12:49.797" v="151" actId="26606"/>
          <ac:spMkLst>
            <pc:docMk/>
            <pc:sldMk cId="2234421533" sldId="272"/>
            <ac:spMk id="2" creationId="{778F410D-FCE0-6DFC-7067-36B3F8EB6472}"/>
          </ac:spMkLst>
        </pc:spChg>
        <pc:spChg chg="mod">
          <ac:chgData name="David Martindale" userId="909631f9-24ea-40f6-82f5-75a860c023d1" providerId="ADAL" clId="{84E43F8C-D064-4B02-B2E0-318DE7BBEC5B}" dt="2025-04-10T09:12:49.797" v="151" actId="26606"/>
          <ac:spMkLst>
            <pc:docMk/>
            <pc:sldMk cId="2234421533" sldId="272"/>
            <ac:spMk id="3" creationId="{83C32843-1ED9-68C1-67EB-EE1D4452AE8A}"/>
          </ac:spMkLst>
        </pc:spChg>
        <pc:spChg chg="add del">
          <ac:chgData name="David Martindale" userId="909631f9-24ea-40f6-82f5-75a860c023d1" providerId="ADAL" clId="{84E43F8C-D064-4B02-B2E0-318DE7BBEC5B}" dt="2025-04-10T09:12:49.797" v="151" actId="26606"/>
          <ac:spMkLst>
            <pc:docMk/>
            <pc:sldMk cId="2234421533" sldId="272"/>
            <ac:spMk id="5" creationId="{5118BA95-03E7-41B7-B442-0AF8C0A7FF68}"/>
          </ac:spMkLst>
        </pc:spChg>
        <pc:spChg chg="add del">
          <ac:chgData name="David Martindale" userId="909631f9-24ea-40f6-82f5-75a860c023d1" providerId="ADAL" clId="{84E43F8C-D064-4B02-B2E0-318DE7BBEC5B}" dt="2025-04-10T09:00:27.661" v="43"/>
          <ac:spMkLst>
            <pc:docMk/>
            <pc:sldMk cId="2234421533" sldId="272"/>
            <ac:spMk id="8" creationId="{1B15ED52-F352-441B-82BF-E0EA34836D08}"/>
          </ac:spMkLst>
        </pc:spChg>
        <pc:spChg chg="add del">
          <ac:chgData name="David Martindale" userId="909631f9-24ea-40f6-82f5-75a860c023d1" providerId="ADAL" clId="{84E43F8C-D064-4B02-B2E0-318DE7BBEC5B}" dt="2025-04-10T09:12:49.797" v="151" actId="26606"/>
          <ac:spMkLst>
            <pc:docMk/>
            <pc:sldMk cId="2234421533" sldId="272"/>
            <ac:spMk id="9" creationId="{AD9B3EAD-A2B3-42C4-927C-3455E3E69EE6}"/>
          </ac:spMkLst>
        </pc:spChg>
        <pc:spChg chg="add del">
          <ac:chgData name="David Martindale" userId="909631f9-24ea-40f6-82f5-75a860c023d1" providerId="ADAL" clId="{84E43F8C-D064-4B02-B2E0-318DE7BBEC5B}" dt="2025-04-10T09:00:27.661" v="43"/>
          <ac:spMkLst>
            <pc:docMk/>
            <pc:sldMk cId="2234421533" sldId="272"/>
            <ac:spMk id="10" creationId="{3B2E3793-BFE6-45A2-9B7B-E18844431C99}"/>
          </ac:spMkLst>
        </pc:spChg>
        <pc:spChg chg="add del">
          <ac:chgData name="David Martindale" userId="909631f9-24ea-40f6-82f5-75a860c023d1" providerId="ADAL" clId="{84E43F8C-D064-4B02-B2E0-318DE7BBEC5B}" dt="2025-04-10T09:00:27.661" v="43"/>
          <ac:spMkLst>
            <pc:docMk/>
            <pc:sldMk cId="2234421533" sldId="272"/>
            <ac:spMk id="12" creationId="{BC4C4868-CB8F-4AF9-9CDB-8108F2C19B67}"/>
          </ac:spMkLst>
        </pc:spChg>
        <pc:spChg chg="add">
          <ac:chgData name="David Martindale" userId="909631f9-24ea-40f6-82f5-75a860c023d1" providerId="ADAL" clId="{84E43F8C-D064-4B02-B2E0-318DE7BBEC5B}" dt="2025-04-10T09:12:49.797" v="151" actId="26606"/>
          <ac:spMkLst>
            <pc:docMk/>
            <pc:sldMk cId="2234421533" sldId="272"/>
            <ac:spMk id="13" creationId="{E009DD9B-5EE2-4C0D-8B2B-351C8C102205}"/>
          </ac:spMkLst>
        </pc:spChg>
        <pc:spChg chg="add del">
          <ac:chgData name="David Martindale" userId="909631f9-24ea-40f6-82f5-75a860c023d1" providerId="ADAL" clId="{84E43F8C-D064-4B02-B2E0-318DE7BBEC5B}" dt="2025-04-10T09:00:27.661" v="43"/>
          <ac:spMkLst>
            <pc:docMk/>
            <pc:sldMk cId="2234421533" sldId="272"/>
            <ac:spMk id="14" creationId="{375E0459-6403-40CD-989D-56A4407CA12E}"/>
          </ac:spMkLst>
        </pc:spChg>
        <pc:spChg chg="add del">
          <ac:chgData name="David Martindale" userId="909631f9-24ea-40f6-82f5-75a860c023d1" providerId="ADAL" clId="{84E43F8C-D064-4B02-B2E0-318DE7BBEC5B}" dt="2025-04-10T09:00:27.661" v="43"/>
          <ac:spMkLst>
            <pc:docMk/>
            <pc:sldMk cId="2234421533" sldId="272"/>
            <ac:spMk id="16" creationId="{53E5B1A8-3AC9-4BD1-9BBC-78CA94F2D1BA}"/>
          </ac:spMkLst>
        </pc:spChg>
        <pc:spChg chg="add">
          <ac:chgData name="David Martindale" userId="909631f9-24ea-40f6-82f5-75a860c023d1" providerId="ADAL" clId="{84E43F8C-D064-4B02-B2E0-318DE7BBEC5B}" dt="2025-04-10T09:12:49.797" v="151" actId="26606"/>
          <ac:spMkLst>
            <pc:docMk/>
            <pc:sldMk cId="2234421533" sldId="272"/>
            <ac:spMk id="18" creationId="{E720DB99-7745-4E75-9D96-AAB6D55C531E}"/>
          </ac:spMkLst>
        </pc:spChg>
        <pc:spChg chg="add">
          <ac:chgData name="David Martindale" userId="909631f9-24ea-40f6-82f5-75a860c023d1" providerId="ADAL" clId="{84E43F8C-D064-4B02-B2E0-318DE7BBEC5B}" dt="2025-04-10T09:12:49.797" v="151" actId="26606"/>
          <ac:spMkLst>
            <pc:docMk/>
            <pc:sldMk cId="2234421533" sldId="272"/>
            <ac:spMk id="20" creationId="{D68803C4-E159-4360-B7BB-74205C8F782D}"/>
          </ac:spMkLst>
        </pc:spChg>
        <pc:spChg chg="add">
          <ac:chgData name="David Martindale" userId="909631f9-24ea-40f6-82f5-75a860c023d1" providerId="ADAL" clId="{84E43F8C-D064-4B02-B2E0-318DE7BBEC5B}" dt="2025-04-10T09:12:49.797" v="151" actId="26606"/>
          <ac:spMkLst>
            <pc:docMk/>
            <pc:sldMk cId="2234421533" sldId="272"/>
            <ac:spMk id="22" creationId="{504B0465-3B07-49BF-BEA7-D81476246293}"/>
          </ac:spMkLst>
        </pc:spChg>
        <pc:spChg chg="add">
          <ac:chgData name="David Martindale" userId="909631f9-24ea-40f6-82f5-75a860c023d1" providerId="ADAL" clId="{84E43F8C-D064-4B02-B2E0-318DE7BBEC5B}" dt="2025-04-10T09:12:49.797" v="151" actId="26606"/>
          <ac:spMkLst>
            <pc:docMk/>
            <pc:sldMk cId="2234421533" sldId="272"/>
            <ac:spMk id="24" creationId="{49B7FFA5-14CB-4A4F-9BCC-CA3AA5D9D276}"/>
          </ac:spMkLst>
        </pc:spChg>
        <pc:spChg chg="add">
          <ac:chgData name="David Martindale" userId="909631f9-24ea-40f6-82f5-75a860c023d1" providerId="ADAL" clId="{84E43F8C-D064-4B02-B2E0-318DE7BBEC5B}" dt="2025-04-10T09:12:49.797" v="151" actId="26606"/>
          <ac:spMkLst>
            <pc:docMk/>
            <pc:sldMk cId="2234421533" sldId="272"/>
            <ac:spMk id="26" creationId="{04E48745-7512-4EC2-9E20-9092D12150CA}"/>
          </ac:spMkLst>
        </pc:spChg>
        <pc:grpChg chg="add">
          <ac:chgData name="David Martindale" userId="909631f9-24ea-40f6-82f5-75a860c023d1" providerId="ADAL" clId="{84E43F8C-D064-4B02-B2E0-318DE7BBEC5B}" dt="2025-04-10T09:07:18.159" v="64" actId="26606"/>
          <ac:grpSpMkLst>
            <pc:docMk/>
            <pc:sldMk cId="2234421533" sldId="272"/>
            <ac:grpSpMk id="6" creationId="{E799C3D5-7D55-4046-808C-F290F456D6EF}"/>
          </ac:grpSpMkLst>
        </pc:grpChg>
      </pc:sldChg>
      <pc:sldChg chg="addSp delSp modSp mod delDesignElem">
        <pc:chgData name="David Martindale" userId="909631f9-24ea-40f6-82f5-75a860c023d1" providerId="ADAL" clId="{84E43F8C-D064-4B02-B2E0-318DE7BBEC5B}" dt="2025-04-10T09:10:40.441" v="143" actId="207"/>
        <pc:sldMkLst>
          <pc:docMk/>
          <pc:sldMk cId="1073791709" sldId="273"/>
        </pc:sldMkLst>
        <pc:spChg chg="mod">
          <ac:chgData name="David Martindale" userId="909631f9-24ea-40f6-82f5-75a860c023d1" providerId="ADAL" clId="{84E43F8C-D064-4B02-B2E0-318DE7BBEC5B}" dt="2025-04-10T09:10:40.441" v="143" actId="207"/>
          <ac:spMkLst>
            <pc:docMk/>
            <pc:sldMk cId="1073791709" sldId="273"/>
            <ac:spMk id="2" creationId="{BEBD6E40-3C32-A754-48A1-917618CF2777}"/>
          </ac:spMkLst>
        </pc:spChg>
        <pc:spChg chg="add del">
          <ac:chgData name="David Martindale" userId="909631f9-24ea-40f6-82f5-75a860c023d1" providerId="ADAL" clId="{84E43F8C-D064-4B02-B2E0-318DE7BBEC5B}" dt="2025-04-10T09:00:27.661" v="43"/>
          <ac:spMkLst>
            <pc:docMk/>
            <pc:sldMk cId="1073791709" sldId="273"/>
            <ac:spMk id="14" creationId="{08373A3F-54E0-424E-A84D-3522122109F4}"/>
          </ac:spMkLst>
        </pc:spChg>
        <pc:grpChg chg="add del">
          <ac:chgData name="David Martindale" userId="909631f9-24ea-40f6-82f5-75a860c023d1" providerId="ADAL" clId="{84E43F8C-D064-4B02-B2E0-318DE7BBEC5B}" dt="2025-04-10T09:00:27.661" v="43"/>
          <ac:grpSpMkLst>
            <pc:docMk/>
            <pc:sldMk cId="1073791709" sldId="273"/>
            <ac:grpSpMk id="16" creationId="{B7BAEF06-AB74-442C-8C30-B88233FD836C}"/>
          </ac:grpSpMkLst>
        </pc:grpChg>
        <pc:grpChg chg="add del">
          <ac:chgData name="David Martindale" userId="909631f9-24ea-40f6-82f5-75a860c023d1" providerId="ADAL" clId="{84E43F8C-D064-4B02-B2E0-318DE7BBEC5B}" dt="2025-04-10T09:00:27.661" v="43"/>
          <ac:grpSpMkLst>
            <pc:docMk/>
            <pc:sldMk cId="1073791709" sldId="273"/>
            <ac:grpSpMk id="24" creationId="{C9829185-6353-4E3C-B082-AA7F5193916F}"/>
          </ac:grpSpMkLst>
        </pc:grpChg>
      </pc:sldChg>
      <pc:sldChg chg="modSp">
        <pc:chgData name="David Martindale" userId="909631f9-24ea-40f6-82f5-75a860c023d1" providerId="ADAL" clId="{84E43F8C-D064-4B02-B2E0-318DE7BBEC5B}" dt="2025-04-10T09:06:43.179" v="55"/>
        <pc:sldMkLst>
          <pc:docMk/>
          <pc:sldMk cId="1347433827" sldId="274"/>
        </pc:sldMkLst>
        <pc:spChg chg="mod">
          <ac:chgData name="David Martindale" userId="909631f9-24ea-40f6-82f5-75a860c023d1" providerId="ADAL" clId="{84E43F8C-D064-4B02-B2E0-318DE7BBEC5B}" dt="2025-04-10T09:06:43.179" v="55"/>
          <ac:spMkLst>
            <pc:docMk/>
            <pc:sldMk cId="1347433827" sldId="274"/>
            <ac:spMk id="2" creationId="{C395C3D3-5376-1D86-17F2-F1602A128D4F}"/>
          </ac:spMkLst>
        </pc:spChg>
      </pc:sldChg>
      <pc:sldMasterChg chg="modSldLayout">
        <pc:chgData name="David Martindale" userId="909631f9-24ea-40f6-82f5-75a860c023d1" providerId="ADAL" clId="{84E43F8C-D064-4B02-B2E0-318DE7BBEC5B}" dt="2025-04-10T09:06:33.076" v="51"/>
        <pc:sldMasterMkLst>
          <pc:docMk/>
          <pc:sldMasterMk cId="2821505144" sldId="2147483744"/>
        </pc:sldMasterMkLst>
        <pc:sldLayoutChg chg="delSp">
          <pc:chgData name="David Martindale" userId="909631f9-24ea-40f6-82f5-75a860c023d1" providerId="ADAL" clId="{84E43F8C-D064-4B02-B2E0-318DE7BBEC5B}" dt="2025-04-10T09:06:33.076" v="51"/>
          <pc:sldLayoutMkLst>
            <pc:docMk/>
            <pc:sldMasterMk cId="2821505144" sldId="2147483744"/>
            <pc:sldLayoutMk cId="2255397282" sldId="2147483762"/>
          </pc:sldLayoutMkLst>
          <pc:spChg chg="del">
            <ac:chgData name="David Martindale" userId="909631f9-24ea-40f6-82f5-75a860c023d1" providerId="ADAL" clId="{84E43F8C-D064-4B02-B2E0-318DE7BBEC5B}" dt="2025-04-10T09:06:33.076" v="51"/>
            <ac:spMkLst>
              <pc:docMk/>
              <pc:sldMasterMk cId="2821505144" sldId="2147483744"/>
              <pc:sldLayoutMk cId="2255397282" sldId="2147483762"/>
              <ac:spMk id="7" creationId="{00000000-0000-0000-0000-000000000000}"/>
            </ac:spMkLst>
          </pc:spChg>
        </pc:sldLayoutChg>
      </pc:sldMasterChg>
    </pc:docChg>
  </pc:docChgLst>
  <pc:docChgLst>
    <pc:chgData name="Rebecca Leaver" userId="S::s52rleaver@valley.solihull.sch.uk::192a5d52-8513-44ea-9aa4-d52783e43f66" providerId="AD" clId="Web-{5CC5278E-9DC1-62AA-9B3F-E97F42F3F460}"/>
    <pc:docChg chg="addSld delSld modSld sldOrd">
      <pc:chgData name="Rebecca Leaver" userId="S::s52rleaver@valley.solihull.sch.uk::192a5d52-8513-44ea-9aa4-d52783e43f66" providerId="AD" clId="Web-{5CC5278E-9DC1-62AA-9B3F-E97F42F3F460}" dt="2024-05-03T20:49:22.075" v="411" actId="1076"/>
      <pc:docMkLst>
        <pc:docMk/>
      </pc:docMkLst>
      <pc:sldChg chg="addSp delSp modSp">
        <pc:chgData name="Rebecca Leaver" userId="S::s52rleaver@valley.solihull.sch.uk::192a5d52-8513-44ea-9aa4-d52783e43f66" providerId="AD" clId="Web-{5CC5278E-9DC1-62AA-9B3F-E97F42F3F460}" dt="2024-05-03T20:44:56.400" v="390"/>
        <pc:sldMkLst>
          <pc:docMk/>
          <pc:sldMk cId="109857222" sldId="256"/>
        </pc:sldMkLst>
      </pc:sldChg>
      <pc:sldChg chg="addSp delSp modSp new mod setBg">
        <pc:chgData name="Rebecca Leaver" userId="S::s52rleaver@valley.solihull.sch.uk::192a5d52-8513-44ea-9aa4-d52783e43f66" providerId="AD" clId="Web-{5CC5278E-9DC1-62AA-9B3F-E97F42F3F460}" dt="2024-05-03T13:40:39.720" v="86" actId="1076"/>
        <pc:sldMkLst>
          <pc:docMk/>
          <pc:sldMk cId="3300325273" sldId="263"/>
        </pc:sldMkLst>
      </pc:sldChg>
      <pc:sldChg chg="addSp modSp new mod setBg">
        <pc:chgData name="Rebecca Leaver" userId="S::s52rleaver@valley.solihull.sch.uk::192a5d52-8513-44ea-9aa4-d52783e43f66" providerId="AD" clId="Web-{5CC5278E-9DC1-62AA-9B3F-E97F42F3F460}" dt="2024-05-03T20:13:41.674" v="255" actId="20577"/>
        <pc:sldMkLst>
          <pc:docMk/>
          <pc:sldMk cId="2094530690" sldId="264"/>
        </pc:sldMkLst>
      </pc:sldChg>
      <pc:sldChg chg="modSp add ord replId">
        <pc:chgData name="Rebecca Leaver" userId="S::s52rleaver@valley.solihull.sch.uk::192a5d52-8513-44ea-9aa4-d52783e43f66" providerId="AD" clId="Web-{5CC5278E-9DC1-62AA-9B3F-E97F42F3F460}" dt="2024-05-03T13:43:21.255" v="107"/>
        <pc:sldMkLst>
          <pc:docMk/>
          <pc:sldMk cId="1566327485" sldId="265"/>
        </pc:sldMkLst>
      </pc:sldChg>
      <pc:sldChg chg="addSp delSp modSp new mod setBg">
        <pc:chgData name="Rebecca Leaver" userId="S::s52rleaver@valley.solihull.sch.uk::192a5d52-8513-44ea-9aa4-d52783e43f66" providerId="AD" clId="Web-{5CC5278E-9DC1-62AA-9B3F-E97F42F3F460}" dt="2024-05-03T20:42:54.829" v="377" actId="20577"/>
        <pc:sldMkLst>
          <pc:docMk/>
          <pc:sldMk cId="2079629394" sldId="266"/>
        </pc:sldMkLst>
      </pc:sldChg>
      <pc:sldChg chg="addSp delSp modSp new mod setBg">
        <pc:chgData name="Rebecca Leaver" userId="S::s52rleaver@valley.solihull.sch.uk::192a5d52-8513-44ea-9aa4-d52783e43f66" providerId="AD" clId="Web-{5CC5278E-9DC1-62AA-9B3F-E97F42F3F460}" dt="2024-05-03T20:48:06.773" v="407" actId="14100"/>
        <pc:sldMkLst>
          <pc:docMk/>
          <pc:sldMk cId="277297923" sldId="267"/>
        </pc:sldMkLst>
      </pc:sldChg>
      <pc:sldChg chg="addSp delSp modSp new del">
        <pc:chgData name="Rebecca Leaver" userId="S::s52rleaver@valley.solihull.sch.uk::192a5d52-8513-44ea-9aa4-d52783e43f66" providerId="AD" clId="Web-{5CC5278E-9DC1-62AA-9B3F-E97F42F3F460}" dt="2024-05-03T20:36:58.116" v="310"/>
        <pc:sldMkLst>
          <pc:docMk/>
          <pc:sldMk cId="4144650119" sldId="267"/>
        </pc:sldMkLst>
      </pc:sldChg>
      <pc:sldChg chg="addSp delSp modSp new mod setBg">
        <pc:chgData name="Rebecca Leaver" userId="S::s52rleaver@valley.solihull.sch.uk::192a5d52-8513-44ea-9aa4-d52783e43f66" providerId="AD" clId="Web-{5CC5278E-9DC1-62AA-9B3F-E97F42F3F460}" dt="2024-05-03T20:49:22.075" v="411" actId="1076"/>
        <pc:sldMkLst>
          <pc:docMk/>
          <pc:sldMk cId="4234689681" sldId="268"/>
        </pc:sldMkLst>
      </pc:sldChg>
      <pc:sldChg chg="addSp delSp modSp new mod setBg">
        <pc:chgData name="Rebecca Leaver" userId="S::s52rleaver@valley.solihull.sch.uk::192a5d52-8513-44ea-9aa4-d52783e43f66" providerId="AD" clId="Web-{5CC5278E-9DC1-62AA-9B3F-E97F42F3F460}" dt="2024-05-03T20:47:19.410" v="400" actId="1076"/>
        <pc:sldMkLst>
          <pc:docMk/>
          <pc:sldMk cId="3151820069" sldId="269"/>
        </pc:sldMkLst>
      </pc:sldChg>
    </pc:docChg>
  </pc:docChgLst>
  <pc:docChgLst>
    <pc:chgData name="David Martindale" userId="S::s52dmartindale@valley.solihull.sch.uk::909631f9-24ea-40f6-82f5-75a860c023d1" providerId="AD" clId="Web-{E8071D05-85D1-C842-55CC-5C34EA60EA68}"/>
    <pc:docChg chg="addSld delSld modSld sldOrd">
      <pc:chgData name="David Martindale" userId="S::s52dmartindale@valley.solihull.sch.uk::909631f9-24ea-40f6-82f5-75a860c023d1" providerId="AD" clId="Web-{E8071D05-85D1-C842-55CC-5C34EA60EA68}" dt="2025-04-09T10:16:05.532" v="229" actId="20577"/>
      <pc:docMkLst>
        <pc:docMk/>
      </pc:docMkLst>
      <pc:sldChg chg="modSp">
        <pc:chgData name="David Martindale" userId="S::s52dmartindale@valley.solihull.sch.uk::909631f9-24ea-40f6-82f5-75a860c023d1" providerId="AD" clId="Web-{E8071D05-85D1-C842-55CC-5C34EA60EA68}" dt="2025-04-09T09:52:39.980" v="1" actId="20577"/>
        <pc:sldMkLst>
          <pc:docMk/>
          <pc:sldMk cId="3648211125" sldId="259"/>
        </pc:sldMkLst>
        <pc:spChg chg="mod">
          <ac:chgData name="David Martindale" userId="S::s52dmartindale@valley.solihull.sch.uk::909631f9-24ea-40f6-82f5-75a860c023d1" providerId="AD" clId="Web-{E8071D05-85D1-C842-55CC-5C34EA60EA68}" dt="2025-04-09T09:52:39.980" v="1" actId="20577"/>
          <ac:spMkLst>
            <pc:docMk/>
            <pc:sldMk cId="3648211125" sldId="259"/>
            <ac:spMk id="3" creationId="{D4EDF3DC-F01B-A54D-E9A1-61008689B7C9}"/>
          </ac:spMkLst>
        </pc:spChg>
      </pc:sldChg>
      <pc:sldChg chg="modSp">
        <pc:chgData name="David Martindale" userId="S::s52dmartindale@valley.solihull.sch.uk::909631f9-24ea-40f6-82f5-75a860c023d1" providerId="AD" clId="Web-{E8071D05-85D1-C842-55CC-5C34EA60EA68}" dt="2025-04-09T10:15:55.016" v="225" actId="20577"/>
        <pc:sldMkLst>
          <pc:docMk/>
          <pc:sldMk cId="1173784105" sldId="261"/>
        </pc:sldMkLst>
        <pc:spChg chg="mod">
          <ac:chgData name="David Martindale" userId="S::s52dmartindale@valley.solihull.sch.uk::909631f9-24ea-40f6-82f5-75a860c023d1" providerId="AD" clId="Web-{E8071D05-85D1-C842-55CC-5C34EA60EA68}" dt="2025-04-09T10:15:55.016" v="225" actId="20577"/>
          <ac:spMkLst>
            <pc:docMk/>
            <pc:sldMk cId="1173784105" sldId="261"/>
            <ac:spMk id="2" creationId="{8A0C3AAF-475B-40E8-38F7-4D99D8E82EF0}"/>
          </ac:spMkLst>
        </pc:spChg>
      </pc:sldChg>
      <pc:sldChg chg="modSp">
        <pc:chgData name="David Martindale" userId="S::s52dmartindale@valley.solihull.sch.uk::909631f9-24ea-40f6-82f5-75a860c023d1" providerId="AD" clId="Web-{E8071D05-85D1-C842-55CC-5C34EA60EA68}" dt="2025-04-09T10:16:05.532" v="229" actId="20577"/>
        <pc:sldMkLst>
          <pc:docMk/>
          <pc:sldMk cId="3300325273" sldId="263"/>
        </pc:sldMkLst>
        <pc:spChg chg="mod">
          <ac:chgData name="David Martindale" userId="S::s52dmartindale@valley.solihull.sch.uk::909631f9-24ea-40f6-82f5-75a860c023d1" providerId="AD" clId="Web-{E8071D05-85D1-C842-55CC-5C34EA60EA68}" dt="2025-04-09T10:16:05.532" v="229" actId="20577"/>
          <ac:spMkLst>
            <pc:docMk/>
            <pc:sldMk cId="3300325273" sldId="263"/>
            <ac:spMk id="2" creationId="{4857A15A-B1B4-A409-25D6-BAE317F90DE3}"/>
          </ac:spMkLst>
        </pc:spChg>
      </pc:sldChg>
      <pc:sldChg chg="addSp delSp modSp">
        <pc:chgData name="David Martindale" userId="S::s52dmartindale@valley.solihull.sch.uk::909631f9-24ea-40f6-82f5-75a860c023d1" providerId="AD" clId="Web-{E8071D05-85D1-C842-55CC-5C34EA60EA68}" dt="2025-04-09T09:56:10.633" v="17"/>
        <pc:sldMkLst>
          <pc:docMk/>
          <pc:sldMk cId="2094530690" sldId="264"/>
        </pc:sldMkLst>
        <pc:picChg chg="add del mod">
          <ac:chgData name="David Martindale" userId="S::s52dmartindale@valley.solihull.sch.uk::909631f9-24ea-40f6-82f5-75a860c023d1" providerId="AD" clId="Web-{E8071D05-85D1-C842-55CC-5C34EA60EA68}" dt="2025-04-09T09:56:10.633" v="17"/>
          <ac:picMkLst>
            <pc:docMk/>
            <pc:sldMk cId="2094530690" sldId="264"/>
            <ac:picMk id="4" creationId="{B5417C9A-DA5C-F2EC-7ED6-8739E4529F93}"/>
          </ac:picMkLst>
        </pc:picChg>
      </pc:sldChg>
      <pc:sldChg chg="addSp delSp modSp ord">
        <pc:chgData name="David Martindale" userId="S::s52dmartindale@valley.solihull.sch.uk::909631f9-24ea-40f6-82f5-75a860c023d1" providerId="AD" clId="Web-{E8071D05-85D1-C842-55CC-5C34EA60EA68}" dt="2025-04-09T10:10:05.964" v="168"/>
        <pc:sldMkLst>
          <pc:docMk/>
          <pc:sldMk cId="2079629394" sldId="266"/>
        </pc:sldMkLst>
        <pc:spChg chg="mod">
          <ac:chgData name="David Martindale" userId="S::s52dmartindale@valley.solihull.sch.uk::909631f9-24ea-40f6-82f5-75a860c023d1" providerId="AD" clId="Web-{E8071D05-85D1-C842-55CC-5C34EA60EA68}" dt="2025-04-09T09:54:02.344" v="11" actId="20577"/>
          <ac:spMkLst>
            <pc:docMk/>
            <pc:sldMk cId="2079629394" sldId="266"/>
            <ac:spMk id="2" creationId="{747B5FA7-346B-A14A-A5FC-EC15A03CF848}"/>
          </ac:spMkLst>
        </pc:spChg>
        <pc:spChg chg="add mod">
          <ac:chgData name="David Martindale" userId="S::s52dmartindale@valley.solihull.sch.uk::909631f9-24ea-40f6-82f5-75a860c023d1" providerId="AD" clId="Web-{E8071D05-85D1-C842-55CC-5C34EA60EA68}" dt="2025-04-09T09:54:05.751" v="13" actId="20577"/>
          <ac:spMkLst>
            <pc:docMk/>
            <pc:sldMk cId="2079629394" sldId="266"/>
            <ac:spMk id="5" creationId="{088FE66E-6E54-5A7E-36C2-611D76EBC6EA}"/>
          </ac:spMkLst>
        </pc:spChg>
        <pc:picChg chg="del">
          <ac:chgData name="David Martindale" userId="S::s52dmartindale@valley.solihull.sch.uk::909631f9-24ea-40f6-82f5-75a860c023d1" providerId="AD" clId="Web-{E8071D05-85D1-C842-55CC-5C34EA60EA68}" dt="2025-04-09T09:53:27.389" v="2"/>
          <ac:picMkLst>
            <pc:docMk/>
            <pc:sldMk cId="2079629394" sldId="266"/>
            <ac:picMk id="4" creationId="{F52B9F07-3DAB-CE54-2657-6085F139805D}"/>
          </ac:picMkLst>
        </pc:picChg>
      </pc:sldChg>
      <pc:sldChg chg="del">
        <pc:chgData name="David Martindale" userId="S::s52dmartindale@valley.solihull.sch.uk::909631f9-24ea-40f6-82f5-75a860c023d1" providerId="AD" clId="Web-{E8071D05-85D1-C842-55CC-5C34EA60EA68}" dt="2025-04-09T09:54:47.660" v="14"/>
        <pc:sldMkLst>
          <pc:docMk/>
          <pc:sldMk cId="277297923" sldId="267"/>
        </pc:sldMkLst>
      </pc:sldChg>
      <pc:sldChg chg="ord">
        <pc:chgData name="David Martindale" userId="S::s52dmartindale@valley.solihull.sch.uk::909631f9-24ea-40f6-82f5-75a860c023d1" providerId="AD" clId="Web-{E8071D05-85D1-C842-55CC-5C34EA60EA68}" dt="2025-04-09T09:54:56.582" v="15"/>
        <pc:sldMkLst>
          <pc:docMk/>
          <pc:sldMk cId="4234689681" sldId="268"/>
        </pc:sldMkLst>
      </pc:sldChg>
      <pc:sldChg chg="addSp delSp modSp add ord replId">
        <pc:chgData name="David Martindale" userId="S::s52dmartindale@valley.solihull.sch.uk::909631f9-24ea-40f6-82f5-75a860c023d1" providerId="AD" clId="Web-{E8071D05-85D1-C842-55CC-5C34EA60EA68}" dt="2025-04-09T10:15:31.671" v="221" actId="1076"/>
        <pc:sldMkLst>
          <pc:docMk/>
          <pc:sldMk cId="2624869207" sldId="271"/>
        </pc:sldMkLst>
        <pc:spChg chg="mod">
          <ac:chgData name="David Martindale" userId="S::s52dmartindale@valley.solihull.sch.uk::909631f9-24ea-40f6-82f5-75a860c023d1" providerId="AD" clId="Web-{E8071D05-85D1-C842-55CC-5C34EA60EA68}" dt="2025-04-09T09:56:56.480" v="24" actId="20577"/>
          <ac:spMkLst>
            <pc:docMk/>
            <pc:sldMk cId="2624869207" sldId="271"/>
            <ac:spMk id="2" creationId="{9562609A-3DF6-478E-DE1F-4B43AB2196B9}"/>
          </ac:spMkLst>
        </pc:spChg>
        <pc:picChg chg="add mod">
          <ac:chgData name="David Martindale" userId="S::s52dmartindale@valley.solihull.sch.uk::909631f9-24ea-40f6-82f5-75a860c023d1" providerId="AD" clId="Web-{E8071D05-85D1-C842-55CC-5C34EA60EA68}" dt="2025-04-09T10:05:50.058" v="27" actId="14100"/>
          <ac:picMkLst>
            <pc:docMk/>
            <pc:sldMk cId="2624869207" sldId="271"/>
            <ac:picMk id="3" creationId="{C44841B4-FE89-A04F-8C5A-6B9CE2E1EEF3}"/>
          </ac:picMkLst>
        </pc:picChg>
        <pc:picChg chg="add mod">
          <ac:chgData name="David Martindale" userId="S::s52dmartindale@valley.solihull.sch.uk::909631f9-24ea-40f6-82f5-75a860c023d1" providerId="AD" clId="Web-{E8071D05-85D1-C842-55CC-5C34EA60EA68}" dt="2025-04-09T10:06:20.998" v="31" actId="14100"/>
          <ac:picMkLst>
            <pc:docMk/>
            <pc:sldMk cId="2624869207" sldId="271"/>
            <ac:picMk id="4" creationId="{34BA68C1-11BD-6AFE-9D6A-6CA23DD317A5}"/>
          </ac:picMkLst>
        </pc:picChg>
        <pc:picChg chg="add mod">
          <ac:chgData name="David Martindale" userId="S::s52dmartindale@valley.solihull.sch.uk::909631f9-24ea-40f6-82f5-75a860c023d1" providerId="AD" clId="Web-{E8071D05-85D1-C842-55CC-5C34EA60EA68}" dt="2025-04-09T10:11:29.656" v="172" actId="14100"/>
          <ac:picMkLst>
            <pc:docMk/>
            <pc:sldMk cId="2624869207" sldId="271"/>
            <ac:picMk id="6" creationId="{DE3E777C-7CD6-431E-1ECF-68B094200B23}"/>
          </ac:picMkLst>
        </pc:picChg>
        <pc:picChg chg="add del mod">
          <ac:chgData name="David Martindale" userId="S::s52dmartindale@valley.solihull.sch.uk::909631f9-24ea-40f6-82f5-75a860c023d1" providerId="AD" clId="Web-{E8071D05-85D1-C842-55CC-5C34EA60EA68}" dt="2025-04-09T10:13:44.618" v="177"/>
          <ac:picMkLst>
            <pc:docMk/>
            <pc:sldMk cId="2624869207" sldId="271"/>
            <ac:picMk id="7" creationId="{4FC4BBC1-9F10-48BB-EED1-3FC7156EC506}"/>
          </ac:picMkLst>
        </pc:picChg>
        <pc:picChg chg="add mod">
          <ac:chgData name="David Martindale" userId="S::s52dmartindale@valley.solihull.sch.uk::909631f9-24ea-40f6-82f5-75a860c023d1" providerId="AD" clId="Web-{E8071D05-85D1-C842-55CC-5C34EA60EA68}" dt="2025-04-09T10:15:31.671" v="221" actId="1076"/>
          <ac:picMkLst>
            <pc:docMk/>
            <pc:sldMk cId="2624869207" sldId="271"/>
            <ac:picMk id="8" creationId="{4D36E878-6E91-ADB9-1C0C-AC4588AD9347}"/>
          </ac:picMkLst>
        </pc:picChg>
      </pc:sldChg>
      <pc:sldChg chg="addSp modSp new mod setBg">
        <pc:chgData name="David Martindale" userId="S::s52dmartindale@valley.solihull.sch.uk::909631f9-24ea-40f6-82f5-75a860c023d1" providerId="AD" clId="Web-{E8071D05-85D1-C842-55CC-5C34EA60EA68}" dt="2025-04-09T10:09:46.541" v="166" actId="20577"/>
        <pc:sldMkLst>
          <pc:docMk/>
          <pc:sldMk cId="2234421533" sldId="272"/>
        </pc:sldMkLst>
        <pc:spChg chg="mod">
          <ac:chgData name="David Martindale" userId="S::s52dmartindale@valley.solihull.sch.uk::909631f9-24ea-40f6-82f5-75a860c023d1" providerId="AD" clId="Web-{E8071D05-85D1-C842-55CC-5C34EA60EA68}" dt="2025-04-09T10:06:56.843" v="37"/>
          <ac:spMkLst>
            <pc:docMk/>
            <pc:sldMk cId="2234421533" sldId="272"/>
            <ac:spMk id="2" creationId="{778F410D-FCE0-6DFC-7067-36B3F8EB6472}"/>
          </ac:spMkLst>
        </pc:spChg>
        <pc:spChg chg="mod">
          <ac:chgData name="David Martindale" userId="S::s52dmartindale@valley.solihull.sch.uk::909631f9-24ea-40f6-82f5-75a860c023d1" providerId="AD" clId="Web-{E8071D05-85D1-C842-55CC-5C34EA60EA68}" dt="2025-04-09T10:09:46.541" v="166" actId="20577"/>
          <ac:spMkLst>
            <pc:docMk/>
            <pc:sldMk cId="2234421533" sldId="272"/>
            <ac:spMk id="3" creationId="{83C32843-1ED9-68C1-67EB-EE1D4452AE8A}"/>
          </ac:spMkLst>
        </pc:spChg>
        <pc:spChg chg="add">
          <ac:chgData name="David Martindale" userId="S::s52dmartindale@valley.solihull.sch.uk::909631f9-24ea-40f6-82f5-75a860c023d1" providerId="AD" clId="Web-{E8071D05-85D1-C842-55CC-5C34EA60EA68}" dt="2025-04-09T10:06:56.843" v="37"/>
          <ac:spMkLst>
            <pc:docMk/>
            <pc:sldMk cId="2234421533" sldId="272"/>
            <ac:spMk id="8" creationId="{1B15ED52-F352-441B-82BF-E0EA34836D08}"/>
          </ac:spMkLst>
        </pc:spChg>
        <pc:spChg chg="add">
          <ac:chgData name="David Martindale" userId="S::s52dmartindale@valley.solihull.sch.uk::909631f9-24ea-40f6-82f5-75a860c023d1" providerId="AD" clId="Web-{E8071D05-85D1-C842-55CC-5C34EA60EA68}" dt="2025-04-09T10:06:56.843" v="37"/>
          <ac:spMkLst>
            <pc:docMk/>
            <pc:sldMk cId="2234421533" sldId="272"/>
            <ac:spMk id="10" creationId="{3B2E3793-BFE6-45A2-9B7B-E18844431C99}"/>
          </ac:spMkLst>
        </pc:spChg>
        <pc:spChg chg="add">
          <ac:chgData name="David Martindale" userId="S::s52dmartindale@valley.solihull.sch.uk::909631f9-24ea-40f6-82f5-75a860c023d1" providerId="AD" clId="Web-{E8071D05-85D1-C842-55CC-5C34EA60EA68}" dt="2025-04-09T10:06:56.843" v="37"/>
          <ac:spMkLst>
            <pc:docMk/>
            <pc:sldMk cId="2234421533" sldId="272"/>
            <ac:spMk id="12" creationId="{BC4C4868-CB8F-4AF9-9CDB-8108F2C19B67}"/>
          </ac:spMkLst>
        </pc:spChg>
        <pc:spChg chg="add">
          <ac:chgData name="David Martindale" userId="S::s52dmartindale@valley.solihull.sch.uk::909631f9-24ea-40f6-82f5-75a860c023d1" providerId="AD" clId="Web-{E8071D05-85D1-C842-55CC-5C34EA60EA68}" dt="2025-04-09T10:06:56.843" v="37"/>
          <ac:spMkLst>
            <pc:docMk/>
            <pc:sldMk cId="2234421533" sldId="272"/>
            <ac:spMk id="14" creationId="{375E0459-6403-40CD-989D-56A4407CA12E}"/>
          </ac:spMkLst>
        </pc:spChg>
        <pc:spChg chg="add">
          <ac:chgData name="David Martindale" userId="S::s52dmartindale@valley.solihull.sch.uk::909631f9-24ea-40f6-82f5-75a860c023d1" providerId="AD" clId="Web-{E8071D05-85D1-C842-55CC-5C34EA60EA68}" dt="2025-04-09T10:06:56.843" v="37"/>
          <ac:spMkLst>
            <pc:docMk/>
            <pc:sldMk cId="2234421533" sldId="272"/>
            <ac:spMk id="16" creationId="{53E5B1A8-3AC9-4BD1-9BBC-78CA94F2D1BA}"/>
          </ac:spMkLst>
        </pc:spChg>
      </pc:sldChg>
      <pc:sldChg chg="addSp delSp modSp add replId">
        <pc:chgData name="David Martindale" userId="S::s52dmartindale@valley.solihull.sch.uk::909631f9-24ea-40f6-82f5-75a860c023d1" providerId="AD" clId="Web-{E8071D05-85D1-C842-55CC-5C34EA60EA68}" dt="2025-04-09T10:15:20.998" v="217" actId="1076"/>
        <pc:sldMkLst>
          <pc:docMk/>
          <pc:sldMk cId="1073791709" sldId="273"/>
        </pc:sldMkLst>
        <pc:spChg chg="mod">
          <ac:chgData name="David Martindale" userId="S::s52dmartindale@valley.solihull.sch.uk::909631f9-24ea-40f6-82f5-75a860c023d1" providerId="AD" clId="Web-{E8071D05-85D1-C842-55CC-5C34EA60EA68}" dt="2025-04-09T10:14:30.964" v="208" actId="20577"/>
          <ac:spMkLst>
            <pc:docMk/>
            <pc:sldMk cId="1073791709" sldId="273"/>
            <ac:spMk id="2" creationId="{BEBD6E40-3C32-A754-48A1-917618CF2777}"/>
          </ac:spMkLst>
        </pc:spChg>
        <pc:picChg chg="add del mod">
          <ac:chgData name="David Martindale" userId="S::s52dmartindale@valley.solihull.sch.uk::909631f9-24ea-40f6-82f5-75a860c023d1" providerId="AD" clId="Web-{E8071D05-85D1-C842-55CC-5C34EA60EA68}" dt="2025-04-09T10:15:13.467" v="213"/>
          <ac:picMkLst>
            <pc:docMk/>
            <pc:sldMk cId="1073791709" sldId="273"/>
            <ac:picMk id="3" creationId="{AE1BEC20-7313-9047-EADA-73C0C0CCC29B}"/>
          </ac:picMkLst>
        </pc:picChg>
        <pc:picChg chg="add mod">
          <ac:chgData name="David Martindale" userId="S::s52dmartindale@valley.solihull.sch.uk::909631f9-24ea-40f6-82f5-75a860c023d1" providerId="AD" clId="Web-{E8071D05-85D1-C842-55CC-5C34EA60EA68}" dt="2025-04-09T10:15:20.998" v="217" actId="1076"/>
          <ac:picMkLst>
            <pc:docMk/>
            <pc:sldMk cId="1073791709" sldId="273"/>
            <ac:picMk id="4" creationId="{DADFFB9A-241C-D632-C365-E8D525314CF6}"/>
          </ac:picMkLst>
        </pc:picChg>
      </pc:sldChg>
    </pc:docChg>
  </pc:docChgLst>
  <pc:docChgLst>
    <pc:chgData name="David Martindale" userId="S::s52dmartindale@valley.solihull.sch.uk::909631f9-24ea-40f6-82f5-75a860c023d1" providerId="AD" clId="Web-{3E4598A7-F84A-3FA9-636C-3A3A82309503}"/>
    <pc:docChg chg="modSld">
      <pc:chgData name="David Martindale" userId="S::s52dmartindale@valley.solihull.sch.uk::909631f9-24ea-40f6-82f5-75a860c023d1" providerId="AD" clId="Web-{3E4598A7-F84A-3FA9-636C-3A3A82309503}" dt="2025-04-09T11:53:59.489" v="53" actId="14100"/>
      <pc:docMkLst>
        <pc:docMk/>
      </pc:docMkLst>
      <pc:sldChg chg="addSp modSp">
        <pc:chgData name="David Martindale" userId="S::s52dmartindale@valley.solihull.sch.uk::909631f9-24ea-40f6-82f5-75a860c023d1" providerId="AD" clId="Web-{3E4598A7-F84A-3FA9-636C-3A3A82309503}" dt="2025-04-09T11:53:59.489" v="53" actId="14100"/>
        <pc:sldMkLst>
          <pc:docMk/>
          <pc:sldMk cId="2079629394" sldId="266"/>
        </pc:sldMkLst>
        <pc:spChg chg="mod">
          <ac:chgData name="David Martindale" userId="S::s52dmartindale@valley.solihull.sch.uk::909631f9-24ea-40f6-82f5-75a860c023d1" providerId="AD" clId="Web-{3E4598A7-F84A-3FA9-636C-3A3A82309503}" dt="2025-04-09T11:46:18.978" v="17" actId="20577"/>
          <ac:spMkLst>
            <pc:docMk/>
            <pc:sldMk cId="2079629394" sldId="266"/>
            <ac:spMk id="2" creationId="{747B5FA7-346B-A14A-A5FC-EC15A03CF848}"/>
          </ac:spMkLst>
        </pc:spChg>
        <pc:picChg chg="add mod">
          <ac:chgData name="David Martindale" userId="S::s52dmartindale@valley.solihull.sch.uk::909631f9-24ea-40f6-82f5-75a860c023d1" providerId="AD" clId="Web-{3E4598A7-F84A-3FA9-636C-3A3A82309503}" dt="2025-04-09T11:46:29.712" v="21" actId="14100"/>
          <ac:picMkLst>
            <pc:docMk/>
            <pc:sldMk cId="2079629394" sldId="266"/>
            <ac:picMk id="3" creationId="{2D417A3E-8546-CFED-A87A-F5375DA9B1E0}"/>
          </ac:picMkLst>
        </pc:picChg>
        <pc:picChg chg="add mod">
          <ac:chgData name="David Martindale" userId="S::s52dmartindale@valley.solihull.sch.uk::909631f9-24ea-40f6-82f5-75a860c023d1" providerId="AD" clId="Web-{3E4598A7-F84A-3FA9-636C-3A3A82309503}" dt="2025-04-09T11:48:51.622" v="25" actId="14100"/>
          <ac:picMkLst>
            <pc:docMk/>
            <pc:sldMk cId="2079629394" sldId="266"/>
            <ac:picMk id="4" creationId="{B31B1D9F-18A0-BF3C-3E18-85737F3344C6}"/>
          </ac:picMkLst>
        </pc:picChg>
        <pc:picChg chg="add mod">
          <ac:chgData name="David Martindale" userId="S::s52dmartindale@valley.solihull.sch.uk::909631f9-24ea-40f6-82f5-75a860c023d1" providerId="AD" clId="Web-{3E4598A7-F84A-3FA9-636C-3A3A82309503}" dt="2025-04-09T11:49:39.623" v="29" actId="14100"/>
          <ac:picMkLst>
            <pc:docMk/>
            <pc:sldMk cId="2079629394" sldId="266"/>
            <ac:picMk id="6" creationId="{4B21C130-8F6E-CF70-F75C-57C258D6AC26}"/>
          </ac:picMkLst>
        </pc:picChg>
        <pc:picChg chg="add mod">
          <ac:chgData name="David Martindale" userId="S::s52dmartindale@valley.solihull.sch.uk::909631f9-24ea-40f6-82f5-75a860c023d1" providerId="AD" clId="Web-{3E4598A7-F84A-3FA9-636C-3A3A82309503}" dt="2025-04-09T11:53:59.489" v="53" actId="14100"/>
          <ac:picMkLst>
            <pc:docMk/>
            <pc:sldMk cId="2079629394" sldId="266"/>
            <ac:picMk id="7" creationId="{5BE5DFBC-5A27-8E00-7CB6-BCF86F5CF919}"/>
          </ac:picMkLst>
        </pc:picChg>
      </pc:sldChg>
      <pc:sldChg chg="addSp delSp modSp">
        <pc:chgData name="David Martindale" userId="S::s52dmartindale@valley.solihull.sch.uk::909631f9-24ea-40f6-82f5-75a860c023d1" providerId="AD" clId="Web-{3E4598A7-F84A-3FA9-636C-3A3A82309503}" dt="2025-04-09T11:50:46.781" v="49" actId="20577"/>
        <pc:sldMkLst>
          <pc:docMk/>
          <pc:sldMk cId="1073791709" sldId="273"/>
        </pc:sldMkLst>
        <pc:spChg chg="mod">
          <ac:chgData name="David Martindale" userId="S::s52dmartindale@valley.solihull.sch.uk::909631f9-24ea-40f6-82f5-75a860c023d1" providerId="AD" clId="Web-{3E4598A7-F84A-3FA9-636C-3A3A82309503}" dt="2025-04-09T11:50:46.781" v="49" actId="20577"/>
          <ac:spMkLst>
            <pc:docMk/>
            <pc:sldMk cId="1073791709" sldId="273"/>
            <ac:spMk id="2" creationId="{BEBD6E40-3C32-A754-48A1-917618CF2777}"/>
          </ac:spMkLst>
        </pc:spChg>
        <pc:spChg chg="mod">
          <ac:chgData name="David Martindale" userId="S::s52dmartindale@valley.solihull.sch.uk::909631f9-24ea-40f6-82f5-75a860c023d1" providerId="AD" clId="Web-{3E4598A7-F84A-3FA9-636C-3A3A82309503}" dt="2025-04-09T11:50:13.280" v="34"/>
          <ac:spMkLst>
            <pc:docMk/>
            <pc:sldMk cId="1073791709" sldId="273"/>
            <ac:spMk id="5" creationId="{B7B6A1EB-F366-E9A1-7D37-D9456A629325}"/>
          </ac:spMkLst>
        </pc:spChg>
        <pc:spChg chg="del">
          <ac:chgData name="David Martindale" userId="S::s52dmartindale@valley.solihull.sch.uk::909631f9-24ea-40f6-82f5-75a860c023d1" providerId="AD" clId="Web-{3E4598A7-F84A-3FA9-636C-3A3A82309503}" dt="2025-04-09T11:50:13.280" v="34"/>
          <ac:spMkLst>
            <pc:docMk/>
            <pc:sldMk cId="1073791709" sldId="273"/>
            <ac:spMk id="9" creationId="{5393DA10-E1E9-2200-C2F5-16A45524F59F}"/>
          </ac:spMkLst>
        </pc:spChg>
        <pc:spChg chg="add">
          <ac:chgData name="David Martindale" userId="S::s52dmartindale@valley.solihull.sch.uk::909631f9-24ea-40f6-82f5-75a860c023d1" providerId="AD" clId="Web-{3E4598A7-F84A-3FA9-636C-3A3A82309503}" dt="2025-04-09T11:50:13.280" v="34"/>
          <ac:spMkLst>
            <pc:docMk/>
            <pc:sldMk cId="1073791709" sldId="273"/>
            <ac:spMk id="14" creationId="{08373A3F-54E0-424E-A84D-3522122109F4}"/>
          </ac:spMkLst>
        </pc:spChg>
        <pc:grpChg chg="add">
          <ac:chgData name="David Martindale" userId="S::s52dmartindale@valley.solihull.sch.uk::909631f9-24ea-40f6-82f5-75a860c023d1" providerId="AD" clId="Web-{3E4598A7-F84A-3FA9-636C-3A3A82309503}" dt="2025-04-09T11:50:13.280" v="34"/>
          <ac:grpSpMkLst>
            <pc:docMk/>
            <pc:sldMk cId="1073791709" sldId="273"/>
            <ac:grpSpMk id="16" creationId="{B7BAEF06-AB74-442C-8C30-B88233FD836C}"/>
          </ac:grpSpMkLst>
        </pc:grpChg>
        <pc:grpChg chg="add">
          <ac:chgData name="David Martindale" userId="S::s52dmartindale@valley.solihull.sch.uk::909631f9-24ea-40f6-82f5-75a860c023d1" providerId="AD" clId="Web-{3E4598A7-F84A-3FA9-636C-3A3A82309503}" dt="2025-04-09T11:50:13.280" v="34"/>
          <ac:grpSpMkLst>
            <pc:docMk/>
            <pc:sldMk cId="1073791709" sldId="273"/>
            <ac:grpSpMk id="24" creationId="{C9829185-6353-4E3C-B082-AA7F5193916F}"/>
          </ac:grpSpMkLst>
        </pc:grpChg>
        <pc:picChg chg="add mod">
          <ac:chgData name="David Martindale" userId="S::s52dmartindale@valley.solihull.sch.uk::909631f9-24ea-40f6-82f5-75a860c023d1" providerId="AD" clId="Web-{3E4598A7-F84A-3FA9-636C-3A3A82309503}" dt="2025-04-09T11:50:13.280" v="34"/>
          <ac:picMkLst>
            <pc:docMk/>
            <pc:sldMk cId="1073791709" sldId="273"/>
            <ac:picMk id="3" creationId="{F241AC2C-BE81-9A0D-2BE2-86E3A60F1A82}"/>
          </ac:picMkLst>
        </pc:picChg>
        <pc:picChg chg="mod">
          <ac:chgData name="David Martindale" userId="S::s52dmartindale@valley.solihull.sch.uk::909631f9-24ea-40f6-82f5-75a860c023d1" providerId="AD" clId="Web-{3E4598A7-F84A-3FA9-636C-3A3A82309503}" dt="2025-04-09T11:50:13.280" v="34"/>
          <ac:picMkLst>
            <pc:docMk/>
            <pc:sldMk cId="1073791709" sldId="273"/>
            <ac:picMk id="4" creationId="{DADFFB9A-241C-D632-C365-E8D525314CF6}"/>
          </ac:picMkLst>
        </pc:picChg>
      </pc:sldChg>
    </pc:docChg>
  </pc:docChgLst>
  <pc:docChgLst>
    <pc:chgData name="David Martindale" userId="S::s52dmartindale@valley.solihull.sch.uk::909631f9-24ea-40f6-82f5-75a860c023d1" providerId="AD" clId="Web-{630753BB-3690-6789-5E71-F26C8AF7ACF3}"/>
    <pc:docChg chg="addSld modSld">
      <pc:chgData name="David Martindale" userId="S::s52dmartindale@valley.solihull.sch.uk::909631f9-24ea-40f6-82f5-75a860c023d1" providerId="AD" clId="Web-{630753BB-3690-6789-5E71-F26C8AF7ACF3}" dt="2025-04-09T14:19:28.136" v="88" actId="14100"/>
      <pc:docMkLst>
        <pc:docMk/>
      </pc:docMkLst>
      <pc:sldChg chg="addSp modSp">
        <pc:chgData name="David Martindale" userId="S::s52dmartindale@valley.solihull.sch.uk::909631f9-24ea-40f6-82f5-75a860c023d1" providerId="AD" clId="Web-{630753BB-3690-6789-5E71-F26C8AF7ACF3}" dt="2025-04-09T14:17:32.648" v="72" actId="20577"/>
        <pc:sldMkLst>
          <pc:docMk/>
          <pc:sldMk cId="2079629394" sldId="266"/>
        </pc:sldMkLst>
        <pc:spChg chg="add mod">
          <ac:chgData name="David Martindale" userId="S::s52dmartindale@valley.solihull.sch.uk::909631f9-24ea-40f6-82f5-75a860c023d1" providerId="AD" clId="Web-{630753BB-3690-6789-5E71-F26C8AF7ACF3}" dt="2025-04-09T14:15:38.676" v="42" actId="1076"/>
          <ac:spMkLst>
            <pc:docMk/>
            <pc:sldMk cId="2079629394" sldId="266"/>
            <ac:spMk id="10" creationId="{ED3834AE-00C0-9A9C-A63A-B0B3AE7705EB}"/>
          </ac:spMkLst>
        </pc:spChg>
        <pc:spChg chg="add mod">
          <ac:chgData name="David Martindale" userId="S::s52dmartindale@valley.solihull.sch.uk::909631f9-24ea-40f6-82f5-75a860c023d1" providerId="AD" clId="Web-{630753BB-3690-6789-5E71-F26C8AF7ACF3}" dt="2025-04-09T14:16:08.442" v="52" actId="20577"/>
          <ac:spMkLst>
            <pc:docMk/>
            <pc:sldMk cId="2079629394" sldId="266"/>
            <ac:spMk id="12" creationId="{AF1ABD5B-E2DD-0994-A8BC-611CE8613388}"/>
          </ac:spMkLst>
        </pc:spChg>
        <pc:spChg chg="add mod">
          <ac:chgData name="David Martindale" userId="S::s52dmartindale@valley.solihull.sch.uk::909631f9-24ea-40f6-82f5-75a860c023d1" providerId="AD" clId="Web-{630753BB-3690-6789-5E71-F26C8AF7ACF3}" dt="2025-04-09T14:16:57.694" v="63" actId="1076"/>
          <ac:spMkLst>
            <pc:docMk/>
            <pc:sldMk cId="2079629394" sldId="266"/>
            <ac:spMk id="14" creationId="{89C1D928-7235-1066-059B-0891ED76BCAE}"/>
          </ac:spMkLst>
        </pc:spChg>
        <pc:spChg chg="add mod">
          <ac:chgData name="David Martindale" userId="S::s52dmartindale@valley.solihull.sch.uk::909631f9-24ea-40f6-82f5-75a860c023d1" providerId="AD" clId="Web-{630753BB-3690-6789-5E71-F26C8AF7ACF3}" dt="2025-04-09T14:17:32.648" v="72" actId="20577"/>
          <ac:spMkLst>
            <pc:docMk/>
            <pc:sldMk cId="2079629394" sldId="266"/>
            <ac:spMk id="16" creationId="{17946F1F-5D8A-3808-008E-4585393A8FB8}"/>
          </ac:spMkLst>
        </pc:spChg>
        <pc:picChg chg="mod">
          <ac:chgData name="David Martindale" userId="S::s52dmartindale@valley.solihull.sch.uk::909631f9-24ea-40f6-82f5-75a860c023d1" providerId="AD" clId="Web-{630753BB-3690-6789-5E71-F26C8AF7ACF3}" dt="2025-04-09T14:16:51.693" v="62" actId="1076"/>
          <ac:picMkLst>
            <pc:docMk/>
            <pc:sldMk cId="2079629394" sldId="266"/>
            <ac:picMk id="6" creationId="{4B21C130-8F6E-CF70-F75C-57C258D6AC26}"/>
          </ac:picMkLst>
        </pc:picChg>
      </pc:sldChg>
      <pc:sldChg chg="addSp modSp">
        <pc:chgData name="David Martindale" userId="S::s52dmartindale@valley.solihull.sch.uk::909631f9-24ea-40f6-82f5-75a860c023d1" providerId="AD" clId="Web-{630753BB-3690-6789-5E71-F26C8AF7ACF3}" dt="2025-04-09T14:15:01.987" v="32" actId="20577"/>
        <pc:sldMkLst>
          <pc:docMk/>
          <pc:sldMk cId="2624869207" sldId="271"/>
        </pc:sldMkLst>
        <pc:spChg chg="add mod">
          <ac:chgData name="David Martindale" userId="S::s52dmartindale@valley.solihull.sch.uk::909631f9-24ea-40f6-82f5-75a860c023d1" providerId="AD" clId="Web-{630753BB-3690-6789-5E71-F26C8AF7ACF3}" dt="2025-04-09T14:12:19.232" v="3" actId="20577"/>
          <ac:spMkLst>
            <pc:docMk/>
            <pc:sldMk cId="2624869207" sldId="271"/>
            <ac:spMk id="7" creationId="{E3024264-97F7-78B0-C885-D7FE03D23659}"/>
          </ac:spMkLst>
        </pc:spChg>
        <pc:spChg chg="add mod">
          <ac:chgData name="David Martindale" userId="S::s52dmartindale@valley.solihull.sch.uk::909631f9-24ea-40f6-82f5-75a860c023d1" providerId="AD" clId="Web-{630753BB-3690-6789-5E71-F26C8AF7ACF3}" dt="2025-04-09T14:12:36.248" v="10" actId="20577"/>
          <ac:spMkLst>
            <pc:docMk/>
            <pc:sldMk cId="2624869207" sldId="271"/>
            <ac:spMk id="10" creationId="{E0D7CF55-F6CC-8EB7-7701-6BE0165894F3}"/>
          </ac:spMkLst>
        </pc:spChg>
        <pc:spChg chg="add mod">
          <ac:chgData name="David Martindale" userId="S::s52dmartindale@valley.solihull.sch.uk::909631f9-24ea-40f6-82f5-75a860c023d1" providerId="AD" clId="Web-{630753BB-3690-6789-5E71-F26C8AF7ACF3}" dt="2025-04-09T14:14:31.736" v="21" actId="1076"/>
          <ac:spMkLst>
            <pc:docMk/>
            <pc:sldMk cId="2624869207" sldId="271"/>
            <ac:spMk id="11" creationId="{825899E0-7CC8-1357-F81B-FF19E2DFE696}"/>
          </ac:spMkLst>
        </pc:spChg>
        <pc:spChg chg="add mod">
          <ac:chgData name="David Martindale" userId="S::s52dmartindale@valley.solihull.sch.uk::909631f9-24ea-40f6-82f5-75a860c023d1" providerId="AD" clId="Web-{630753BB-3690-6789-5E71-F26C8AF7ACF3}" dt="2025-04-09T14:15:01.987" v="32" actId="20577"/>
          <ac:spMkLst>
            <pc:docMk/>
            <pc:sldMk cId="2624869207" sldId="271"/>
            <ac:spMk id="12" creationId="{C0394F28-6298-D2AD-6F1D-E6126EC5EA6C}"/>
          </ac:spMkLst>
        </pc:spChg>
      </pc:sldChg>
      <pc:sldChg chg="addSp delSp modSp new">
        <pc:chgData name="David Martindale" userId="S::s52dmartindale@valley.solihull.sch.uk::909631f9-24ea-40f6-82f5-75a860c023d1" providerId="AD" clId="Web-{630753BB-3690-6789-5E71-F26C8AF7ACF3}" dt="2025-04-09T14:19:28.136" v="88" actId="14100"/>
        <pc:sldMkLst>
          <pc:docMk/>
          <pc:sldMk cId="1347433827" sldId="274"/>
        </pc:sldMkLst>
        <pc:spChg chg="mod">
          <ac:chgData name="David Martindale" userId="S::s52dmartindale@valley.solihull.sch.uk::909631f9-24ea-40f6-82f5-75a860c023d1" providerId="AD" clId="Web-{630753BB-3690-6789-5E71-F26C8AF7ACF3}" dt="2025-04-09T14:18:04.446" v="86" actId="20577"/>
          <ac:spMkLst>
            <pc:docMk/>
            <pc:sldMk cId="1347433827" sldId="274"/>
            <ac:spMk id="2" creationId="{C395C3D3-5376-1D86-17F2-F1602A128D4F}"/>
          </ac:spMkLst>
        </pc:spChg>
        <pc:spChg chg="del">
          <ac:chgData name="David Martindale" userId="S::s52dmartindale@valley.solihull.sch.uk::909631f9-24ea-40f6-82f5-75a860c023d1" providerId="AD" clId="Web-{630753BB-3690-6789-5E71-F26C8AF7ACF3}" dt="2025-04-09T14:19:20.948" v="87"/>
          <ac:spMkLst>
            <pc:docMk/>
            <pc:sldMk cId="1347433827" sldId="274"/>
            <ac:spMk id="3" creationId="{0C19E824-B7F8-E2D1-5726-EE6D44715816}"/>
          </ac:spMkLst>
        </pc:spChg>
        <pc:picChg chg="add mod ord">
          <ac:chgData name="David Martindale" userId="S::s52dmartindale@valley.solihull.sch.uk::909631f9-24ea-40f6-82f5-75a860c023d1" providerId="AD" clId="Web-{630753BB-3690-6789-5E71-F26C8AF7ACF3}" dt="2025-04-09T14:19:28.136" v="88" actId="14100"/>
          <ac:picMkLst>
            <pc:docMk/>
            <pc:sldMk cId="1347433827" sldId="274"/>
            <ac:picMk id="4" creationId="{FAEDA9B4-2A88-BCC9-8B39-60B371209EDE}"/>
          </ac:picMkLst>
        </pc:picChg>
      </pc:sldChg>
    </pc:docChg>
  </pc:docChgLst>
  <pc:docChgLst>
    <pc:chgData name="Rebecca Leaver" userId="S::s52rleaver@valley.solihull.sch.uk::192a5d52-8513-44ea-9aa4-d52783e43f66" providerId="AD" clId="Web-{76F6ECB2-37D2-F44B-1EAB-A9F4CBC27A2A}"/>
    <pc:docChg chg="addSld modSld">
      <pc:chgData name="Rebecca Leaver" userId="S::s52rleaver@valley.solihull.sch.uk::192a5d52-8513-44ea-9aa4-d52783e43f66" providerId="AD" clId="Web-{76F6ECB2-37D2-F44B-1EAB-A9F4CBC27A2A}" dt="2024-05-07T07:46:15.942" v="75" actId="1076"/>
      <pc:docMkLst>
        <pc:docMk/>
      </pc:docMkLst>
      <pc:sldChg chg="modSp">
        <pc:chgData name="Rebecca Leaver" userId="S::s52rleaver@valley.solihull.sch.uk::192a5d52-8513-44ea-9aa4-d52783e43f66" providerId="AD" clId="Web-{76F6ECB2-37D2-F44B-1EAB-A9F4CBC27A2A}" dt="2024-05-03T20:55:14.523" v="2" actId="20577"/>
        <pc:sldMkLst>
          <pc:docMk/>
          <pc:sldMk cId="2803597281" sldId="257"/>
        </pc:sldMkLst>
      </pc:sldChg>
      <pc:sldChg chg="modSp">
        <pc:chgData name="Rebecca Leaver" userId="S::s52rleaver@valley.solihull.sch.uk::192a5d52-8513-44ea-9aa4-d52783e43f66" providerId="AD" clId="Web-{76F6ECB2-37D2-F44B-1EAB-A9F4CBC27A2A}" dt="2024-05-03T20:56:51.338" v="7" actId="20577"/>
        <pc:sldMkLst>
          <pc:docMk/>
          <pc:sldMk cId="1354758658" sldId="258"/>
        </pc:sldMkLst>
      </pc:sldChg>
      <pc:sldChg chg="modSp">
        <pc:chgData name="Rebecca Leaver" userId="S::s52rleaver@valley.solihull.sch.uk::192a5d52-8513-44ea-9aa4-d52783e43f66" providerId="AD" clId="Web-{76F6ECB2-37D2-F44B-1EAB-A9F4CBC27A2A}" dt="2024-05-07T07:46:15.942" v="75" actId="1076"/>
        <pc:sldMkLst>
          <pc:docMk/>
          <pc:sldMk cId="3300325273" sldId="263"/>
        </pc:sldMkLst>
      </pc:sldChg>
      <pc:sldChg chg="modSp">
        <pc:chgData name="Rebecca Leaver" userId="S::s52rleaver@valley.solihull.sch.uk::192a5d52-8513-44ea-9aa4-d52783e43f66" providerId="AD" clId="Web-{76F6ECB2-37D2-F44B-1EAB-A9F4CBC27A2A}" dt="2024-05-03T20:58:55.031" v="9" actId="20577"/>
        <pc:sldMkLst>
          <pc:docMk/>
          <pc:sldMk cId="2094530690" sldId="264"/>
        </pc:sldMkLst>
      </pc:sldChg>
      <pc:sldChg chg="addSp delSp modSp new mod setBg setClrOvrMap">
        <pc:chgData name="Rebecca Leaver" userId="S::s52rleaver@valley.solihull.sch.uk::192a5d52-8513-44ea-9aa4-d52783e43f66" providerId="AD" clId="Web-{76F6ECB2-37D2-F44B-1EAB-A9F4CBC27A2A}" dt="2024-05-03T21:01:27.785" v="73"/>
        <pc:sldMkLst>
          <pc:docMk/>
          <pc:sldMk cId="3709318266" sldId="270"/>
        </pc:sldMkLst>
      </pc:sldChg>
    </pc:docChg>
  </pc:docChgLst>
  <pc:docChgLst>
    <pc:chgData name="Rebecca Leaver" userId="S::s52rleaver@valley.solihull.sch.uk::192a5d52-8513-44ea-9aa4-d52783e43f66" providerId="AD" clId="Web-{B143EE60-1EF7-CAF7-A22C-72EC2DC516AD}"/>
    <pc:docChg chg="modSld addMainMaster delMainMaster">
      <pc:chgData name="Rebecca Leaver" userId="S::s52rleaver@valley.solihull.sch.uk::192a5d52-8513-44ea-9aa4-d52783e43f66" providerId="AD" clId="Web-{B143EE60-1EF7-CAF7-A22C-72EC2DC516AD}" dt="2024-04-23T09:50:52.914" v="30"/>
      <pc:docMkLst>
        <pc:docMk/>
      </pc:docMkLst>
      <pc:sldChg chg="addSp delSp modSp mod modClrScheme delDesignElem chgLayout">
        <pc:chgData name="Rebecca Leaver" userId="S::s52rleaver@valley.solihull.sch.uk::192a5d52-8513-44ea-9aa4-d52783e43f66" providerId="AD" clId="Web-{B143EE60-1EF7-CAF7-A22C-72EC2DC516AD}" dt="2024-04-23T09:50:52.914" v="30"/>
        <pc:sldMkLst>
          <pc:docMk/>
          <pc:sldMk cId="109857222" sldId="256"/>
        </pc:sldMkLst>
      </pc:sldChg>
      <pc:sldChg chg="addSp delSp modSp mod modClrScheme delDesignElem chgLayout">
        <pc:chgData name="Rebecca Leaver" userId="S::s52rleaver@valley.solihull.sch.uk::192a5d52-8513-44ea-9aa4-d52783e43f66" providerId="AD" clId="Web-{B143EE60-1EF7-CAF7-A22C-72EC2DC516AD}" dt="2024-04-23T09:49:20.911" v="13" actId="20577"/>
        <pc:sldMkLst>
          <pc:docMk/>
          <pc:sldMk cId="2803597281" sldId="257"/>
        </pc:sldMkLst>
      </pc:sldChg>
      <pc:sldChg chg="addSp delSp modSp mod modClrScheme delDesignElem chgLayout">
        <pc:chgData name="Rebecca Leaver" userId="S::s52rleaver@valley.solihull.sch.uk::192a5d52-8513-44ea-9aa4-d52783e43f66" providerId="AD" clId="Web-{B143EE60-1EF7-CAF7-A22C-72EC2DC516AD}" dt="2024-04-23T09:49:29.349" v="16" actId="20577"/>
        <pc:sldMkLst>
          <pc:docMk/>
          <pc:sldMk cId="1354758658" sldId="258"/>
        </pc:sldMkLst>
      </pc:sldChg>
      <pc:sldChg chg="addSp delSp modSp mod modClrScheme delDesignElem chgLayout">
        <pc:chgData name="Rebecca Leaver" userId="S::s52rleaver@valley.solihull.sch.uk::192a5d52-8513-44ea-9aa4-d52783e43f66" providerId="AD" clId="Web-{B143EE60-1EF7-CAF7-A22C-72EC2DC516AD}" dt="2024-04-23T09:49:38.724" v="19" actId="20577"/>
        <pc:sldMkLst>
          <pc:docMk/>
          <pc:sldMk cId="3648211125" sldId="259"/>
        </pc:sldMkLst>
      </pc:sldChg>
      <pc:sldChg chg="addSp delSp modSp mod modClrScheme delDesignElem chgLayout">
        <pc:chgData name="Rebecca Leaver" userId="S::s52rleaver@valley.solihull.sch.uk::192a5d52-8513-44ea-9aa4-d52783e43f66" providerId="AD" clId="Web-{B143EE60-1EF7-CAF7-A22C-72EC2DC516AD}" dt="2024-04-23T09:49:47.256" v="23" actId="20577"/>
        <pc:sldMkLst>
          <pc:docMk/>
          <pc:sldMk cId="3609899476" sldId="260"/>
        </pc:sldMkLst>
      </pc:sldChg>
      <pc:sldChg chg="addSp delSp modSp mod modClrScheme delDesignElem chgLayout">
        <pc:chgData name="Rebecca Leaver" userId="S::s52rleaver@valley.solihull.sch.uk::192a5d52-8513-44ea-9aa4-d52783e43f66" providerId="AD" clId="Web-{B143EE60-1EF7-CAF7-A22C-72EC2DC516AD}" dt="2024-04-23T09:50:14.069" v="29" actId="1076"/>
        <pc:sldMkLst>
          <pc:docMk/>
          <pc:sldMk cId="1173784105" sldId="261"/>
        </pc:sldMkLst>
      </pc:sldChg>
      <pc:sldChg chg="addSp delSp modSp mod modClrScheme delDesignElem chgLayout">
        <pc:chgData name="Rebecca Leaver" userId="S::s52rleaver@valley.solihull.sch.uk::192a5d52-8513-44ea-9aa4-d52783e43f66" providerId="AD" clId="Web-{B143EE60-1EF7-CAF7-A22C-72EC2DC516AD}" dt="2024-04-23T09:49:59.412" v="27" actId="20577"/>
        <pc:sldMkLst>
          <pc:docMk/>
          <pc:sldMk cId="1688931498" sldId="262"/>
        </pc:sldMkLst>
      </pc:sldChg>
      <pc:sldMasterChg chg="del delSldLayout">
        <pc:chgData name="Rebecca Leaver" userId="S::s52rleaver@valley.solihull.sch.uk::192a5d52-8513-44ea-9aa4-d52783e43f66" providerId="AD" clId="Web-{B143EE60-1EF7-CAF7-A22C-72EC2DC516AD}" dt="2024-04-23T09:46:46.421" v="0"/>
        <pc:sldMasterMkLst>
          <pc:docMk/>
          <pc:sldMasterMk cId="3049451689" sldId="2147483684"/>
        </pc:sldMasterMkLst>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893505095" sldId="2147483685"/>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3824942052" sldId="2147483686"/>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1774454628" sldId="2147483687"/>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749629837" sldId="2147483688"/>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2743824356" sldId="2147483689"/>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2925213159" sldId="2147483690"/>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2381992622" sldId="2147483691"/>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260279292" sldId="2147483692"/>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1188789015" sldId="2147483693"/>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728600351" sldId="2147483694"/>
          </pc:sldLayoutMkLst>
        </pc:sldLayoutChg>
        <pc:sldLayoutChg chg="del">
          <pc:chgData name="Rebecca Leaver" userId="S::s52rleaver@valley.solihull.sch.uk::192a5d52-8513-44ea-9aa4-d52783e43f66" providerId="AD" clId="Web-{B143EE60-1EF7-CAF7-A22C-72EC2DC516AD}" dt="2024-04-23T09:46:46.421" v="0"/>
          <pc:sldLayoutMkLst>
            <pc:docMk/>
            <pc:sldMasterMk cId="3049451689" sldId="2147483684"/>
            <pc:sldLayoutMk cId="2406258211" sldId="2147483695"/>
          </pc:sldLayoutMkLst>
        </pc:sldLayoutChg>
      </pc:sldMasterChg>
      <pc:sldMasterChg chg="add del addSldLayout delSldLayout modSldLayout">
        <pc:chgData name="Rebecca Leaver" userId="S::s52rleaver@valley.solihull.sch.uk::192a5d52-8513-44ea-9aa4-d52783e43f66" providerId="AD" clId="Web-{B143EE60-1EF7-CAF7-A22C-72EC2DC516AD}" dt="2024-04-23T09:46:52.796" v="1"/>
        <pc:sldMasterMkLst>
          <pc:docMk/>
          <pc:sldMasterMk cId="2342967112" sldId="2147483696"/>
        </pc:sldMasterMkLst>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3597146458" sldId="2147483697"/>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3260305707" sldId="2147483698"/>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2045237579" sldId="2147483699"/>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2109005943" sldId="2147483700"/>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1452376486" sldId="2147483701"/>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3075590151" sldId="2147483702"/>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37264621" sldId="2147483703"/>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2425169014" sldId="2147483704"/>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1394684772" sldId="2147483705"/>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3272997980" sldId="2147483706"/>
          </pc:sldLayoutMkLst>
        </pc:sldLayoutChg>
        <pc:sldLayoutChg chg="add del mod replId">
          <pc:chgData name="Rebecca Leaver" userId="S::s52rleaver@valley.solihull.sch.uk::192a5d52-8513-44ea-9aa4-d52783e43f66" providerId="AD" clId="Web-{B143EE60-1EF7-CAF7-A22C-72EC2DC516AD}" dt="2024-04-23T09:46:52.796" v="1"/>
          <pc:sldLayoutMkLst>
            <pc:docMk/>
            <pc:sldMasterMk cId="2342967112" sldId="2147483696"/>
            <pc:sldLayoutMk cId="3205886661" sldId="2147483707"/>
          </pc:sldLayoutMkLst>
        </pc:sldLayoutChg>
      </pc:sldMasterChg>
      <pc:sldMasterChg chg="add del addSldLayout delSldLayout modSldLayout">
        <pc:chgData name="Rebecca Leaver" userId="S::s52rleaver@valley.solihull.sch.uk::192a5d52-8513-44ea-9aa4-d52783e43f66" providerId="AD" clId="Web-{B143EE60-1EF7-CAF7-A22C-72EC2DC516AD}" dt="2024-04-23T09:47:06.062" v="3"/>
        <pc:sldMasterMkLst>
          <pc:docMk/>
          <pc:sldMasterMk cId="2503436762" sldId="2147483708"/>
        </pc:sldMasterMkLst>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2553787440" sldId="2147483709"/>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2661546298" sldId="2147483710"/>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1333373761" sldId="2147483711"/>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436145932" sldId="2147483712"/>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3903229049" sldId="2147483713"/>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3379204356" sldId="2147483714"/>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3680887739" sldId="2147483715"/>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3393645788" sldId="2147483716"/>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3851064236" sldId="2147483717"/>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4081287483" sldId="2147483718"/>
          </pc:sldLayoutMkLst>
        </pc:sldLayoutChg>
        <pc:sldLayoutChg chg="add del mod replId">
          <pc:chgData name="Rebecca Leaver" userId="S::s52rleaver@valley.solihull.sch.uk::192a5d52-8513-44ea-9aa4-d52783e43f66" providerId="AD" clId="Web-{B143EE60-1EF7-CAF7-A22C-72EC2DC516AD}" dt="2024-04-23T09:47:06.062" v="3"/>
          <pc:sldLayoutMkLst>
            <pc:docMk/>
            <pc:sldMasterMk cId="2503436762" sldId="2147483708"/>
            <pc:sldLayoutMk cId="2648360113" sldId="2147483719"/>
          </pc:sldLayoutMkLst>
        </pc:sldLayoutChg>
      </pc:sldMasterChg>
      <pc:sldMasterChg chg="add addSldLayout modSldLayout">
        <pc:chgData name="Rebecca Leaver" userId="S::s52rleaver@valley.solihull.sch.uk::192a5d52-8513-44ea-9aa4-d52783e43f66" providerId="AD" clId="Web-{B143EE60-1EF7-CAF7-A22C-72EC2DC516AD}" dt="2024-04-23T09:47:06.062" v="3"/>
        <pc:sldMasterMkLst>
          <pc:docMk/>
          <pc:sldMasterMk cId="1148764182" sldId="2147483720"/>
        </pc:sldMasterMkLst>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3916504757" sldId="2147483721"/>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3750062947" sldId="2147483722"/>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2101035364" sldId="2147483723"/>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3331118887" sldId="2147483724"/>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4184622856" sldId="2147483725"/>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187565615" sldId="2147483726"/>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836309364" sldId="2147483727"/>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2215320746" sldId="2147483728"/>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2504980817" sldId="2147483729"/>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1329852147" sldId="2147483730"/>
          </pc:sldLayoutMkLst>
        </pc:sldLayoutChg>
        <pc:sldLayoutChg chg="add mod replId">
          <pc:chgData name="Rebecca Leaver" userId="S::s52rleaver@valley.solihull.sch.uk::192a5d52-8513-44ea-9aa4-d52783e43f66" providerId="AD" clId="Web-{B143EE60-1EF7-CAF7-A22C-72EC2DC516AD}" dt="2024-04-23T09:47:06.062" v="3"/>
          <pc:sldLayoutMkLst>
            <pc:docMk/>
            <pc:sldMasterMk cId="1148764182" sldId="2147483720"/>
            <pc:sldLayoutMk cId="238402817" sldId="214748373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0023B7-875B-4279-A068-A7E6C72B83E0}"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645D2A60-4EC6-49F9-844E-77D51C4403BC}">
      <dgm:prSet/>
      <dgm:spPr/>
      <dgm:t>
        <a:bodyPr/>
        <a:lstStyle/>
        <a:p>
          <a:r>
            <a:rPr lang="en-US"/>
            <a:t>Addition</a:t>
          </a:r>
        </a:p>
      </dgm:t>
    </dgm:pt>
    <dgm:pt modelId="{C200BAFC-1FE6-4893-83B0-AE95EB6C4483}" type="parTrans" cxnId="{B3DC1112-CFCF-4D25-B2F3-85C06DD5784F}">
      <dgm:prSet/>
      <dgm:spPr/>
      <dgm:t>
        <a:bodyPr/>
        <a:lstStyle/>
        <a:p>
          <a:endParaRPr lang="en-US"/>
        </a:p>
      </dgm:t>
    </dgm:pt>
    <dgm:pt modelId="{2A7A45B9-CC39-4090-B344-F1FC4946EBA4}" type="sibTrans" cxnId="{B3DC1112-CFCF-4D25-B2F3-85C06DD5784F}">
      <dgm:prSet/>
      <dgm:spPr/>
      <dgm:t>
        <a:bodyPr/>
        <a:lstStyle/>
        <a:p>
          <a:endParaRPr lang="en-US"/>
        </a:p>
      </dgm:t>
    </dgm:pt>
    <dgm:pt modelId="{998B7113-D31C-4F8A-B59B-AA2EA97635EB}">
      <dgm:prSet/>
      <dgm:spPr/>
      <dgm:t>
        <a:bodyPr/>
        <a:lstStyle/>
        <a:p>
          <a:r>
            <a:rPr lang="en-US"/>
            <a:t>Subtraction</a:t>
          </a:r>
        </a:p>
      </dgm:t>
    </dgm:pt>
    <dgm:pt modelId="{E17D97EC-E2CD-46AB-A67B-8FD211087228}" type="parTrans" cxnId="{3F1304E1-811D-4CF3-9318-1B6E3570FADE}">
      <dgm:prSet/>
      <dgm:spPr/>
      <dgm:t>
        <a:bodyPr/>
        <a:lstStyle/>
        <a:p>
          <a:endParaRPr lang="en-US"/>
        </a:p>
      </dgm:t>
    </dgm:pt>
    <dgm:pt modelId="{7AEA3D83-A24B-4A23-B2F3-34618EDD50BD}" type="sibTrans" cxnId="{3F1304E1-811D-4CF3-9318-1B6E3570FADE}">
      <dgm:prSet/>
      <dgm:spPr/>
      <dgm:t>
        <a:bodyPr/>
        <a:lstStyle/>
        <a:p>
          <a:endParaRPr lang="en-US"/>
        </a:p>
      </dgm:t>
    </dgm:pt>
    <dgm:pt modelId="{B986CD90-17DB-4960-81E9-394A7DD33914}">
      <dgm:prSet/>
      <dgm:spPr/>
      <dgm:t>
        <a:bodyPr/>
        <a:lstStyle/>
        <a:p>
          <a:r>
            <a:rPr lang="en-US"/>
            <a:t>Multiplication</a:t>
          </a:r>
        </a:p>
      </dgm:t>
    </dgm:pt>
    <dgm:pt modelId="{351BE8E6-D293-4D0F-B849-1C7DD220C719}" type="parTrans" cxnId="{BF6AEC96-2A06-409E-8862-1323C1AD1EA9}">
      <dgm:prSet/>
      <dgm:spPr/>
      <dgm:t>
        <a:bodyPr/>
        <a:lstStyle/>
        <a:p>
          <a:endParaRPr lang="en-US"/>
        </a:p>
      </dgm:t>
    </dgm:pt>
    <dgm:pt modelId="{1E8FDAD7-D76A-4C37-BB25-4431A94A5361}" type="sibTrans" cxnId="{BF6AEC96-2A06-409E-8862-1323C1AD1EA9}">
      <dgm:prSet/>
      <dgm:spPr/>
      <dgm:t>
        <a:bodyPr/>
        <a:lstStyle/>
        <a:p>
          <a:endParaRPr lang="en-US"/>
        </a:p>
      </dgm:t>
    </dgm:pt>
    <dgm:pt modelId="{99241F24-0057-4139-A390-B3C664B82DF5}">
      <dgm:prSet/>
      <dgm:spPr/>
      <dgm:t>
        <a:bodyPr/>
        <a:lstStyle/>
        <a:p>
          <a:r>
            <a:rPr lang="en-US"/>
            <a:t>Division</a:t>
          </a:r>
        </a:p>
      </dgm:t>
    </dgm:pt>
    <dgm:pt modelId="{05C6C705-62E1-47C7-B2AB-7D3FA554F8B1}" type="parTrans" cxnId="{2887BCEC-3705-455D-80E9-C78BD376F0EC}">
      <dgm:prSet/>
      <dgm:spPr/>
      <dgm:t>
        <a:bodyPr/>
        <a:lstStyle/>
        <a:p>
          <a:endParaRPr lang="en-US"/>
        </a:p>
      </dgm:t>
    </dgm:pt>
    <dgm:pt modelId="{059806FF-8C30-4FDB-AEA5-4ACBD53875F6}" type="sibTrans" cxnId="{2887BCEC-3705-455D-80E9-C78BD376F0EC}">
      <dgm:prSet/>
      <dgm:spPr/>
      <dgm:t>
        <a:bodyPr/>
        <a:lstStyle/>
        <a:p>
          <a:endParaRPr lang="en-US"/>
        </a:p>
      </dgm:t>
    </dgm:pt>
    <dgm:pt modelId="{BBB91958-C788-49C0-A884-154A1525EC04}" type="pres">
      <dgm:prSet presAssocID="{180023B7-875B-4279-A068-A7E6C72B83E0}" presName="hierChild1" presStyleCnt="0">
        <dgm:presLayoutVars>
          <dgm:chPref val="1"/>
          <dgm:dir/>
          <dgm:animOne val="branch"/>
          <dgm:animLvl val="lvl"/>
          <dgm:resizeHandles/>
        </dgm:presLayoutVars>
      </dgm:prSet>
      <dgm:spPr/>
    </dgm:pt>
    <dgm:pt modelId="{65629DD1-0AFE-488D-8A88-F923DFDF1BCE}" type="pres">
      <dgm:prSet presAssocID="{645D2A60-4EC6-49F9-844E-77D51C4403BC}" presName="hierRoot1" presStyleCnt="0"/>
      <dgm:spPr/>
    </dgm:pt>
    <dgm:pt modelId="{503EBBCD-8246-45A2-870B-5EE5CCC73E9E}" type="pres">
      <dgm:prSet presAssocID="{645D2A60-4EC6-49F9-844E-77D51C4403BC}" presName="composite" presStyleCnt="0"/>
      <dgm:spPr/>
    </dgm:pt>
    <dgm:pt modelId="{EF082A95-3847-456D-A6E6-6013B585AB9E}" type="pres">
      <dgm:prSet presAssocID="{645D2A60-4EC6-49F9-844E-77D51C4403BC}" presName="background" presStyleLbl="node0" presStyleIdx="0" presStyleCnt="4"/>
      <dgm:spPr/>
    </dgm:pt>
    <dgm:pt modelId="{75F7BFDF-66EE-4C6F-B6F3-E9453D94011F}" type="pres">
      <dgm:prSet presAssocID="{645D2A60-4EC6-49F9-844E-77D51C4403BC}" presName="text" presStyleLbl="fgAcc0" presStyleIdx="0" presStyleCnt="4">
        <dgm:presLayoutVars>
          <dgm:chPref val="3"/>
        </dgm:presLayoutVars>
      </dgm:prSet>
      <dgm:spPr/>
    </dgm:pt>
    <dgm:pt modelId="{96D397E9-EADE-47C0-A342-335077A74630}" type="pres">
      <dgm:prSet presAssocID="{645D2A60-4EC6-49F9-844E-77D51C4403BC}" presName="hierChild2" presStyleCnt="0"/>
      <dgm:spPr/>
    </dgm:pt>
    <dgm:pt modelId="{F917A9EA-541C-41E9-892B-1BE61E6914B0}" type="pres">
      <dgm:prSet presAssocID="{998B7113-D31C-4F8A-B59B-AA2EA97635EB}" presName="hierRoot1" presStyleCnt="0"/>
      <dgm:spPr/>
    </dgm:pt>
    <dgm:pt modelId="{63C28B23-B399-4299-B641-A55163173EAF}" type="pres">
      <dgm:prSet presAssocID="{998B7113-D31C-4F8A-B59B-AA2EA97635EB}" presName="composite" presStyleCnt="0"/>
      <dgm:spPr/>
    </dgm:pt>
    <dgm:pt modelId="{83519D24-90DD-4B19-B63B-71D5328A20ED}" type="pres">
      <dgm:prSet presAssocID="{998B7113-D31C-4F8A-B59B-AA2EA97635EB}" presName="background" presStyleLbl="node0" presStyleIdx="1" presStyleCnt="4"/>
      <dgm:spPr/>
    </dgm:pt>
    <dgm:pt modelId="{7FAA5AD4-FD7B-4C80-8FAD-B1AA260D003B}" type="pres">
      <dgm:prSet presAssocID="{998B7113-D31C-4F8A-B59B-AA2EA97635EB}" presName="text" presStyleLbl="fgAcc0" presStyleIdx="1" presStyleCnt="4">
        <dgm:presLayoutVars>
          <dgm:chPref val="3"/>
        </dgm:presLayoutVars>
      </dgm:prSet>
      <dgm:spPr/>
    </dgm:pt>
    <dgm:pt modelId="{804F1264-8982-40A4-A57E-E193750AE1E8}" type="pres">
      <dgm:prSet presAssocID="{998B7113-D31C-4F8A-B59B-AA2EA97635EB}" presName="hierChild2" presStyleCnt="0"/>
      <dgm:spPr/>
    </dgm:pt>
    <dgm:pt modelId="{A7BCB411-C591-417C-9E42-988D15AE91DC}" type="pres">
      <dgm:prSet presAssocID="{B986CD90-17DB-4960-81E9-394A7DD33914}" presName="hierRoot1" presStyleCnt="0"/>
      <dgm:spPr/>
    </dgm:pt>
    <dgm:pt modelId="{3CB3FC9C-AF47-4888-B9FA-035A35A0FE86}" type="pres">
      <dgm:prSet presAssocID="{B986CD90-17DB-4960-81E9-394A7DD33914}" presName="composite" presStyleCnt="0"/>
      <dgm:spPr/>
    </dgm:pt>
    <dgm:pt modelId="{8E5115D7-736D-485D-BCF3-BC272A99CAB0}" type="pres">
      <dgm:prSet presAssocID="{B986CD90-17DB-4960-81E9-394A7DD33914}" presName="background" presStyleLbl="node0" presStyleIdx="2" presStyleCnt="4"/>
      <dgm:spPr/>
    </dgm:pt>
    <dgm:pt modelId="{30F9F746-AA42-4DA7-B801-D68F53568B52}" type="pres">
      <dgm:prSet presAssocID="{B986CD90-17DB-4960-81E9-394A7DD33914}" presName="text" presStyleLbl="fgAcc0" presStyleIdx="2" presStyleCnt="4">
        <dgm:presLayoutVars>
          <dgm:chPref val="3"/>
        </dgm:presLayoutVars>
      </dgm:prSet>
      <dgm:spPr/>
    </dgm:pt>
    <dgm:pt modelId="{F4315958-2860-4DB9-8257-950F9814FCA0}" type="pres">
      <dgm:prSet presAssocID="{B986CD90-17DB-4960-81E9-394A7DD33914}" presName="hierChild2" presStyleCnt="0"/>
      <dgm:spPr/>
    </dgm:pt>
    <dgm:pt modelId="{6E184E0C-175B-4B85-90B8-D592DA2B27D6}" type="pres">
      <dgm:prSet presAssocID="{99241F24-0057-4139-A390-B3C664B82DF5}" presName="hierRoot1" presStyleCnt="0"/>
      <dgm:spPr/>
    </dgm:pt>
    <dgm:pt modelId="{399113E4-DD98-4380-AF62-028CD320B786}" type="pres">
      <dgm:prSet presAssocID="{99241F24-0057-4139-A390-B3C664B82DF5}" presName="composite" presStyleCnt="0"/>
      <dgm:spPr/>
    </dgm:pt>
    <dgm:pt modelId="{05918DC1-177B-4727-B981-307671085EE8}" type="pres">
      <dgm:prSet presAssocID="{99241F24-0057-4139-A390-B3C664B82DF5}" presName="background" presStyleLbl="node0" presStyleIdx="3" presStyleCnt="4"/>
      <dgm:spPr/>
    </dgm:pt>
    <dgm:pt modelId="{C75CC53F-26AF-4818-BF2C-D3804F078DF2}" type="pres">
      <dgm:prSet presAssocID="{99241F24-0057-4139-A390-B3C664B82DF5}" presName="text" presStyleLbl="fgAcc0" presStyleIdx="3" presStyleCnt="4">
        <dgm:presLayoutVars>
          <dgm:chPref val="3"/>
        </dgm:presLayoutVars>
      </dgm:prSet>
      <dgm:spPr/>
    </dgm:pt>
    <dgm:pt modelId="{427D3809-CCD8-4564-B805-662626F05DDA}" type="pres">
      <dgm:prSet presAssocID="{99241F24-0057-4139-A390-B3C664B82DF5}" presName="hierChild2" presStyleCnt="0"/>
      <dgm:spPr/>
    </dgm:pt>
  </dgm:ptLst>
  <dgm:cxnLst>
    <dgm:cxn modelId="{B3DC1112-CFCF-4D25-B2F3-85C06DD5784F}" srcId="{180023B7-875B-4279-A068-A7E6C72B83E0}" destId="{645D2A60-4EC6-49F9-844E-77D51C4403BC}" srcOrd="0" destOrd="0" parTransId="{C200BAFC-1FE6-4893-83B0-AE95EB6C4483}" sibTransId="{2A7A45B9-CC39-4090-B344-F1FC4946EBA4}"/>
    <dgm:cxn modelId="{E7A2C91A-FF9F-491D-8742-5621E5D01831}" type="presOf" srcId="{B986CD90-17DB-4960-81E9-394A7DD33914}" destId="{30F9F746-AA42-4DA7-B801-D68F53568B52}" srcOrd="0" destOrd="0" presId="urn:microsoft.com/office/officeart/2005/8/layout/hierarchy1"/>
    <dgm:cxn modelId="{867BFC1C-AD52-4FDF-8D7E-F33ED3885569}" type="presOf" srcId="{99241F24-0057-4139-A390-B3C664B82DF5}" destId="{C75CC53F-26AF-4818-BF2C-D3804F078DF2}" srcOrd="0" destOrd="0" presId="urn:microsoft.com/office/officeart/2005/8/layout/hierarchy1"/>
    <dgm:cxn modelId="{D5245454-A20B-4ECF-BEC3-0DED510C9D47}" type="presOf" srcId="{645D2A60-4EC6-49F9-844E-77D51C4403BC}" destId="{75F7BFDF-66EE-4C6F-B6F3-E9453D94011F}" srcOrd="0" destOrd="0" presId="urn:microsoft.com/office/officeart/2005/8/layout/hierarchy1"/>
    <dgm:cxn modelId="{BF6AEC96-2A06-409E-8862-1323C1AD1EA9}" srcId="{180023B7-875B-4279-A068-A7E6C72B83E0}" destId="{B986CD90-17DB-4960-81E9-394A7DD33914}" srcOrd="2" destOrd="0" parTransId="{351BE8E6-D293-4D0F-B849-1C7DD220C719}" sibTransId="{1E8FDAD7-D76A-4C37-BB25-4431A94A5361}"/>
    <dgm:cxn modelId="{B44EC499-D784-4C16-B719-075B711C7D35}" type="presOf" srcId="{998B7113-D31C-4F8A-B59B-AA2EA97635EB}" destId="{7FAA5AD4-FD7B-4C80-8FAD-B1AA260D003B}" srcOrd="0" destOrd="0" presId="urn:microsoft.com/office/officeart/2005/8/layout/hierarchy1"/>
    <dgm:cxn modelId="{7681F0BF-95C9-472D-ABA1-94D15EFA97B8}" type="presOf" srcId="{180023B7-875B-4279-A068-A7E6C72B83E0}" destId="{BBB91958-C788-49C0-A884-154A1525EC04}" srcOrd="0" destOrd="0" presId="urn:microsoft.com/office/officeart/2005/8/layout/hierarchy1"/>
    <dgm:cxn modelId="{3F1304E1-811D-4CF3-9318-1B6E3570FADE}" srcId="{180023B7-875B-4279-A068-A7E6C72B83E0}" destId="{998B7113-D31C-4F8A-B59B-AA2EA97635EB}" srcOrd="1" destOrd="0" parTransId="{E17D97EC-E2CD-46AB-A67B-8FD211087228}" sibTransId="{7AEA3D83-A24B-4A23-B2F3-34618EDD50BD}"/>
    <dgm:cxn modelId="{2887BCEC-3705-455D-80E9-C78BD376F0EC}" srcId="{180023B7-875B-4279-A068-A7E6C72B83E0}" destId="{99241F24-0057-4139-A390-B3C664B82DF5}" srcOrd="3" destOrd="0" parTransId="{05C6C705-62E1-47C7-B2AB-7D3FA554F8B1}" sibTransId="{059806FF-8C30-4FDB-AEA5-4ACBD53875F6}"/>
    <dgm:cxn modelId="{34521FF2-B8AD-4F15-A1F4-756A3AB8C189}" type="presParOf" srcId="{BBB91958-C788-49C0-A884-154A1525EC04}" destId="{65629DD1-0AFE-488D-8A88-F923DFDF1BCE}" srcOrd="0" destOrd="0" presId="urn:microsoft.com/office/officeart/2005/8/layout/hierarchy1"/>
    <dgm:cxn modelId="{25076B32-AFBC-4136-BA46-08458C9984B1}" type="presParOf" srcId="{65629DD1-0AFE-488D-8A88-F923DFDF1BCE}" destId="{503EBBCD-8246-45A2-870B-5EE5CCC73E9E}" srcOrd="0" destOrd="0" presId="urn:microsoft.com/office/officeart/2005/8/layout/hierarchy1"/>
    <dgm:cxn modelId="{BAF62A0C-3992-4BB4-ABE8-1ECC18C91A76}" type="presParOf" srcId="{503EBBCD-8246-45A2-870B-5EE5CCC73E9E}" destId="{EF082A95-3847-456D-A6E6-6013B585AB9E}" srcOrd="0" destOrd="0" presId="urn:microsoft.com/office/officeart/2005/8/layout/hierarchy1"/>
    <dgm:cxn modelId="{BFE32B19-1B15-454E-910B-DCA8A5347692}" type="presParOf" srcId="{503EBBCD-8246-45A2-870B-5EE5CCC73E9E}" destId="{75F7BFDF-66EE-4C6F-B6F3-E9453D94011F}" srcOrd="1" destOrd="0" presId="urn:microsoft.com/office/officeart/2005/8/layout/hierarchy1"/>
    <dgm:cxn modelId="{430B1E10-02B3-47F6-92B5-367130A5819A}" type="presParOf" srcId="{65629DD1-0AFE-488D-8A88-F923DFDF1BCE}" destId="{96D397E9-EADE-47C0-A342-335077A74630}" srcOrd="1" destOrd="0" presId="urn:microsoft.com/office/officeart/2005/8/layout/hierarchy1"/>
    <dgm:cxn modelId="{C5050FCA-15E9-4D18-9AB6-90EF2FBE5DAB}" type="presParOf" srcId="{BBB91958-C788-49C0-A884-154A1525EC04}" destId="{F917A9EA-541C-41E9-892B-1BE61E6914B0}" srcOrd="1" destOrd="0" presId="urn:microsoft.com/office/officeart/2005/8/layout/hierarchy1"/>
    <dgm:cxn modelId="{1172C18D-6AE1-40DA-B2AD-0DCBD22F1FA6}" type="presParOf" srcId="{F917A9EA-541C-41E9-892B-1BE61E6914B0}" destId="{63C28B23-B399-4299-B641-A55163173EAF}" srcOrd="0" destOrd="0" presId="urn:microsoft.com/office/officeart/2005/8/layout/hierarchy1"/>
    <dgm:cxn modelId="{927DBFCF-66B3-4B29-9063-5E13879CF36B}" type="presParOf" srcId="{63C28B23-B399-4299-B641-A55163173EAF}" destId="{83519D24-90DD-4B19-B63B-71D5328A20ED}" srcOrd="0" destOrd="0" presId="urn:microsoft.com/office/officeart/2005/8/layout/hierarchy1"/>
    <dgm:cxn modelId="{C0BD709F-6386-4E60-A39D-86BF2CF90538}" type="presParOf" srcId="{63C28B23-B399-4299-B641-A55163173EAF}" destId="{7FAA5AD4-FD7B-4C80-8FAD-B1AA260D003B}" srcOrd="1" destOrd="0" presId="urn:microsoft.com/office/officeart/2005/8/layout/hierarchy1"/>
    <dgm:cxn modelId="{FAF0D460-5663-4B4F-831B-C67AD8BE8DA1}" type="presParOf" srcId="{F917A9EA-541C-41E9-892B-1BE61E6914B0}" destId="{804F1264-8982-40A4-A57E-E193750AE1E8}" srcOrd="1" destOrd="0" presId="urn:microsoft.com/office/officeart/2005/8/layout/hierarchy1"/>
    <dgm:cxn modelId="{AFE9DED7-36B4-4099-817A-B3BD62CCD6C2}" type="presParOf" srcId="{BBB91958-C788-49C0-A884-154A1525EC04}" destId="{A7BCB411-C591-417C-9E42-988D15AE91DC}" srcOrd="2" destOrd="0" presId="urn:microsoft.com/office/officeart/2005/8/layout/hierarchy1"/>
    <dgm:cxn modelId="{5B0D1C87-BC46-4B22-811D-7F611822A5FD}" type="presParOf" srcId="{A7BCB411-C591-417C-9E42-988D15AE91DC}" destId="{3CB3FC9C-AF47-4888-B9FA-035A35A0FE86}" srcOrd="0" destOrd="0" presId="urn:microsoft.com/office/officeart/2005/8/layout/hierarchy1"/>
    <dgm:cxn modelId="{CE9124AE-CC87-4650-A89C-B0FD697F1D26}" type="presParOf" srcId="{3CB3FC9C-AF47-4888-B9FA-035A35A0FE86}" destId="{8E5115D7-736D-485D-BCF3-BC272A99CAB0}" srcOrd="0" destOrd="0" presId="urn:microsoft.com/office/officeart/2005/8/layout/hierarchy1"/>
    <dgm:cxn modelId="{D6ADE7D4-F42D-4970-A60A-38DBE76545AC}" type="presParOf" srcId="{3CB3FC9C-AF47-4888-B9FA-035A35A0FE86}" destId="{30F9F746-AA42-4DA7-B801-D68F53568B52}" srcOrd="1" destOrd="0" presId="urn:microsoft.com/office/officeart/2005/8/layout/hierarchy1"/>
    <dgm:cxn modelId="{D54A4013-5BDF-45AF-A67D-1DB3EFA285B2}" type="presParOf" srcId="{A7BCB411-C591-417C-9E42-988D15AE91DC}" destId="{F4315958-2860-4DB9-8257-950F9814FCA0}" srcOrd="1" destOrd="0" presId="urn:microsoft.com/office/officeart/2005/8/layout/hierarchy1"/>
    <dgm:cxn modelId="{B6014D3D-004C-4C85-B8B5-338132CD3391}" type="presParOf" srcId="{BBB91958-C788-49C0-A884-154A1525EC04}" destId="{6E184E0C-175B-4B85-90B8-D592DA2B27D6}" srcOrd="3" destOrd="0" presId="urn:microsoft.com/office/officeart/2005/8/layout/hierarchy1"/>
    <dgm:cxn modelId="{86A69E37-F316-4854-930B-783E3BAD0836}" type="presParOf" srcId="{6E184E0C-175B-4B85-90B8-D592DA2B27D6}" destId="{399113E4-DD98-4380-AF62-028CD320B786}" srcOrd="0" destOrd="0" presId="urn:microsoft.com/office/officeart/2005/8/layout/hierarchy1"/>
    <dgm:cxn modelId="{7BBDDEE9-2449-4F34-A9B0-A1C0E17214BD}" type="presParOf" srcId="{399113E4-DD98-4380-AF62-028CD320B786}" destId="{05918DC1-177B-4727-B981-307671085EE8}" srcOrd="0" destOrd="0" presId="urn:microsoft.com/office/officeart/2005/8/layout/hierarchy1"/>
    <dgm:cxn modelId="{E34C21F2-C811-4588-B25D-D43C4E5C2B8B}" type="presParOf" srcId="{399113E4-DD98-4380-AF62-028CD320B786}" destId="{C75CC53F-26AF-4818-BF2C-D3804F078DF2}" srcOrd="1" destOrd="0" presId="urn:microsoft.com/office/officeart/2005/8/layout/hierarchy1"/>
    <dgm:cxn modelId="{0091C578-33DF-4865-AA63-3DDFBDEC4D71}" type="presParOf" srcId="{6E184E0C-175B-4B85-90B8-D592DA2B27D6}" destId="{427D3809-CCD8-4564-B805-662626F05DDA}"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082A95-3847-456D-A6E6-6013B585AB9E}">
      <dsp:nvSpPr>
        <dsp:cNvPr id="0" name=""/>
        <dsp:cNvSpPr/>
      </dsp:nvSpPr>
      <dsp:spPr>
        <a:xfrm>
          <a:off x="2946"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F7BFDF-66EE-4C6F-B6F3-E9453D94011F}">
      <dsp:nvSpPr>
        <dsp:cNvPr id="0" name=""/>
        <dsp:cNvSpPr/>
      </dsp:nvSpPr>
      <dsp:spPr>
        <a:xfrm>
          <a:off x="236726"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Addition</a:t>
          </a:r>
        </a:p>
      </dsp:txBody>
      <dsp:txXfrm>
        <a:off x="275858" y="1291075"/>
        <a:ext cx="2025748" cy="1257784"/>
      </dsp:txXfrm>
    </dsp:sp>
    <dsp:sp modelId="{83519D24-90DD-4B19-B63B-71D5328A20ED}">
      <dsp:nvSpPr>
        <dsp:cNvPr id="0" name=""/>
        <dsp:cNvSpPr/>
      </dsp:nvSpPr>
      <dsp:spPr>
        <a:xfrm>
          <a:off x="2574518"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AA5AD4-FD7B-4C80-8FAD-B1AA260D003B}">
      <dsp:nvSpPr>
        <dsp:cNvPr id="0" name=""/>
        <dsp:cNvSpPr/>
      </dsp:nvSpPr>
      <dsp:spPr>
        <a:xfrm>
          <a:off x="2808297"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Subtraction</a:t>
          </a:r>
        </a:p>
      </dsp:txBody>
      <dsp:txXfrm>
        <a:off x="2847429" y="1291075"/>
        <a:ext cx="2025748" cy="1257784"/>
      </dsp:txXfrm>
    </dsp:sp>
    <dsp:sp modelId="{8E5115D7-736D-485D-BCF3-BC272A99CAB0}">
      <dsp:nvSpPr>
        <dsp:cNvPr id="0" name=""/>
        <dsp:cNvSpPr/>
      </dsp:nvSpPr>
      <dsp:spPr>
        <a:xfrm>
          <a:off x="5146089"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F9F746-AA42-4DA7-B801-D68F53568B52}">
      <dsp:nvSpPr>
        <dsp:cNvPr id="0" name=""/>
        <dsp:cNvSpPr/>
      </dsp:nvSpPr>
      <dsp:spPr>
        <a:xfrm>
          <a:off x="5379868"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Multiplication</a:t>
          </a:r>
        </a:p>
      </dsp:txBody>
      <dsp:txXfrm>
        <a:off x="5419000" y="1291075"/>
        <a:ext cx="2025748" cy="1257784"/>
      </dsp:txXfrm>
    </dsp:sp>
    <dsp:sp modelId="{05918DC1-177B-4727-B981-307671085EE8}">
      <dsp:nvSpPr>
        <dsp:cNvPr id="0" name=""/>
        <dsp:cNvSpPr/>
      </dsp:nvSpPr>
      <dsp:spPr>
        <a:xfrm>
          <a:off x="7717661"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5CC53F-26AF-4818-BF2C-D3804F078DF2}">
      <dsp:nvSpPr>
        <dsp:cNvPr id="0" name=""/>
        <dsp:cNvSpPr/>
      </dsp:nvSpPr>
      <dsp:spPr>
        <a:xfrm>
          <a:off x="7951440"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Division</a:t>
          </a:r>
        </a:p>
      </dsp:txBody>
      <dsp:txXfrm>
        <a:off x="7990572" y="1291075"/>
        <a:ext cx="2025748" cy="125778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5-03T13:40:02.832"/>
    </inkml:context>
    <inkml:brush xml:id="br0">
      <inkml:brushProperty name="width" value="0.1" units="cm"/>
      <inkml:brushProperty name="height" value="0.1" units="cm"/>
    </inkml:brush>
  </inkml:definitions>
  <inkml:trace contextRef="#ctx0" brushRef="#br0">8026 7082 16383 0 0,'0'6'0'0'0,"5"6"0"0"0,3 9 0 0 0,4 4 0 0 0,6 4 0 0 0,6-3 0 0 0,-1 0 0 0 0,-5 1 0 0 0,-6 1 0 0 0,2-3 0 0 0,-3-2 0 0 0,3-4 0 0 0,-1 0 0 0 0,3-2 0 0 0,-2-1 0 0 0,3-1 0 0 0,4-4 0 0 0,-3 2 0 0 0,-2 5 0 0 0,0-3 0 0 0,-2 4 0 0 0,-4 4 0 0 0,-3 2 0 0 0,2-2 0 0 0,0 0 0 0 0,4-3 0 0 0,-1-1 0 0 0,-1 4 0 0 0,-3 2 0 0 0,-4 3 0 0 0,4 1 0 0 0,6-3 0 0 0,0-1 0 0 0,-1 1 0 0 0,-5 1 0 0 0,4-3 0 0 0,-2-2 0 0 0,-1-3 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5-03T13:40:02.833"/>
    </inkml:context>
    <inkml:brush xml:id="br0">
      <inkml:brushProperty name="width" value="0.1" units="cm"/>
      <inkml:brushProperty name="height" value="0.1" units="cm"/>
    </inkml:brush>
  </inkml:definitions>
  <inkml:trace contextRef="#ctx0" brushRef="#br0">14746 8299 16383 0 0,'0'0'0'0'0</inkml:trace>
</inkml:ink>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8F63A3B-78C7-47BE-AE5E-E10140E04643}" type="slidenum">
              <a:rPr lang="en-US" smtClean="0"/>
              <a:t>‹#›</a:t>
            </a:fld>
            <a:endParaRPr lang="en-US"/>
          </a:p>
        </p:txBody>
      </p:sp>
    </p:spTree>
    <p:extLst>
      <p:ext uri="{BB962C8B-B14F-4D97-AF65-F5344CB8AC3E}">
        <p14:creationId xmlns:p14="http://schemas.microsoft.com/office/powerpoint/2010/main" val="2327270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05152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714375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334967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764DE79-268F-4C1A-8933-263129D2AF90}" type="datetimeFigureOut">
              <a:rPr lang="en-US" smtClean="0"/>
              <a:t>4/10/2025</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8F63A3B-78C7-47BE-AE5E-E10140E04643}" type="slidenum">
              <a:rPr lang="en-US" smtClean="0"/>
              <a:t>‹#›</a:t>
            </a:fld>
            <a:endParaRPr lang="en-US"/>
          </a:p>
        </p:txBody>
      </p:sp>
    </p:spTree>
    <p:extLst>
      <p:ext uri="{BB962C8B-B14F-4D97-AF65-F5344CB8AC3E}">
        <p14:creationId xmlns:p14="http://schemas.microsoft.com/office/powerpoint/2010/main" val="798703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181217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4/10/2025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67461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651584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142351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57515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4/10/2025</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92897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C764DE79-268F-4C1A-8933-263129D2AF90}" type="datetimeFigureOut">
              <a:rPr lang="en-US" smtClean="0"/>
              <a:t>4/10/2025</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2206124235"/>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7" Type="http://schemas.openxmlformats.org/officeDocument/2006/relationships/image" Target="../media/image20.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customXml" Target="../ink/ink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raphic 5" descr="Calculator">
            <a:extLst>
              <a:ext uri="{FF2B5EF4-FFF2-40B4-BE49-F238E27FC236}">
                <a16:creationId xmlns:a16="http://schemas.microsoft.com/office/drawing/2014/main" id="{C68A1F96-D855-2413-E0B0-F49F101E51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73502" y="1047665"/>
            <a:ext cx="5030386" cy="5030386"/>
          </a:xfrm>
          <a:prstGeom prst="rect">
            <a:avLst/>
          </a:prstGeom>
        </p:spPr>
      </p:pic>
      <p:sp>
        <p:nvSpPr>
          <p:cNvPr id="2" name="Title 1"/>
          <p:cNvSpPr>
            <a:spLocks noGrp="1"/>
          </p:cNvSpPr>
          <p:nvPr>
            <p:ph type="ctrTitle"/>
          </p:nvPr>
        </p:nvSpPr>
        <p:spPr>
          <a:xfrm>
            <a:off x="8296275" y="1419225"/>
            <a:ext cx="3081576" cy="2085869"/>
          </a:xfrm>
        </p:spPr>
        <p:txBody>
          <a:bodyPr vert="horz" lIns="91440" tIns="45720" rIns="91440" bIns="45720" rtlCol="0">
            <a:normAutofit/>
          </a:bodyPr>
          <a:lstStyle/>
          <a:p>
            <a:pPr>
              <a:lnSpc>
                <a:spcPct val="90000"/>
              </a:lnSpc>
            </a:pPr>
            <a:r>
              <a:rPr lang="en-GB" sz="3300">
                <a:solidFill>
                  <a:srgbClr val="FFFFFF"/>
                </a:solidFill>
              </a:rPr>
              <a:t>Welcome to our Year 3 </a:t>
            </a:r>
            <a:br>
              <a:rPr lang="en-GB" sz="3300">
                <a:solidFill>
                  <a:srgbClr val="FFFFFF"/>
                </a:solidFill>
              </a:rPr>
            </a:br>
            <a:r>
              <a:rPr lang="en-GB" sz="3300">
                <a:solidFill>
                  <a:srgbClr val="FFFFFF"/>
                </a:solidFill>
              </a:rPr>
              <a:t>Maths Workshop</a:t>
            </a: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A screenshot of a game&#10;&#10;Description automatically generated">
            <a:extLst>
              <a:ext uri="{FF2B5EF4-FFF2-40B4-BE49-F238E27FC236}">
                <a16:creationId xmlns:a16="http://schemas.microsoft.com/office/drawing/2014/main" id="{B6E53C19-7CE8-1506-BC91-760440C4F946}"/>
              </a:ext>
            </a:extLst>
          </p:cNvPr>
          <p:cNvPicPr>
            <a:picLocks noGrp="1" noChangeAspect="1"/>
          </p:cNvPicPr>
          <p:nvPr>
            <p:ph idx="1"/>
          </p:nvPr>
        </p:nvPicPr>
        <p:blipFill>
          <a:blip r:embed="rId2"/>
          <a:stretch>
            <a:fillRect/>
          </a:stretch>
        </p:blipFill>
        <p:spPr>
          <a:xfrm>
            <a:off x="3488267" y="-2116"/>
            <a:ext cx="5226050" cy="6872815"/>
          </a:xfrm>
          <a:prstGeom prst="rect">
            <a:avLst/>
          </a:prstGeom>
          <a:ln>
            <a:noFill/>
          </a:ln>
        </p:spPr>
      </p:pic>
    </p:spTree>
    <p:extLst>
      <p:ext uri="{BB962C8B-B14F-4D97-AF65-F5344CB8AC3E}">
        <p14:creationId xmlns:p14="http://schemas.microsoft.com/office/powerpoint/2010/main" val="423468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7FCE48-A19A-4FCF-A7FF-382E21E9C8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62609A-3DF6-478E-DE1F-4B43AB2196B9}"/>
              </a:ext>
            </a:extLst>
          </p:cNvPr>
          <p:cNvSpPr>
            <a:spLocks noGrp="1"/>
          </p:cNvSpPr>
          <p:nvPr>
            <p:ph type="title"/>
          </p:nvPr>
        </p:nvSpPr>
        <p:spPr>
          <a:xfrm>
            <a:off x="1028700" y="1967266"/>
            <a:ext cx="2628900" cy="2547257"/>
          </a:xfrm>
          <a:noFill/>
        </p:spPr>
        <p:txBody>
          <a:bodyPr vert="horz" lIns="91440" tIns="45720" rIns="91440" bIns="45720" rtlCol="0" anchor="ctr">
            <a:normAutofit fontScale="90000"/>
          </a:bodyPr>
          <a:lstStyle/>
          <a:p>
            <a:pPr algn="ctr"/>
            <a:r>
              <a:rPr lang="en-US" sz="3600" kern="1200" dirty="0">
                <a:solidFill>
                  <a:schemeClr val="tx1"/>
                </a:solidFill>
                <a:latin typeface="+mj-lt"/>
                <a:ea typeface="+mj-ea"/>
                <a:cs typeface="+mj-cs"/>
              </a:rPr>
              <a:t>You can support your </a:t>
            </a:r>
            <a:r>
              <a:rPr lang="en-US" sz="3600" dirty="0">
                <a:solidFill>
                  <a:schemeClr val="tx1"/>
                </a:solidFill>
              </a:rPr>
              <a:t>child’s addition and subtraction </a:t>
            </a:r>
            <a:r>
              <a:rPr lang="en-US" sz="3600" kern="1200" dirty="0">
                <a:solidFill>
                  <a:schemeClr val="tx1"/>
                </a:solidFill>
                <a:latin typeface="+mj-lt"/>
                <a:ea typeface="+mj-ea"/>
                <a:cs typeface="+mj-cs"/>
              </a:rPr>
              <a:t> through </a:t>
            </a:r>
            <a:r>
              <a:rPr lang="en-US" sz="3600" dirty="0">
                <a:solidFill>
                  <a:schemeClr val="tx1"/>
                </a:solidFill>
              </a:rPr>
              <a:t>playing </a:t>
            </a:r>
            <a:r>
              <a:rPr lang="en-US" sz="3600" dirty="0" err="1">
                <a:solidFill>
                  <a:schemeClr val="tx1"/>
                </a:solidFill>
              </a:rPr>
              <a:t>Maths</a:t>
            </a:r>
            <a:r>
              <a:rPr lang="en-US" sz="3600" dirty="0">
                <a:solidFill>
                  <a:schemeClr val="tx1"/>
                </a:solidFill>
              </a:rPr>
              <a:t> games online </a:t>
            </a:r>
            <a:r>
              <a:rPr lang="en-US" sz="3600" dirty="0">
                <a:solidFill>
                  <a:srgbClr val="FFFFFF"/>
                </a:solidFill>
              </a:rPr>
              <a:t>games online too</a:t>
            </a:r>
            <a:r>
              <a:rPr lang="en-US" sz="3600" kern="1200" dirty="0">
                <a:solidFill>
                  <a:srgbClr val="FFFFFF"/>
                </a:solidFill>
                <a:latin typeface="+mj-lt"/>
                <a:ea typeface="+mj-ea"/>
                <a:cs typeface="+mj-cs"/>
              </a:rPr>
              <a:t>!</a:t>
            </a:r>
          </a:p>
        </p:txBody>
      </p:sp>
      <p:pic>
        <p:nvPicPr>
          <p:cNvPr id="3" name="Picture 2" descr="A qr code with black dots&#10;&#10;AI-generated content may be incorrect.">
            <a:extLst>
              <a:ext uri="{FF2B5EF4-FFF2-40B4-BE49-F238E27FC236}">
                <a16:creationId xmlns:a16="http://schemas.microsoft.com/office/drawing/2014/main" id="{C44841B4-FE89-A04F-8C5A-6B9CE2E1EEF3}"/>
              </a:ext>
            </a:extLst>
          </p:cNvPr>
          <p:cNvPicPr>
            <a:picLocks noChangeAspect="1"/>
          </p:cNvPicPr>
          <p:nvPr/>
        </p:nvPicPr>
        <p:blipFill>
          <a:blip r:embed="rId2"/>
          <a:stretch>
            <a:fillRect/>
          </a:stretch>
        </p:blipFill>
        <p:spPr>
          <a:xfrm>
            <a:off x="5057775" y="476250"/>
            <a:ext cx="2190750" cy="2190750"/>
          </a:xfrm>
          <a:prstGeom prst="rect">
            <a:avLst/>
          </a:prstGeom>
        </p:spPr>
      </p:pic>
      <p:pic>
        <p:nvPicPr>
          <p:cNvPr id="4" name="Picture 3" descr="A qr code with black dots&#10;&#10;AI-generated content may be incorrect.">
            <a:extLst>
              <a:ext uri="{FF2B5EF4-FFF2-40B4-BE49-F238E27FC236}">
                <a16:creationId xmlns:a16="http://schemas.microsoft.com/office/drawing/2014/main" id="{34BA68C1-11BD-6AFE-9D6A-6CA23DD317A5}"/>
              </a:ext>
            </a:extLst>
          </p:cNvPr>
          <p:cNvPicPr>
            <a:picLocks noChangeAspect="1"/>
          </p:cNvPicPr>
          <p:nvPr/>
        </p:nvPicPr>
        <p:blipFill>
          <a:blip r:embed="rId3"/>
          <a:stretch>
            <a:fillRect/>
          </a:stretch>
        </p:blipFill>
        <p:spPr>
          <a:xfrm>
            <a:off x="4943475" y="2962275"/>
            <a:ext cx="2400300" cy="2400300"/>
          </a:xfrm>
          <a:prstGeom prst="rect">
            <a:avLst/>
          </a:prstGeom>
        </p:spPr>
      </p:pic>
      <p:pic>
        <p:nvPicPr>
          <p:cNvPr id="6" name="Picture 5" descr="A qr code with black dots&#10;&#10;AI-generated content may be incorrect.">
            <a:extLst>
              <a:ext uri="{FF2B5EF4-FFF2-40B4-BE49-F238E27FC236}">
                <a16:creationId xmlns:a16="http://schemas.microsoft.com/office/drawing/2014/main" id="{DE3E777C-7CD6-431E-1ECF-68B094200B23}"/>
              </a:ext>
            </a:extLst>
          </p:cNvPr>
          <p:cNvPicPr>
            <a:picLocks noChangeAspect="1"/>
          </p:cNvPicPr>
          <p:nvPr/>
        </p:nvPicPr>
        <p:blipFill>
          <a:blip r:embed="rId4"/>
          <a:stretch>
            <a:fillRect/>
          </a:stretch>
        </p:blipFill>
        <p:spPr>
          <a:xfrm>
            <a:off x="8029575" y="476250"/>
            <a:ext cx="2190750" cy="2190750"/>
          </a:xfrm>
          <a:prstGeom prst="rect">
            <a:avLst/>
          </a:prstGeom>
        </p:spPr>
      </p:pic>
      <p:pic>
        <p:nvPicPr>
          <p:cNvPr id="8" name="Picture 7" descr="A qr code on a white background&#10;&#10;AI-generated content may be incorrect.">
            <a:extLst>
              <a:ext uri="{FF2B5EF4-FFF2-40B4-BE49-F238E27FC236}">
                <a16:creationId xmlns:a16="http://schemas.microsoft.com/office/drawing/2014/main" id="{4D36E878-6E91-ADB9-1C0C-AC4588AD9347}"/>
              </a:ext>
            </a:extLst>
          </p:cNvPr>
          <p:cNvPicPr>
            <a:picLocks noChangeAspect="1"/>
          </p:cNvPicPr>
          <p:nvPr/>
        </p:nvPicPr>
        <p:blipFill>
          <a:blip r:embed="rId5"/>
          <a:stretch>
            <a:fillRect/>
          </a:stretch>
        </p:blipFill>
        <p:spPr>
          <a:xfrm>
            <a:off x="8029575" y="2981325"/>
            <a:ext cx="2276475" cy="2381250"/>
          </a:xfrm>
          <a:prstGeom prst="rect">
            <a:avLst/>
          </a:prstGeom>
        </p:spPr>
      </p:pic>
      <p:sp>
        <p:nvSpPr>
          <p:cNvPr id="7" name="TextBox 6">
            <a:extLst>
              <a:ext uri="{FF2B5EF4-FFF2-40B4-BE49-F238E27FC236}">
                <a16:creationId xmlns:a16="http://schemas.microsoft.com/office/drawing/2014/main" id="{E3024264-97F7-78B0-C885-D7FE03D23659}"/>
              </a:ext>
            </a:extLst>
          </p:cNvPr>
          <p:cNvSpPr txBox="1"/>
          <p:nvPr/>
        </p:nvSpPr>
        <p:spPr>
          <a:xfrm>
            <a:off x="4885150" y="2672219"/>
            <a:ext cx="2713972" cy="3757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Column Addition</a:t>
            </a:r>
          </a:p>
        </p:txBody>
      </p:sp>
      <p:sp>
        <p:nvSpPr>
          <p:cNvPr id="10" name="TextBox 9">
            <a:extLst>
              <a:ext uri="{FF2B5EF4-FFF2-40B4-BE49-F238E27FC236}">
                <a16:creationId xmlns:a16="http://schemas.microsoft.com/office/drawing/2014/main" id="{E0D7CF55-F6CC-8EB7-7701-6BE0165894F3}"/>
              </a:ext>
            </a:extLst>
          </p:cNvPr>
          <p:cNvSpPr txBox="1"/>
          <p:nvPr/>
        </p:nvSpPr>
        <p:spPr>
          <a:xfrm>
            <a:off x="4947779" y="5365314"/>
            <a:ext cx="2713972" cy="3757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Column Subtraction</a:t>
            </a:r>
          </a:p>
        </p:txBody>
      </p:sp>
      <p:sp>
        <p:nvSpPr>
          <p:cNvPr id="11" name="TextBox 10">
            <a:extLst>
              <a:ext uri="{FF2B5EF4-FFF2-40B4-BE49-F238E27FC236}">
                <a16:creationId xmlns:a16="http://schemas.microsoft.com/office/drawing/2014/main" id="{825899E0-7CC8-1357-F81B-FF19E2DFE696}"/>
              </a:ext>
            </a:extLst>
          </p:cNvPr>
          <p:cNvSpPr txBox="1"/>
          <p:nvPr/>
        </p:nvSpPr>
        <p:spPr>
          <a:xfrm>
            <a:off x="8152355" y="2672218"/>
            <a:ext cx="206679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Number bonds</a:t>
            </a:r>
          </a:p>
        </p:txBody>
      </p:sp>
      <p:sp>
        <p:nvSpPr>
          <p:cNvPr id="12" name="TextBox 11">
            <a:extLst>
              <a:ext uri="{FF2B5EF4-FFF2-40B4-BE49-F238E27FC236}">
                <a16:creationId xmlns:a16="http://schemas.microsoft.com/office/drawing/2014/main" id="{C0394F28-6298-D2AD-6F1D-E6126EC5EA6C}"/>
              </a:ext>
            </a:extLst>
          </p:cNvPr>
          <p:cNvSpPr txBox="1"/>
          <p:nvPr/>
        </p:nvSpPr>
        <p:spPr>
          <a:xfrm>
            <a:off x="8027094" y="5365314"/>
            <a:ext cx="271397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Hit the button – number bonds</a:t>
            </a:r>
          </a:p>
        </p:txBody>
      </p:sp>
    </p:spTree>
    <p:extLst>
      <p:ext uri="{BB962C8B-B14F-4D97-AF65-F5344CB8AC3E}">
        <p14:creationId xmlns:p14="http://schemas.microsoft.com/office/powerpoint/2010/main" val="2624869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62F8D-800B-1A24-3AE5-5D869C7CC1E4}"/>
              </a:ext>
            </a:extLst>
          </p:cNvPr>
          <p:cNvSpPr>
            <a:spLocks noGrp="1"/>
          </p:cNvSpPr>
          <p:nvPr>
            <p:ph type="title"/>
          </p:nvPr>
        </p:nvSpPr>
        <p:spPr>
          <a:xfrm>
            <a:off x="1371599" y="294538"/>
            <a:ext cx="9895951" cy="1033669"/>
          </a:xfrm>
        </p:spPr>
        <p:txBody>
          <a:bodyPr>
            <a:normAutofit/>
          </a:bodyPr>
          <a:lstStyle/>
          <a:p>
            <a:r>
              <a:rPr lang="en-GB" sz="4000" dirty="0">
                <a:solidFill>
                  <a:schemeClr val="tx1"/>
                </a:solidFill>
              </a:rPr>
              <a:t>Multiplication and Division</a:t>
            </a:r>
          </a:p>
        </p:txBody>
      </p:sp>
      <p:sp>
        <p:nvSpPr>
          <p:cNvPr id="3" name="Content Placeholder 2">
            <a:extLst>
              <a:ext uri="{FF2B5EF4-FFF2-40B4-BE49-F238E27FC236}">
                <a16:creationId xmlns:a16="http://schemas.microsoft.com/office/drawing/2014/main" id="{E041FA9B-6B49-741E-4309-5DFB81CF005B}"/>
              </a:ext>
            </a:extLst>
          </p:cNvPr>
          <p:cNvSpPr>
            <a:spLocks noGrp="1"/>
          </p:cNvSpPr>
          <p:nvPr>
            <p:ph idx="1"/>
          </p:nvPr>
        </p:nvSpPr>
        <p:spPr>
          <a:xfrm>
            <a:off x="1371599" y="2318197"/>
            <a:ext cx="9724031" cy="3683358"/>
          </a:xfrm>
        </p:spPr>
        <p:txBody>
          <a:bodyPr vert="horz" lIns="91440" tIns="45720" rIns="91440" bIns="45720" rtlCol="0" anchor="t">
            <a:normAutofit/>
          </a:bodyPr>
          <a:lstStyle/>
          <a:p>
            <a:pPr marL="0" indent="0">
              <a:buNone/>
            </a:pPr>
            <a:r>
              <a:rPr lang="en-GB" sz="3200"/>
              <a:t>Children will not have progressed on to formal written methods in these calculations yet. Learning will be focussed on mental methods, including times tables, inverse operations and problem solving, and linking to this to other areas of maths such as measure and fractions.</a:t>
            </a:r>
          </a:p>
        </p:txBody>
      </p:sp>
    </p:spTree>
    <p:extLst>
      <p:ext uri="{BB962C8B-B14F-4D97-AF65-F5344CB8AC3E}">
        <p14:creationId xmlns:p14="http://schemas.microsoft.com/office/powerpoint/2010/main" val="2094530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3" name="Rectangle 22">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5" name="Rectangle 24">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3BF637F8-18B6-B9C3-73B2-9D9F706C5E24}"/>
              </a:ext>
            </a:extLst>
          </p:cNvPr>
          <p:cNvSpPr>
            <a:spLocks noGrp="1"/>
          </p:cNvSpPr>
          <p:nvPr>
            <p:ph type="title"/>
          </p:nvPr>
        </p:nvSpPr>
        <p:spPr>
          <a:xfrm>
            <a:off x="1069848" y="484632"/>
            <a:ext cx="10058400" cy="1609344"/>
          </a:xfrm>
        </p:spPr>
        <p:txBody>
          <a:bodyPr>
            <a:normAutofit/>
          </a:bodyPr>
          <a:lstStyle/>
          <a:p>
            <a:r>
              <a:rPr lang="en-US"/>
              <a:t>Times Tables</a:t>
            </a:r>
          </a:p>
        </p:txBody>
      </p:sp>
      <p:sp>
        <p:nvSpPr>
          <p:cNvPr id="3" name="Content Placeholder 2">
            <a:extLst>
              <a:ext uri="{FF2B5EF4-FFF2-40B4-BE49-F238E27FC236}">
                <a16:creationId xmlns:a16="http://schemas.microsoft.com/office/drawing/2014/main" id="{D4EDF3DC-F01B-A54D-E9A1-61008689B7C9}"/>
              </a:ext>
            </a:extLst>
          </p:cNvPr>
          <p:cNvSpPr>
            <a:spLocks noGrp="1"/>
          </p:cNvSpPr>
          <p:nvPr>
            <p:ph idx="1"/>
          </p:nvPr>
        </p:nvSpPr>
        <p:spPr>
          <a:xfrm>
            <a:off x="1069848" y="2320412"/>
            <a:ext cx="10058400" cy="3851787"/>
          </a:xfrm>
        </p:spPr>
        <p:txBody>
          <a:bodyPr vert="horz" lIns="91440" tIns="45720" rIns="91440" bIns="45720" rtlCol="0">
            <a:normAutofit/>
          </a:bodyPr>
          <a:lstStyle/>
          <a:p>
            <a:pPr marL="0" indent="0">
              <a:buNone/>
            </a:pPr>
            <a:r>
              <a:rPr lang="en-US" dirty="0"/>
              <a:t>Children in Year 3 are expected to be able to use multiples of </a:t>
            </a:r>
          </a:p>
          <a:p>
            <a:pPr marL="0" indent="0">
              <a:buNone/>
            </a:pPr>
            <a:r>
              <a:rPr lang="en-US" b="1" dirty="0"/>
              <a:t>2, 3, 4, 5, 8, 10, 50 and 100. </a:t>
            </a:r>
          </a:p>
          <a:p>
            <a:pPr marL="0" indent="0">
              <a:buNone/>
            </a:pPr>
            <a:endParaRPr lang="en-US"/>
          </a:p>
          <a:p>
            <a:pPr marL="0" indent="0">
              <a:buNone/>
            </a:pPr>
            <a:r>
              <a:rPr lang="en-US" dirty="0"/>
              <a:t>It is important that children practice their times tables as often as possible! Any help you can provide at home makes a huge difference.</a:t>
            </a:r>
          </a:p>
          <a:p>
            <a:pPr marL="0" indent="0">
              <a:buNone/>
            </a:pPr>
            <a:endParaRPr lang="en-US"/>
          </a:p>
          <a:p>
            <a:pPr marL="0" indent="0">
              <a:buNone/>
            </a:pPr>
            <a:r>
              <a:rPr lang="en-US" dirty="0"/>
              <a:t>By the end of Year 4, children are expected to know all of their multiplication facts up to 12.</a:t>
            </a:r>
          </a:p>
        </p:txBody>
      </p:sp>
      <p:sp>
        <p:nvSpPr>
          <p:cNvPr id="27" name="Oval 26">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8">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648211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A screenshot of a math game&#10;&#10;Description automatically generated">
            <a:extLst>
              <a:ext uri="{FF2B5EF4-FFF2-40B4-BE49-F238E27FC236}">
                <a16:creationId xmlns:a16="http://schemas.microsoft.com/office/drawing/2014/main" id="{1AD31B94-B4CE-CBBF-8E8C-4190CEA73C8D}"/>
              </a:ext>
            </a:extLst>
          </p:cNvPr>
          <p:cNvPicPr>
            <a:picLocks noGrp="1" noChangeAspect="1"/>
          </p:cNvPicPr>
          <p:nvPr>
            <p:ph idx="1"/>
          </p:nvPr>
        </p:nvPicPr>
        <p:blipFill>
          <a:blip r:embed="rId2"/>
          <a:stretch>
            <a:fillRect/>
          </a:stretch>
        </p:blipFill>
        <p:spPr>
          <a:xfrm>
            <a:off x="3051874" y="171450"/>
            <a:ext cx="5982418" cy="6515100"/>
          </a:xfrm>
          <a:prstGeom prst="rect">
            <a:avLst/>
          </a:prstGeom>
        </p:spPr>
      </p:pic>
    </p:spTree>
    <p:extLst>
      <p:ext uri="{BB962C8B-B14F-4D97-AF65-F5344CB8AC3E}">
        <p14:creationId xmlns:p14="http://schemas.microsoft.com/office/powerpoint/2010/main" val="3151820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B5FA7-346B-A14A-A5FC-EC15A03CF848}"/>
              </a:ext>
            </a:extLst>
          </p:cNvPr>
          <p:cNvSpPr>
            <a:spLocks noGrp="1"/>
          </p:cNvSpPr>
          <p:nvPr>
            <p:ph type="title"/>
          </p:nvPr>
        </p:nvSpPr>
        <p:spPr>
          <a:xfrm>
            <a:off x="714375" y="1967266"/>
            <a:ext cx="3457575" cy="2547257"/>
          </a:xfrm>
          <a:noFill/>
        </p:spPr>
        <p:txBody>
          <a:bodyPr vert="horz" lIns="91440" tIns="45720" rIns="91440" bIns="45720" rtlCol="0" anchor="ctr">
            <a:noAutofit/>
          </a:bodyPr>
          <a:lstStyle/>
          <a:p>
            <a:pPr algn="ctr"/>
            <a:r>
              <a:rPr lang="en-US" sz="3100" kern="1200" dirty="0">
                <a:solidFill>
                  <a:schemeClr val="tx1"/>
                </a:solidFill>
                <a:latin typeface="+mj-lt"/>
                <a:ea typeface="+mj-ea"/>
                <a:cs typeface="+mj-cs"/>
              </a:rPr>
              <a:t>You can support your </a:t>
            </a:r>
            <a:r>
              <a:rPr lang="en-US" sz="3100" dirty="0">
                <a:solidFill>
                  <a:schemeClr val="tx1"/>
                </a:solidFill>
              </a:rPr>
              <a:t>child's </a:t>
            </a:r>
            <a:br>
              <a:rPr lang="en-US" sz="3100" dirty="0">
                <a:solidFill>
                  <a:schemeClr val="tx1"/>
                </a:solidFill>
              </a:rPr>
            </a:br>
            <a:r>
              <a:rPr lang="en-US" sz="3100" dirty="0">
                <a:solidFill>
                  <a:schemeClr val="tx1"/>
                </a:solidFill>
              </a:rPr>
              <a:t>multiplication and division</a:t>
            </a:r>
            <a:r>
              <a:rPr lang="en-US" sz="3100" kern="1200" dirty="0">
                <a:solidFill>
                  <a:schemeClr val="tx1"/>
                </a:solidFill>
                <a:latin typeface="+mj-lt"/>
                <a:ea typeface="+mj-ea"/>
                <a:cs typeface="+mj-cs"/>
              </a:rPr>
              <a:t> through </a:t>
            </a:r>
            <a:r>
              <a:rPr lang="en-US" sz="3100" dirty="0">
                <a:solidFill>
                  <a:schemeClr val="tx1"/>
                </a:solidFill>
              </a:rPr>
              <a:t>playing </a:t>
            </a:r>
            <a:r>
              <a:rPr lang="en-US" sz="3100" dirty="0" err="1">
                <a:solidFill>
                  <a:schemeClr val="tx1"/>
                </a:solidFill>
              </a:rPr>
              <a:t>Maths</a:t>
            </a:r>
            <a:r>
              <a:rPr lang="en-US" sz="3100" dirty="0">
                <a:solidFill>
                  <a:schemeClr val="tx1"/>
                </a:solidFill>
              </a:rPr>
              <a:t> games </a:t>
            </a:r>
            <a:r>
              <a:rPr lang="en-US" sz="3100" dirty="0" err="1">
                <a:solidFill>
                  <a:schemeClr val="tx1"/>
                </a:solidFill>
              </a:rPr>
              <a:t>online</a:t>
            </a:r>
            <a:r>
              <a:rPr lang="en-US" sz="3100" dirty="0" err="1">
                <a:solidFill>
                  <a:srgbClr val="FFFFFF"/>
                </a:solidFill>
              </a:rPr>
              <a:t>s</a:t>
            </a:r>
            <a:r>
              <a:rPr lang="en-US" sz="3100" kern="1200" dirty="0">
                <a:solidFill>
                  <a:srgbClr val="FFFFFF"/>
                </a:solidFill>
                <a:latin typeface="+mj-lt"/>
                <a:ea typeface="+mj-ea"/>
                <a:cs typeface="+mj-cs"/>
              </a:rPr>
              <a:t>!</a:t>
            </a:r>
          </a:p>
        </p:txBody>
      </p:sp>
      <p:sp>
        <p:nvSpPr>
          <p:cNvPr id="5" name="Content Placeholder 4">
            <a:extLst>
              <a:ext uri="{FF2B5EF4-FFF2-40B4-BE49-F238E27FC236}">
                <a16:creationId xmlns:a16="http://schemas.microsoft.com/office/drawing/2014/main" id="{088FE66E-6E54-5A7E-36C2-611D76EBC6EA}"/>
              </a:ext>
            </a:extLst>
          </p:cNvPr>
          <p:cNvSpPr>
            <a:spLocks noGrp="1"/>
          </p:cNvSpPr>
          <p:nvPr>
            <p:ph idx="1"/>
          </p:nvPr>
        </p:nvSpPr>
        <p:spPr/>
        <p:txBody>
          <a:bodyPr vert="horz" lIns="91440" tIns="45720" rIns="91440" bIns="45720" rtlCol="0" anchor="t">
            <a:normAutofit/>
          </a:bodyPr>
          <a:lstStyle/>
          <a:p>
            <a:pPr marL="0" indent="0">
              <a:buNone/>
            </a:pPr>
            <a:r>
              <a:rPr lang="en-GB" dirty="0"/>
              <a:t> </a:t>
            </a:r>
            <a:endParaRPr lang="en-US" dirty="0"/>
          </a:p>
        </p:txBody>
      </p:sp>
      <p:pic>
        <p:nvPicPr>
          <p:cNvPr id="3" name="Picture 2" descr="A qr code with dots&#10;&#10;AI-generated content may be incorrect.">
            <a:extLst>
              <a:ext uri="{FF2B5EF4-FFF2-40B4-BE49-F238E27FC236}">
                <a16:creationId xmlns:a16="http://schemas.microsoft.com/office/drawing/2014/main" id="{2D417A3E-8546-CFED-A87A-F5375DA9B1E0}"/>
              </a:ext>
            </a:extLst>
          </p:cNvPr>
          <p:cNvPicPr>
            <a:picLocks noChangeAspect="1"/>
          </p:cNvPicPr>
          <p:nvPr/>
        </p:nvPicPr>
        <p:blipFill>
          <a:blip r:embed="rId2"/>
          <a:stretch>
            <a:fillRect/>
          </a:stretch>
        </p:blipFill>
        <p:spPr>
          <a:xfrm>
            <a:off x="5076825" y="485775"/>
            <a:ext cx="2314575" cy="2314575"/>
          </a:xfrm>
          <a:prstGeom prst="rect">
            <a:avLst/>
          </a:prstGeom>
        </p:spPr>
      </p:pic>
      <p:pic>
        <p:nvPicPr>
          <p:cNvPr id="4" name="Picture 3" descr="A qr code with dots&#10;&#10;AI-generated content may be incorrect.">
            <a:extLst>
              <a:ext uri="{FF2B5EF4-FFF2-40B4-BE49-F238E27FC236}">
                <a16:creationId xmlns:a16="http://schemas.microsoft.com/office/drawing/2014/main" id="{B31B1D9F-18A0-BF3C-3E18-85737F3344C6}"/>
              </a:ext>
            </a:extLst>
          </p:cNvPr>
          <p:cNvPicPr>
            <a:picLocks noChangeAspect="1"/>
          </p:cNvPicPr>
          <p:nvPr/>
        </p:nvPicPr>
        <p:blipFill>
          <a:blip r:embed="rId3"/>
          <a:stretch>
            <a:fillRect/>
          </a:stretch>
        </p:blipFill>
        <p:spPr>
          <a:xfrm>
            <a:off x="4857750" y="3114675"/>
            <a:ext cx="2533650" cy="2571750"/>
          </a:xfrm>
          <a:prstGeom prst="rect">
            <a:avLst/>
          </a:prstGeom>
        </p:spPr>
      </p:pic>
      <p:pic>
        <p:nvPicPr>
          <p:cNvPr id="6" name="Picture 5" descr="A qr code with black dots&#10;&#10;AI-generated content may be incorrect.">
            <a:extLst>
              <a:ext uri="{FF2B5EF4-FFF2-40B4-BE49-F238E27FC236}">
                <a16:creationId xmlns:a16="http://schemas.microsoft.com/office/drawing/2014/main" id="{4B21C130-8F6E-CF70-F75C-57C258D6AC26}"/>
              </a:ext>
            </a:extLst>
          </p:cNvPr>
          <p:cNvPicPr>
            <a:picLocks noChangeAspect="1"/>
          </p:cNvPicPr>
          <p:nvPr/>
        </p:nvPicPr>
        <p:blipFill>
          <a:blip r:embed="rId4"/>
          <a:stretch>
            <a:fillRect/>
          </a:stretch>
        </p:blipFill>
        <p:spPr>
          <a:xfrm>
            <a:off x="8115300" y="485775"/>
            <a:ext cx="2543175" cy="2543175"/>
          </a:xfrm>
          <a:prstGeom prst="rect">
            <a:avLst/>
          </a:prstGeom>
        </p:spPr>
      </p:pic>
      <p:pic>
        <p:nvPicPr>
          <p:cNvPr id="7" name="Picture 6" descr="A qr code with black dots&#10;&#10;AI-generated content may be incorrect.">
            <a:extLst>
              <a:ext uri="{FF2B5EF4-FFF2-40B4-BE49-F238E27FC236}">
                <a16:creationId xmlns:a16="http://schemas.microsoft.com/office/drawing/2014/main" id="{5BE5DFBC-5A27-8E00-7CB6-BCF86F5CF919}"/>
              </a:ext>
            </a:extLst>
          </p:cNvPr>
          <p:cNvPicPr>
            <a:picLocks noChangeAspect="1"/>
          </p:cNvPicPr>
          <p:nvPr/>
        </p:nvPicPr>
        <p:blipFill>
          <a:blip r:embed="rId5"/>
          <a:stretch>
            <a:fillRect/>
          </a:stretch>
        </p:blipFill>
        <p:spPr>
          <a:xfrm>
            <a:off x="8115300" y="3114675"/>
            <a:ext cx="2686050" cy="2581275"/>
          </a:xfrm>
          <a:prstGeom prst="rect">
            <a:avLst/>
          </a:prstGeom>
        </p:spPr>
      </p:pic>
      <p:sp>
        <p:nvSpPr>
          <p:cNvPr id="10" name="TextBox 9">
            <a:extLst>
              <a:ext uri="{FF2B5EF4-FFF2-40B4-BE49-F238E27FC236}">
                <a16:creationId xmlns:a16="http://schemas.microsoft.com/office/drawing/2014/main" id="{ED3834AE-00C0-9A9C-A63A-B0B3AE7705EB}"/>
              </a:ext>
            </a:extLst>
          </p:cNvPr>
          <p:cNvSpPr txBox="1"/>
          <p:nvPr/>
        </p:nvSpPr>
        <p:spPr>
          <a:xfrm>
            <a:off x="5189950" y="2796044"/>
            <a:ext cx="209484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Table Tennis</a:t>
            </a:r>
          </a:p>
        </p:txBody>
      </p:sp>
      <p:sp>
        <p:nvSpPr>
          <p:cNvPr id="12" name="TextBox 11">
            <a:extLst>
              <a:ext uri="{FF2B5EF4-FFF2-40B4-BE49-F238E27FC236}">
                <a16:creationId xmlns:a16="http://schemas.microsoft.com/office/drawing/2014/main" id="{AF1ABD5B-E2DD-0994-A8BC-611CE8613388}"/>
              </a:ext>
            </a:extLst>
          </p:cNvPr>
          <p:cNvSpPr txBox="1"/>
          <p:nvPr/>
        </p:nvSpPr>
        <p:spPr>
          <a:xfrm>
            <a:off x="4980400" y="5605919"/>
            <a:ext cx="2713972" cy="3757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Puppy food - division</a:t>
            </a:r>
          </a:p>
        </p:txBody>
      </p:sp>
      <p:sp>
        <p:nvSpPr>
          <p:cNvPr id="14" name="TextBox 13">
            <a:extLst>
              <a:ext uri="{FF2B5EF4-FFF2-40B4-BE49-F238E27FC236}">
                <a16:creationId xmlns:a16="http://schemas.microsoft.com/office/drawing/2014/main" id="{89C1D928-7235-1066-059B-0891ED76BCAE}"/>
              </a:ext>
            </a:extLst>
          </p:cNvPr>
          <p:cNvSpPr txBox="1"/>
          <p:nvPr/>
        </p:nvSpPr>
        <p:spPr>
          <a:xfrm>
            <a:off x="8285575" y="5605919"/>
            <a:ext cx="2713972" cy="3757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Array Builder</a:t>
            </a:r>
          </a:p>
        </p:txBody>
      </p:sp>
      <p:sp>
        <p:nvSpPr>
          <p:cNvPr id="16" name="TextBox 15">
            <a:extLst>
              <a:ext uri="{FF2B5EF4-FFF2-40B4-BE49-F238E27FC236}">
                <a16:creationId xmlns:a16="http://schemas.microsoft.com/office/drawing/2014/main" id="{17946F1F-5D8A-3808-008E-4585393A8FB8}"/>
              </a:ext>
            </a:extLst>
          </p:cNvPr>
          <p:cNvSpPr txBox="1"/>
          <p:nvPr/>
        </p:nvSpPr>
        <p:spPr>
          <a:xfrm>
            <a:off x="8285575" y="2929394"/>
            <a:ext cx="2713972" cy="3757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Times Tables Truckers</a:t>
            </a:r>
          </a:p>
        </p:txBody>
      </p:sp>
    </p:spTree>
    <p:extLst>
      <p:ext uri="{BB962C8B-B14F-4D97-AF65-F5344CB8AC3E}">
        <p14:creationId xmlns:p14="http://schemas.microsoft.com/office/powerpoint/2010/main" val="2079629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95B5C7A-CE80-EAA6-1577-9A5B1CCF8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BD6E40-3C32-A754-48A1-917618CF2777}"/>
              </a:ext>
            </a:extLst>
          </p:cNvPr>
          <p:cNvSpPr>
            <a:spLocks noGrp="1"/>
          </p:cNvSpPr>
          <p:nvPr>
            <p:ph type="title"/>
          </p:nvPr>
        </p:nvSpPr>
        <p:spPr>
          <a:xfrm>
            <a:off x="4230688" y="2508250"/>
            <a:ext cx="3505200" cy="3114698"/>
          </a:xfrm>
        </p:spPr>
        <p:txBody>
          <a:bodyPr vert="horz" lIns="91440" tIns="45720" rIns="91440" bIns="45720" rtlCol="0" anchor="b">
            <a:normAutofit fontScale="90000"/>
          </a:bodyPr>
          <a:lstStyle/>
          <a:p>
            <a:pPr algn="ctr"/>
            <a:r>
              <a:rPr lang="en-US" sz="4800" dirty="0">
                <a:solidFill>
                  <a:schemeClr val="tx1"/>
                </a:solidFill>
              </a:rPr>
              <a:t>General sites for all </a:t>
            </a:r>
            <a:r>
              <a:rPr lang="en-US" sz="4800" dirty="0" err="1">
                <a:solidFill>
                  <a:schemeClr val="tx1"/>
                </a:solidFill>
              </a:rPr>
              <a:t>Maths</a:t>
            </a:r>
            <a:r>
              <a:rPr lang="en-US" sz="4800" dirty="0">
                <a:solidFill>
                  <a:schemeClr val="tx1"/>
                </a:solidFill>
              </a:rPr>
              <a:t> (and English) skills!</a:t>
            </a:r>
            <a:br>
              <a:rPr lang="en-US" sz="4800" dirty="0">
                <a:solidFill>
                  <a:schemeClr val="tx1"/>
                </a:solidFill>
              </a:rPr>
            </a:br>
            <a:r>
              <a:rPr lang="en-US" sz="4800" dirty="0" err="1">
                <a:solidFill>
                  <a:schemeClr val="tx1"/>
                </a:solidFill>
              </a:rPr>
              <a:t>Topmarks</a:t>
            </a:r>
            <a:r>
              <a:rPr lang="en-US" sz="4800" dirty="0">
                <a:solidFill>
                  <a:schemeClr val="tx1"/>
                </a:solidFill>
              </a:rPr>
              <a:t> </a:t>
            </a:r>
            <a:br>
              <a:rPr lang="en-US" sz="4800" dirty="0">
                <a:solidFill>
                  <a:schemeClr val="tx1"/>
                </a:solidFill>
              </a:rPr>
            </a:br>
            <a:r>
              <a:rPr lang="en-US" sz="4800" dirty="0">
                <a:solidFill>
                  <a:schemeClr val="tx1"/>
                </a:solidFill>
              </a:rPr>
              <a:t>and </a:t>
            </a:r>
            <a:br>
              <a:rPr lang="en-US" sz="4800" dirty="0">
                <a:solidFill>
                  <a:schemeClr val="tx1"/>
                </a:solidFill>
              </a:rPr>
            </a:br>
            <a:r>
              <a:rPr lang="en-US" sz="4800" dirty="0" err="1">
                <a:solidFill>
                  <a:schemeClr val="tx1"/>
                </a:solidFill>
              </a:rPr>
              <a:t>ICTgames</a:t>
            </a:r>
            <a:br>
              <a:rPr lang="en-US" sz="4800" dirty="0">
                <a:solidFill>
                  <a:schemeClr val="tx1"/>
                </a:solidFill>
              </a:rPr>
            </a:br>
            <a:endParaRPr lang="en-US" sz="4800" dirty="0">
              <a:solidFill>
                <a:schemeClr val="tx1"/>
              </a:solidFill>
            </a:endParaRPr>
          </a:p>
        </p:txBody>
      </p:sp>
      <p:sp>
        <p:nvSpPr>
          <p:cNvPr id="5" name="Content Placeholder 4">
            <a:extLst>
              <a:ext uri="{FF2B5EF4-FFF2-40B4-BE49-F238E27FC236}">
                <a16:creationId xmlns:a16="http://schemas.microsoft.com/office/drawing/2014/main" id="{B7B6A1EB-F366-E9A1-7D37-D9456A629325}"/>
              </a:ext>
            </a:extLst>
          </p:cNvPr>
          <p:cNvSpPr>
            <a:spLocks noGrp="1"/>
          </p:cNvSpPr>
          <p:nvPr>
            <p:ph idx="1"/>
          </p:nvPr>
        </p:nvSpPr>
        <p:spPr>
          <a:xfrm>
            <a:off x="4354513" y="4337072"/>
            <a:ext cx="3506264" cy="1671616"/>
          </a:xfrm>
        </p:spPr>
        <p:txBody>
          <a:bodyPr vert="horz" lIns="91440" tIns="45720" rIns="91440" bIns="45720" rtlCol="0">
            <a:normAutofit/>
          </a:bodyPr>
          <a:lstStyle/>
          <a:p>
            <a:pPr marL="0" indent="0" algn="ctr">
              <a:buNone/>
            </a:pPr>
            <a:r>
              <a:rPr lang="en-US" sz="2400" dirty="0">
                <a:solidFill>
                  <a:schemeClr val="bg1"/>
                </a:solidFill>
              </a:rPr>
              <a:t> </a:t>
            </a:r>
          </a:p>
        </p:txBody>
      </p:sp>
      <p:pic>
        <p:nvPicPr>
          <p:cNvPr id="4" name="Picture 3" descr="A qr code with black dots&#10;&#10;AI-generated content may be incorrect.">
            <a:extLst>
              <a:ext uri="{FF2B5EF4-FFF2-40B4-BE49-F238E27FC236}">
                <a16:creationId xmlns:a16="http://schemas.microsoft.com/office/drawing/2014/main" id="{DADFFB9A-241C-D632-C365-E8D525314CF6}"/>
              </a:ext>
            </a:extLst>
          </p:cNvPr>
          <p:cNvPicPr>
            <a:picLocks noChangeAspect="1"/>
          </p:cNvPicPr>
          <p:nvPr/>
        </p:nvPicPr>
        <p:blipFill>
          <a:blip r:embed="rId2"/>
          <a:stretch>
            <a:fillRect/>
          </a:stretch>
        </p:blipFill>
        <p:spPr>
          <a:xfrm>
            <a:off x="413544" y="2129632"/>
            <a:ext cx="2598738" cy="2598738"/>
          </a:xfrm>
          <a:prstGeom prst="rect">
            <a:avLst/>
          </a:prstGeom>
        </p:spPr>
      </p:pic>
      <p:pic>
        <p:nvPicPr>
          <p:cNvPr id="3" name="Picture 2" descr="A qr code with black dots&#10;&#10;AI-generated content may be incorrect.">
            <a:extLst>
              <a:ext uri="{FF2B5EF4-FFF2-40B4-BE49-F238E27FC236}">
                <a16:creationId xmlns:a16="http://schemas.microsoft.com/office/drawing/2014/main" id="{F241AC2C-BE81-9A0D-2BE2-86E3A60F1A82}"/>
              </a:ext>
            </a:extLst>
          </p:cNvPr>
          <p:cNvPicPr>
            <a:picLocks noChangeAspect="1"/>
          </p:cNvPicPr>
          <p:nvPr/>
        </p:nvPicPr>
        <p:blipFill>
          <a:blip r:embed="rId3"/>
          <a:stretch>
            <a:fillRect/>
          </a:stretch>
        </p:blipFill>
        <p:spPr>
          <a:xfrm>
            <a:off x="9201944" y="2119310"/>
            <a:ext cx="2619375" cy="2619375"/>
          </a:xfrm>
          <a:prstGeom prst="rect">
            <a:avLst/>
          </a:prstGeom>
        </p:spPr>
      </p:pic>
    </p:spTree>
    <p:extLst>
      <p:ext uri="{BB962C8B-B14F-4D97-AF65-F5344CB8AC3E}">
        <p14:creationId xmlns:p14="http://schemas.microsoft.com/office/powerpoint/2010/main" val="1073791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C3D3-5376-1D86-17F2-F1602A128D4F}"/>
              </a:ext>
            </a:extLst>
          </p:cNvPr>
          <p:cNvSpPr>
            <a:spLocks noGrp="1"/>
          </p:cNvSpPr>
          <p:nvPr>
            <p:ph type="title"/>
          </p:nvPr>
        </p:nvSpPr>
        <p:spPr/>
        <p:txBody>
          <a:bodyPr/>
          <a:lstStyle/>
          <a:p>
            <a:r>
              <a:rPr lang="en-GB" dirty="0"/>
              <a:t>Please complete the survey! </a:t>
            </a:r>
          </a:p>
        </p:txBody>
      </p:sp>
      <p:pic>
        <p:nvPicPr>
          <p:cNvPr id="4" name="Content Placeholder 3" descr="QR code">
            <a:extLst>
              <a:ext uri="{FF2B5EF4-FFF2-40B4-BE49-F238E27FC236}">
                <a16:creationId xmlns:a16="http://schemas.microsoft.com/office/drawing/2014/main" id="{FAEDA9B4-2A88-BCC9-8B39-60B371209EDE}"/>
              </a:ext>
            </a:extLst>
          </p:cNvPr>
          <p:cNvPicPr>
            <a:picLocks noGrp="1" noChangeAspect="1"/>
          </p:cNvPicPr>
          <p:nvPr>
            <p:ph idx="1"/>
          </p:nvPr>
        </p:nvPicPr>
        <p:blipFill>
          <a:blip r:embed="rId2"/>
          <a:stretch>
            <a:fillRect/>
          </a:stretch>
        </p:blipFill>
        <p:spPr>
          <a:xfrm>
            <a:off x="3920331" y="1825625"/>
            <a:ext cx="3189288" cy="3179763"/>
          </a:xfrm>
        </p:spPr>
      </p:pic>
    </p:spTree>
    <p:extLst>
      <p:ext uri="{BB962C8B-B14F-4D97-AF65-F5344CB8AC3E}">
        <p14:creationId xmlns:p14="http://schemas.microsoft.com/office/powerpoint/2010/main" val="1347433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6" name="Oval 15">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3" name="Oval 32">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34" name="Rectangle 33">
            <a:extLst>
              <a:ext uri="{FF2B5EF4-FFF2-40B4-BE49-F238E27FC236}">
                <a16:creationId xmlns:a16="http://schemas.microsoft.com/office/drawing/2014/main" id="{EDF3BDB2-0586-430E-811A-74BAFDEE6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Rectangle 34">
            <a:extLst>
              <a:ext uri="{FF2B5EF4-FFF2-40B4-BE49-F238E27FC236}">
                <a16:creationId xmlns:a16="http://schemas.microsoft.com/office/drawing/2014/main" id="{821E305B-0351-4E03-8C1B-F23D3A346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928117"/>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C848660-F9C2-4F86-A218-6AE0FB4CC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1336" y="1110053"/>
            <a:ext cx="6630506" cy="4580301"/>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700196-08AE-E33B-243B-4A5A57EDAFAA}"/>
              </a:ext>
            </a:extLst>
          </p:cNvPr>
          <p:cNvSpPr>
            <a:spLocks noGrp="1"/>
          </p:cNvSpPr>
          <p:nvPr>
            <p:ph type="title"/>
          </p:nvPr>
        </p:nvSpPr>
        <p:spPr>
          <a:xfrm>
            <a:off x="4961376" y="1432223"/>
            <a:ext cx="6057144" cy="3357976"/>
          </a:xfrm>
        </p:spPr>
        <p:txBody>
          <a:bodyPr vert="horz" lIns="91440" tIns="45720" rIns="91440" bIns="45720" rtlCol="0" anchor="ctr">
            <a:normAutofit/>
          </a:bodyPr>
          <a:lstStyle/>
          <a:p>
            <a:pPr>
              <a:lnSpc>
                <a:spcPct val="80000"/>
              </a:lnSpc>
            </a:pPr>
            <a:r>
              <a:rPr lang="en-US" sz="4400">
                <a:blipFill dpi="0" rotWithShape="1">
                  <a:blip r:embed="rId4"/>
                  <a:srcRect/>
                  <a:tile tx="6350" ty="-127000" sx="65000" sy="64000" flip="none" algn="tl"/>
                </a:blipFill>
              </a:rPr>
              <a:t>Thank you for coming to our Year 3 maths workshop!</a:t>
            </a:r>
            <a:br>
              <a:rPr lang="en-US" sz="4400">
                <a:blipFill dpi="0" rotWithShape="1">
                  <a:blip r:embed="rId4"/>
                  <a:srcRect/>
                  <a:tile tx="6350" ty="-127000" sx="65000" sy="64000" flip="none" algn="tl"/>
                </a:blipFill>
              </a:rPr>
            </a:br>
            <a:br>
              <a:rPr lang="en-US" sz="4400">
                <a:blipFill dpi="0" rotWithShape="1">
                  <a:blip r:embed="rId4"/>
                  <a:srcRect/>
                  <a:tile tx="6350" ty="-127000" sx="65000" sy="64000" flip="none" algn="tl"/>
                </a:blipFill>
              </a:rPr>
            </a:br>
            <a:r>
              <a:rPr lang="en-US" sz="4400">
                <a:blipFill dpi="0" rotWithShape="1">
                  <a:blip r:embed="rId4"/>
                  <a:srcRect/>
                  <a:tile tx="6350" ty="-127000" sx="65000" sy="64000" flip="none" algn="tl"/>
                </a:blipFill>
              </a:rPr>
              <a:t>We hope you have enjoyed it.</a:t>
            </a:r>
          </a:p>
        </p:txBody>
      </p:sp>
      <p:sp>
        <p:nvSpPr>
          <p:cNvPr id="25" name="Rectangle 24">
            <a:extLst>
              <a:ext uri="{FF2B5EF4-FFF2-40B4-BE49-F238E27FC236}">
                <a16:creationId xmlns:a16="http://schemas.microsoft.com/office/drawing/2014/main" id="{5CABD882-B7CE-4433-B509-99205DB70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152" y="5780565"/>
            <a:ext cx="6629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49F6A645-6137-4F43-8E88-D91CC337D5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28" name="Oval 27">
              <a:extLst>
                <a:ext uri="{FF2B5EF4-FFF2-40B4-BE49-F238E27FC236}">
                  <a16:creationId xmlns:a16="http://schemas.microsoft.com/office/drawing/2014/main" id="{3A2C783A-4EEE-481B-815A-A1BB14F4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8">
              <a:extLst>
                <a:ext uri="{FF2B5EF4-FFF2-40B4-BE49-F238E27FC236}">
                  <a16:creationId xmlns:a16="http://schemas.microsoft.com/office/drawing/2014/main" id="{A0186437-0053-4886-B612-804E4DC90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pic>
        <p:nvPicPr>
          <p:cNvPr id="6" name="Graphic 5" descr="Calculator">
            <a:extLst>
              <a:ext uri="{FF2B5EF4-FFF2-40B4-BE49-F238E27FC236}">
                <a16:creationId xmlns:a16="http://schemas.microsoft.com/office/drawing/2014/main" id="{7D154006-F968-D965-6D6C-530CFBF1E44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3915" y="1686320"/>
            <a:ext cx="3416725" cy="3416725"/>
          </a:xfrm>
          <a:prstGeom prst="rect">
            <a:avLst/>
          </a:prstGeom>
        </p:spPr>
      </p:pic>
    </p:spTree>
    <p:extLst>
      <p:ext uri="{BB962C8B-B14F-4D97-AF65-F5344CB8AC3E}">
        <p14:creationId xmlns:p14="http://schemas.microsoft.com/office/powerpoint/2010/main" val="3709318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0" name="Rectangle 19">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2" name="Rectangle 21">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8A1A6272-A820-AC17-F3AF-6614897EB7D0}"/>
              </a:ext>
            </a:extLst>
          </p:cNvPr>
          <p:cNvSpPr>
            <a:spLocks noGrp="1"/>
          </p:cNvSpPr>
          <p:nvPr>
            <p:ph type="title"/>
          </p:nvPr>
        </p:nvSpPr>
        <p:spPr>
          <a:xfrm>
            <a:off x="1069848" y="484632"/>
            <a:ext cx="10058400" cy="1609344"/>
          </a:xfrm>
        </p:spPr>
        <p:txBody>
          <a:bodyPr>
            <a:normAutofit/>
          </a:bodyPr>
          <a:lstStyle/>
          <a:p>
            <a:r>
              <a:rPr lang="en-US"/>
              <a:t>Expectations for Year 3:</a:t>
            </a:r>
          </a:p>
        </p:txBody>
      </p:sp>
      <p:sp>
        <p:nvSpPr>
          <p:cNvPr id="3" name="Content Placeholder 2">
            <a:extLst>
              <a:ext uri="{FF2B5EF4-FFF2-40B4-BE49-F238E27FC236}">
                <a16:creationId xmlns:a16="http://schemas.microsoft.com/office/drawing/2014/main" id="{8534DB1C-D44D-CFF9-04CE-EFBE721AA512}"/>
              </a:ext>
            </a:extLst>
          </p:cNvPr>
          <p:cNvSpPr>
            <a:spLocks noGrp="1"/>
          </p:cNvSpPr>
          <p:nvPr>
            <p:ph idx="1"/>
          </p:nvPr>
        </p:nvSpPr>
        <p:spPr>
          <a:xfrm>
            <a:off x="1069848" y="2320412"/>
            <a:ext cx="10058400" cy="3851787"/>
          </a:xfrm>
        </p:spPr>
        <p:txBody>
          <a:bodyPr vert="horz" lIns="91440" tIns="45720" rIns="91440" bIns="45720" rtlCol="0">
            <a:normAutofit/>
          </a:bodyPr>
          <a:lstStyle/>
          <a:p>
            <a:pPr marL="0" indent="0">
              <a:buNone/>
            </a:pPr>
            <a:r>
              <a:rPr lang="en-US">
                <a:latin typeface="Aptos"/>
                <a:ea typeface="+mn-lt"/>
                <a:cs typeface="+mn-lt"/>
              </a:rPr>
              <a:t>The principal focus of mathematics teaching in lower key stage 2 is to ensure that pupils become increasingly fluent with whole numbers and the four operations, including number facts and the concept of place value. Pupils will develop efficient written and mental methods and will perform calculations accurately with increasingly large whole numbers.</a:t>
            </a:r>
            <a:endParaRPr lang="en-US">
              <a:latin typeface="Aptos"/>
            </a:endParaRPr>
          </a:p>
        </p:txBody>
      </p:sp>
      <p:sp>
        <p:nvSpPr>
          <p:cNvPr id="24" name="Oval 23">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6" name="Oval 25">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03597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3" name="Rectangle 22">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5" name="Rectangle 24">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5E554FAD-AFE1-ED5B-27F4-4B91DF3AAC43}"/>
              </a:ext>
            </a:extLst>
          </p:cNvPr>
          <p:cNvSpPr>
            <a:spLocks noGrp="1"/>
          </p:cNvSpPr>
          <p:nvPr>
            <p:ph type="title"/>
          </p:nvPr>
        </p:nvSpPr>
        <p:spPr>
          <a:xfrm>
            <a:off x="1069848" y="484632"/>
            <a:ext cx="10058400" cy="1609344"/>
          </a:xfrm>
        </p:spPr>
        <p:txBody>
          <a:bodyPr>
            <a:normAutofit/>
          </a:bodyPr>
          <a:lstStyle/>
          <a:p>
            <a:r>
              <a:rPr lang="en-US"/>
              <a:t>Number and Place Value</a:t>
            </a:r>
          </a:p>
        </p:txBody>
      </p:sp>
      <p:sp>
        <p:nvSpPr>
          <p:cNvPr id="3" name="Content Placeholder 2">
            <a:extLst>
              <a:ext uri="{FF2B5EF4-FFF2-40B4-BE49-F238E27FC236}">
                <a16:creationId xmlns:a16="http://schemas.microsoft.com/office/drawing/2014/main" id="{894FA78F-ABD5-D87A-2713-EE04B49D37B6}"/>
              </a:ext>
            </a:extLst>
          </p:cNvPr>
          <p:cNvSpPr>
            <a:spLocks noGrp="1"/>
          </p:cNvSpPr>
          <p:nvPr>
            <p:ph idx="1"/>
          </p:nvPr>
        </p:nvSpPr>
        <p:spPr>
          <a:xfrm>
            <a:off x="1069848" y="2320412"/>
            <a:ext cx="10058400" cy="3851787"/>
          </a:xfrm>
        </p:spPr>
        <p:txBody>
          <a:bodyPr vert="horz" lIns="91440" tIns="45720" rIns="91440" bIns="45720" rtlCol="0">
            <a:normAutofit/>
          </a:bodyPr>
          <a:lstStyle/>
          <a:p>
            <a:pPr>
              <a:buNone/>
            </a:pPr>
            <a:r>
              <a:rPr lang="en-US">
                <a:ea typeface="+mn-lt"/>
                <a:cs typeface="+mn-lt"/>
              </a:rPr>
              <a:t>Pupils will be taught to:</a:t>
            </a:r>
            <a:endParaRPr lang="en-US"/>
          </a:p>
          <a:p>
            <a:r>
              <a:rPr lang="en-US">
                <a:ea typeface="+mn-lt"/>
                <a:cs typeface="+mn-lt"/>
              </a:rPr>
              <a:t>count from 0 in multiples of 4, 8, 25, 50 and 100; find 10 or 100 more or less than a given number</a:t>
            </a:r>
          </a:p>
          <a:p>
            <a:r>
              <a:rPr lang="en-US" err="1">
                <a:ea typeface="+mn-lt"/>
                <a:cs typeface="+mn-lt"/>
              </a:rPr>
              <a:t>recognise</a:t>
            </a:r>
            <a:r>
              <a:rPr lang="en-US">
                <a:ea typeface="+mn-lt"/>
                <a:cs typeface="+mn-lt"/>
              </a:rPr>
              <a:t> the place value of each digit in a three-digit number (hundreds, tens, ones)</a:t>
            </a:r>
          </a:p>
          <a:p>
            <a:r>
              <a:rPr lang="en-US">
                <a:ea typeface="+mn-lt"/>
                <a:cs typeface="+mn-lt"/>
              </a:rPr>
              <a:t>compare and order numbers up to 1000</a:t>
            </a:r>
            <a:endParaRPr lang="en-US"/>
          </a:p>
          <a:p>
            <a:r>
              <a:rPr lang="en-US">
                <a:ea typeface="+mn-lt"/>
                <a:cs typeface="+mn-lt"/>
              </a:rPr>
              <a:t>identify, represent and estimate numbers using different representations</a:t>
            </a:r>
            <a:endParaRPr lang="en-US"/>
          </a:p>
          <a:p>
            <a:r>
              <a:rPr lang="en-US">
                <a:ea typeface="+mn-lt"/>
                <a:cs typeface="+mn-lt"/>
              </a:rPr>
              <a:t>read and write numbers up to 1000 in numerals and in words</a:t>
            </a:r>
          </a:p>
          <a:p>
            <a:r>
              <a:rPr lang="en-US">
                <a:ea typeface="+mn-lt"/>
                <a:cs typeface="+mn-lt"/>
              </a:rPr>
              <a:t>solve number problems and practical problems involving these ideas.</a:t>
            </a:r>
            <a:endParaRPr lang="en-US"/>
          </a:p>
        </p:txBody>
      </p:sp>
      <p:sp>
        <p:nvSpPr>
          <p:cNvPr id="27" name="Oval 26">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8">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5475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53D8C-ECD4-F481-D5C8-EF57CDCD149D}"/>
              </a:ext>
            </a:extLst>
          </p:cNvPr>
          <p:cNvSpPr>
            <a:spLocks noGrp="1"/>
          </p:cNvSpPr>
          <p:nvPr>
            <p:ph type="title"/>
          </p:nvPr>
        </p:nvSpPr>
        <p:spPr>
          <a:xfrm>
            <a:off x="1069848" y="484632"/>
            <a:ext cx="10058400" cy="1609344"/>
          </a:xfrm>
        </p:spPr>
        <p:txBody>
          <a:bodyPr>
            <a:normAutofit/>
          </a:bodyPr>
          <a:lstStyle/>
          <a:p>
            <a:r>
              <a:rPr lang="en-US"/>
              <a:t>Today we are going to focus on the 4 calculations:</a:t>
            </a:r>
          </a:p>
        </p:txBody>
      </p:sp>
      <p:sp>
        <p:nvSpPr>
          <p:cNvPr id="26" name="Rectangle 25">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 name="Content Placeholder 2">
            <a:extLst>
              <a:ext uri="{FF2B5EF4-FFF2-40B4-BE49-F238E27FC236}">
                <a16:creationId xmlns:a16="http://schemas.microsoft.com/office/drawing/2014/main" id="{6F367AFF-F280-EB22-F670-311F2D0EEAC7}"/>
              </a:ext>
            </a:extLst>
          </p:cNvPr>
          <p:cNvGraphicFramePr>
            <a:graphicFrameLocks noGrp="1"/>
          </p:cNvGraphicFramePr>
          <p:nvPr>
            <p:ph idx="1"/>
            <p:extLst>
              <p:ext uri="{D42A27DB-BD31-4B8C-83A1-F6EECF244321}">
                <p14:modId xmlns:p14="http://schemas.microsoft.com/office/powerpoint/2010/main" val="847999718"/>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09899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0" name="Rectangle 19">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2" name="Rectangle 21">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778F410D-FCE0-6DFC-7067-36B3F8EB6472}"/>
              </a:ext>
            </a:extLst>
          </p:cNvPr>
          <p:cNvSpPr>
            <a:spLocks noGrp="1"/>
          </p:cNvSpPr>
          <p:nvPr>
            <p:ph type="title"/>
          </p:nvPr>
        </p:nvSpPr>
        <p:spPr>
          <a:xfrm>
            <a:off x="1069848" y="484632"/>
            <a:ext cx="10058400" cy="1609344"/>
          </a:xfrm>
        </p:spPr>
        <p:txBody>
          <a:bodyPr>
            <a:normAutofit/>
          </a:bodyPr>
          <a:lstStyle/>
          <a:p>
            <a:r>
              <a:rPr lang="en-GB"/>
              <a:t>Addition facts</a:t>
            </a:r>
          </a:p>
        </p:txBody>
      </p:sp>
      <p:sp>
        <p:nvSpPr>
          <p:cNvPr id="3" name="Content Placeholder 2">
            <a:extLst>
              <a:ext uri="{FF2B5EF4-FFF2-40B4-BE49-F238E27FC236}">
                <a16:creationId xmlns:a16="http://schemas.microsoft.com/office/drawing/2014/main" id="{83C32843-1ED9-68C1-67EB-EE1D4452AE8A}"/>
              </a:ext>
            </a:extLst>
          </p:cNvPr>
          <p:cNvSpPr>
            <a:spLocks noGrp="1"/>
          </p:cNvSpPr>
          <p:nvPr>
            <p:ph idx="1"/>
          </p:nvPr>
        </p:nvSpPr>
        <p:spPr>
          <a:xfrm>
            <a:off x="1069848" y="2320412"/>
            <a:ext cx="10058400" cy="3851787"/>
          </a:xfrm>
        </p:spPr>
        <p:txBody>
          <a:bodyPr>
            <a:normAutofit/>
          </a:bodyPr>
          <a:lstStyle/>
          <a:p>
            <a:r>
              <a:rPr lang="en-GB"/>
              <a:t>One of the key skills for adding and subtracting is beginning to know facts quickly.</a:t>
            </a:r>
          </a:p>
          <a:p>
            <a:r>
              <a:rPr lang="en-GB"/>
              <a:t>We call these our number bonds. </a:t>
            </a:r>
          </a:p>
          <a:p>
            <a:r>
              <a:rPr lang="en-GB"/>
              <a:t>They are the pairs of number that make up a number.</a:t>
            </a:r>
          </a:p>
          <a:p>
            <a:r>
              <a:rPr lang="en-GB"/>
              <a:t>Knowing these helps children to add more quickly and spot patterns in addition.</a:t>
            </a:r>
          </a:p>
          <a:p>
            <a:r>
              <a:rPr lang="en-GB"/>
              <a:t>We can also apply these number bonds to bigger numbers e.g. 6 +4 is 10, 60 + 40 is 100 and 600 + 400 is 1000. </a:t>
            </a:r>
          </a:p>
        </p:txBody>
      </p:sp>
      <p:sp>
        <p:nvSpPr>
          <p:cNvPr id="24" name="Oval 23">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6" name="Oval 25">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23442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C3AAF-475B-40E8-38F7-4D99D8E82EF0}"/>
              </a:ext>
            </a:extLst>
          </p:cNvPr>
          <p:cNvSpPr>
            <a:spLocks noGrp="1"/>
          </p:cNvSpPr>
          <p:nvPr>
            <p:ph type="title"/>
          </p:nvPr>
        </p:nvSpPr>
        <p:spPr>
          <a:xfrm>
            <a:off x="1371597" y="348865"/>
            <a:ext cx="10044023" cy="877729"/>
          </a:xfrm>
        </p:spPr>
        <p:txBody>
          <a:bodyPr anchor="ctr">
            <a:normAutofit/>
          </a:bodyPr>
          <a:lstStyle/>
          <a:p>
            <a:r>
              <a:rPr lang="en-US" sz="4000" dirty="0">
                <a:solidFill>
                  <a:schemeClr val="tx1"/>
                </a:solidFill>
              </a:rPr>
              <a:t>Column Addition</a:t>
            </a:r>
          </a:p>
        </p:txBody>
      </p:sp>
      <p:sp>
        <p:nvSpPr>
          <p:cNvPr id="3" name="Content Placeholder 2">
            <a:extLst>
              <a:ext uri="{FF2B5EF4-FFF2-40B4-BE49-F238E27FC236}">
                <a16:creationId xmlns:a16="http://schemas.microsoft.com/office/drawing/2014/main" id="{6BF00E7B-9F6E-7EAB-A7FF-27B6D36CB680}"/>
              </a:ext>
            </a:extLst>
          </p:cNvPr>
          <p:cNvSpPr>
            <a:spLocks/>
          </p:cNvSpPr>
          <p:nvPr/>
        </p:nvSpPr>
        <p:spPr>
          <a:xfrm>
            <a:off x="1077861" y="2112579"/>
            <a:ext cx="10060219" cy="4069086"/>
          </a:xfrm>
          <a:prstGeom prst="rect">
            <a:avLst/>
          </a:prstGeom>
        </p:spPr>
        <p:txBody>
          <a:bodyPr vert="horz" lIns="91440" tIns="45720" rIns="91440" bIns="45720" rtlCol="0" anchor="t">
            <a:noAutofit/>
          </a:bodyPr>
          <a:lstStyle/>
          <a:p>
            <a:pPr defTabSz="846369">
              <a:spcAft>
                <a:spcPts val="624"/>
              </a:spcAft>
            </a:pPr>
            <a:r>
              <a:rPr lang="en-US" sz="2912" kern="1200">
                <a:solidFill>
                  <a:schemeClr val="tx1"/>
                </a:solidFill>
                <a:latin typeface="+mn-lt"/>
                <a:ea typeface="+mn-ea"/>
                <a:cs typeface="+mn-cs"/>
              </a:rPr>
              <a:t>Children will learn how to add numbers up to 3 digits using the column method, including exchanges.</a:t>
            </a:r>
          </a:p>
          <a:p>
            <a:pPr defTabSz="846369">
              <a:spcAft>
                <a:spcPts val="624"/>
              </a:spcAft>
            </a:pPr>
            <a:endParaRPr lang="en-US" sz="2912" kern="1200">
              <a:solidFill>
                <a:schemeClr val="tx1"/>
              </a:solidFill>
              <a:latin typeface="+mn-lt"/>
              <a:ea typeface="+mn-ea"/>
              <a:cs typeface="+mn-cs"/>
            </a:endParaRPr>
          </a:p>
          <a:p>
            <a:pPr defTabSz="846369">
              <a:spcAft>
                <a:spcPts val="624"/>
              </a:spcAft>
            </a:pPr>
            <a:r>
              <a:rPr lang="en-US" sz="2912" kern="1200">
                <a:solidFill>
                  <a:schemeClr val="tx1"/>
                </a:solidFill>
                <a:latin typeface="+mn-lt"/>
                <a:ea typeface="+mn-ea"/>
                <a:cs typeface="+mn-cs"/>
              </a:rPr>
              <a:t>Example: 457  +  236  =  693 </a:t>
            </a:r>
          </a:p>
          <a:p>
            <a:pPr defTabSz="846369">
              <a:spcAft>
                <a:spcPts val="624"/>
              </a:spcAft>
            </a:pPr>
            <a:endParaRPr lang="en-US" sz="2912" kern="1200">
              <a:solidFill>
                <a:schemeClr val="tx1"/>
              </a:solidFill>
              <a:latin typeface="+mn-lt"/>
              <a:ea typeface="+mn-ea"/>
              <a:cs typeface="+mn-cs"/>
            </a:endParaRPr>
          </a:p>
          <a:p>
            <a:pPr defTabSz="846369">
              <a:spcAft>
                <a:spcPts val="624"/>
              </a:spcAft>
            </a:pPr>
            <a:r>
              <a:rPr lang="en-US" sz="2912" kern="1200">
                <a:solidFill>
                  <a:schemeClr val="tx1"/>
                </a:solidFill>
                <a:latin typeface="+mn-lt"/>
                <a:ea typeface="+mn-ea"/>
                <a:cs typeface="+mn-cs"/>
              </a:rPr>
              <a:t>     4 5 7</a:t>
            </a:r>
          </a:p>
          <a:p>
            <a:pPr defTabSz="846369">
              <a:spcAft>
                <a:spcPts val="624"/>
              </a:spcAft>
            </a:pPr>
            <a:r>
              <a:rPr lang="en-US" sz="2912" kern="1200">
                <a:solidFill>
                  <a:schemeClr val="tx1"/>
                </a:solidFill>
                <a:latin typeface="+mn-lt"/>
                <a:ea typeface="+mn-ea"/>
                <a:cs typeface="+mn-cs"/>
              </a:rPr>
              <a:t>    +  2 3 6</a:t>
            </a:r>
          </a:p>
          <a:p>
            <a:pPr defTabSz="846369">
              <a:spcAft>
                <a:spcPts val="624"/>
              </a:spcAft>
            </a:pPr>
            <a:r>
              <a:rPr lang="en-US" sz="2912" kern="1200">
                <a:solidFill>
                  <a:schemeClr val="tx1"/>
                </a:solidFill>
                <a:latin typeface="+mn-lt"/>
                <a:ea typeface="+mn-ea"/>
                <a:cs typeface="+mn-cs"/>
              </a:rPr>
              <a:t>     6 9 3</a:t>
            </a:r>
          </a:p>
          <a:p>
            <a:pPr defTabSz="846369">
              <a:spcAft>
                <a:spcPts val="624"/>
              </a:spcAft>
            </a:pPr>
            <a:r>
              <a:rPr lang="en-US" sz="2912" kern="1200">
                <a:solidFill>
                  <a:schemeClr val="tx1"/>
                </a:solidFill>
                <a:latin typeface="+mn-lt"/>
                <a:ea typeface="+mn-ea"/>
                <a:cs typeface="+mn-cs"/>
              </a:rPr>
              <a:t>        1</a:t>
            </a:r>
            <a:endParaRPr lang="en-US" sz="2800"/>
          </a:p>
        </p:txBody>
      </p:sp>
      <p:cxnSp>
        <p:nvCxnSpPr>
          <p:cNvPr id="4" name="Straight Arrow Connector 3">
            <a:extLst>
              <a:ext uri="{FF2B5EF4-FFF2-40B4-BE49-F238E27FC236}">
                <a16:creationId xmlns:a16="http://schemas.microsoft.com/office/drawing/2014/main" id="{B340F2C8-2739-D90D-02F6-374C39C87190}"/>
              </a:ext>
            </a:extLst>
          </p:cNvPr>
          <p:cNvCxnSpPr/>
          <p:nvPr/>
        </p:nvCxnSpPr>
        <p:spPr>
          <a:xfrm>
            <a:off x="3028633" y="6172336"/>
            <a:ext cx="735194" cy="0"/>
          </a:xfrm>
          <a:prstGeom prst="straightConnector1">
            <a:avLst/>
          </a:prstGeom>
        </p:spPr>
        <p:style>
          <a:lnRef idx="2">
            <a:schemeClr val="accent1"/>
          </a:lnRef>
          <a:fillRef idx="0">
            <a:schemeClr val="accent1"/>
          </a:fillRef>
          <a:effectRef idx="1">
            <a:schemeClr val="accent1"/>
          </a:effectRef>
          <a:fontRef idx="minor">
            <a:schemeClr val="tx1"/>
          </a:fontRef>
        </p:style>
      </p:cxnSp>
      <p:cxnSp>
        <p:nvCxnSpPr>
          <p:cNvPr id="5" name="Straight Arrow Connector 4">
            <a:extLst>
              <a:ext uri="{FF2B5EF4-FFF2-40B4-BE49-F238E27FC236}">
                <a16:creationId xmlns:a16="http://schemas.microsoft.com/office/drawing/2014/main" id="{1295826B-1CAB-F521-54BE-922B6FB16B4A}"/>
              </a:ext>
            </a:extLst>
          </p:cNvPr>
          <p:cNvCxnSpPr>
            <a:cxnSpLocks/>
          </p:cNvCxnSpPr>
          <p:nvPr/>
        </p:nvCxnSpPr>
        <p:spPr>
          <a:xfrm flipV="1">
            <a:off x="3027632" y="5659550"/>
            <a:ext cx="735193" cy="0"/>
          </a:xfrm>
          <a:prstGeom prst="straightConnector1">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378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26B15-79D0-EDC9-AC56-B9117D2C0911}"/>
              </a:ext>
            </a:extLst>
          </p:cNvPr>
          <p:cNvSpPr>
            <a:spLocks noGrp="1"/>
          </p:cNvSpPr>
          <p:nvPr>
            <p:ph type="title"/>
          </p:nvPr>
        </p:nvSpPr>
        <p:spPr>
          <a:xfrm>
            <a:off x="1371599" y="294538"/>
            <a:ext cx="9895951" cy="1033669"/>
          </a:xfrm>
        </p:spPr>
        <p:txBody>
          <a:bodyPr>
            <a:normAutofit/>
          </a:bodyPr>
          <a:lstStyle/>
          <a:p>
            <a:r>
              <a:rPr lang="en-US" sz="4000" dirty="0">
                <a:solidFill>
                  <a:schemeClr val="tx1"/>
                </a:solidFill>
              </a:rPr>
              <a:t>Let's try one together</a:t>
            </a:r>
            <a:r>
              <a:rPr lang="en-US" sz="4000" dirty="0">
                <a:solidFill>
                  <a:srgbClr val="FFFFFF"/>
                </a:solidFill>
              </a:rPr>
              <a:t>!</a:t>
            </a:r>
          </a:p>
        </p:txBody>
      </p:sp>
      <p:sp>
        <p:nvSpPr>
          <p:cNvPr id="3" name="Content Placeholder 2">
            <a:extLst>
              <a:ext uri="{FF2B5EF4-FFF2-40B4-BE49-F238E27FC236}">
                <a16:creationId xmlns:a16="http://schemas.microsoft.com/office/drawing/2014/main" id="{8B94F4DE-EAC7-0354-A932-819A1DA015F6}"/>
              </a:ext>
            </a:extLst>
          </p:cNvPr>
          <p:cNvSpPr>
            <a:spLocks noGrp="1"/>
          </p:cNvSpPr>
          <p:nvPr>
            <p:ph idx="1"/>
          </p:nvPr>
        </p:nvSpPr>
        <p:spPr>
          <a:xfrm>
            <a:off x="1371599" y="2318197"/>
            <a:ext cx="9724031" cy="3683358"/>
          </a:xfrm>
        </p:spPr>
        <p:txBody>
          <a:bodyPr vert="horz" lIns="91440" tIns="45720" rIns="91440" bIns="45720" rtlCol="0" anchor="ctr">
            <a:noAutofit/>
          </a:bodyPr>
          <a:lstStyle/>
          <a:p>
            <a:pPr marL="0" indent="0">
              <a:buNone/>
            </a:pPr>
            <a:r>
              <a:rPr lang="en-US" sz="3200"/>
              <a:t>385  +  542  =</a:t>
            </a:r>
          </a:p>
          <a:p>
            <a:pPr marL="0" indent="0">
              <a:buNone/>
            </a:pPr>
            <a:endParaRPr lang="en-US" sz="3200"/>
          </a:p>
          <a:p>
            <a:pPr marL="0" indent="0">
              <a:buNone/>
            </a:pPr>
            <a:r>
              <a:rPr lang="en-US" sz="3200"/>
              <a:t>Now have a go at these with a grown up:</a:t>
            </a:r>
          </a:p>
          <a:p>
            <a:pPr marL="0" indent="0">
              <a:buNone/>
            </a:pPr>
            <a:endParaRPr lang="en-US" sz="3200"/>
          </a:p>
          <a:p>
            <a:pPr marL="0" indent="0">
              <a:buNone/>
            </a:pPr>
            <a:r>
              <a:rPr lang="en-US" sz="3200"/>
              <a:t>741  +  392  =</a:t>
            </a:r>
          </a:p>
          <a:p>
            <a:pPr marL="0" indent="0">
              <a:buNone/>
            </a:pPr>
            <a:endParaRPr lang="en-US" sz="3200"/>
          </a:p>
          <a:p>
            <a:pPr marL="0" indent="0">
              <a:buNone/>
            </a:pPr>
            <a:r>
              <a:rPr lang="en-US" sz="3200"/>
              <a:t>248  +  753  =</a:t>
            </a:r>
          </a:p>
        </p:txBody>
      </p:sp>
    </p:spTree>
    <p:extLst>
      <p:ext uri="{BB962C8B-B14F-4D97-AF65-F5344CB8AC3E}">
        <p14:creationId xmlns:p14="http://schemas.microsoft.com/office/powerpoint/2010/main" val="1688931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A15A-B1B4-A409-25D6-BAE317F90DE3}"/>
              </a:ext>
            </a:extLst>
          </p:cNvPr>
          <p:cNvSpPr>
            <a:spLocks noGrp="1"/>
          </p:cNvSpPr>
          <p:nvPr>
            <p:ph type="title"/>
          </p:nvPr>
        </p:nvSpPr>
        <p:spPr>
          <a:xfrm>
            <a:off x="1371597" y="348865"/>
            <a:ext cx="10044023" cy="877729"/>
          </a:xfrm>
        </p:spPr>
        <p:txBody>
          <a:bodyPr anchor="ctr">
            <a:normAutofit/>
          </a:bodyPr>
          <a:lstStyle/>
          <a:p>
            <a:r>
              <a:rPr lang="en-GB" sz="4000" dirty="0">
                <a:solidFill>
                  <a:schemeClr val="tx1"/>
                </a:solidFill>
              </a:rPr>
              <a:t>Column Subtraction</a:t>
            </a:r>
          </a:p>
        </p:txBody>
      </p:sp>
      <p:sp>
        <p:nvSpPr>
          <p:cNvPr id="3" name="Content Placeholder 2">
            <a:extLst>
              <a:ext uri="{FF2B5EF4-FFF2-40B4-BE49-F238E27FC236}">
                <a16:creationId xmlns:a16="http://schemas.microsoft.com/office/drawing/2014/main" id="{E6F6FACB-DF33-3D39-9631-186C9EA4D87A}"/>
              </a:ext>
            </a:extLst>
          </p:cNvPr>
          <p:cNvSpPr>
            <a:spLocks/>
          </p:cNvSpPr>
          <p:nvPr/>
        </p:nvSpPr>
        <p:spPr>
          <a:xfrm>
            <a:off x="1041729" y="2112579"/>
            <a:ext cx="10132483" cy="4192805"/>
          </a:xfrm>
          <a:prstGeom prst="rect">
            <a:avLst/>
          </a:prstGeom>
        </p:spPr>
        <p:txBody>
          <a:bodyPr vert="horz" lIns="91440" tIns="45720" rIns="91440" bIns="45720" rtlCol="0" anchor="t">
            <a:normAutofit/>
          </a:bodyPr>
          <a:lstStyle/>
          <a:p>
            <a:pPr defTabSz="877824">
              <a:lnSpc>
                <a:spcPct val="90000"/>
              </a:lnSpc>
              <a:spcAft>
                <a:spcPts val="599"/>
              </a:spcAft>
            </a:pPr>
            <a:r>
              <a:rPr lang="en-US" sz="2784" kern="1200">
                <a:solidFill>
                  <a:schemeClr val="tx1"/>
                </a:solidFill>
                <a:latin typeface="Segoe UI"/>
                <a:ea typeface="+mn-ea"/>
                <a:cs typeface="Segoe UI"/>
              </a:rPr>
              <a:t>Children will learn how to subtract numbers up to 3 digits using the column method, including exchanges.</a:t>
            </a:r>
          </a:p>
          <a:p>
            <a:pPr defTabSz="877824">
              <a:lnSpc>
                <a:spcPct val="90000"/>
              </a:lnSpc>
              <a:spcAft>
                <a:spcPts val="599"/>
              </a:spcAft>
            </a:pPr>
            <a:endParaRPr lang="en-US" sz="2784" kern="1200">
              <a:solidFill>
                <a:schemeClr val="tx1"/>
              </a:solidFill>
              <a:latin typeface="Segoe UI"/>
              <a:ea typeface="+mn-ea"/>
              <a:cs typeface="Segoe UI"/>
            </a:endParaRPr>
          </a:p>
          <a:p>
            <a:pPr defTabSz="877824">
              <a:lnSpc>
                <a:spcPct val="90000"/>
              </a:lnSpc>
              <a:spcAft>
                <a:spcPts val="599"/>
              </a:spcAft>
            </a:pPr>
            <a:r>
              <a:rPr lang="en-US" sz="2784" kern="1200">
                <a:solidFill>
                  <a:schemeClr val="tx1"/>
                </a:solidFill>
                <a:latin typeface="Segoe UI"/>
                <a:ea typeface="+mn-ea"/>
                <a:cs typeface="Segoe UI"/>
              </a:rPr>
              <a:t>Example: 738  -  254  =  </a:t>
            </a:r>
          </a:p>
          <a:p>
            <a:pPr defTabSz="877824">
              <a:lnSpc>
                <a:spcPct val="90000"/>
              </a:lnSpc>
              <a:spcAft>
                <a:spcPts val="599"/>
              </a:spcAft>
            </a:pPr>
            <a:endParaRPr lang="en-US" sz="2784" kern="1200">
              <a:solidFill>
                <a:schemeClr val="tx1"/>
              </a:solidFill>
              <a:latin typeface="Segoe UI"/>
              <a:ea typeface="+mn-ea"/>
              <a:cs typeface="Segoe UI"/>
            </a:endParaRPr>
          </a:p>
          <a:p>
            <a:pPr defTabSz="877824">
              <a:lnSpc>
                <a:spcPct val="90000"/>
              </a:lnSpc>
              <a:spcAft>
                <a:spcPts val="599"/>
              </a:spcAft>
            </a:pPr>
            <a:r>
              <a:rPr lang="en-US" sz="2784" kern="1200">
                <a:solidFill>
                  <a:schemeClr val="tx1"/>
                </a:solidFill>
                <a:latin typeface="Segoe UI"/>
                <a:ea typeface="+mn-ea"/>
                <a:cs typeface="Segoe UI"/>
              </a:rPr>
              <a:t>     7 3 8</a:t>
            </a:r>
          </a:p>
          <a:p>
            <a:pPr defTabSz="877824">
              <a:lnSpc>
                <a:spcPct val="90000"/>
              </a:lnSpc>
              <a:spcAft>
                <a:spcPts val="599"/>
              </a:spcAft>
            </a:pPr>
            <a:r>
              <a:rPr lang="en-US" sz="2784" kern="1200">
                <a:solidFill>
                  <a:schemeClr val="tx1"/>
                </a:solidFill>
                <a:latin typeface="Segoe UI"/>
                <a:ea typeface="+mn-ea"/>
                <a:cs typeface="Segoe UI"/>
              </a:rPr>
              <a:t>    -  2 5 4</a:t>
            </a:r>
          </a:p>
          <a:p>
            <a:pPr defTabSz="877824">
              <a:lnSpc>
                <a:spcPct val="90000"/>
              </a:lnSpc>
              <a:spcAft>
                <a:spcPts val="599"/>
              </a:spcAft>
            </a:pPr>
            <a:r>
              <a:rPr lang="en-US" sz="2784" kern="1200">
                <a:solidFill>
                  <a:schemeClr val="tx1"/>
                </a:solidFill>
                <a:latin typeface="Segoe UI"/>
                <a:ea typeface="+mn-ea"/>
                <a:cs typeface="Segoe UI"/>
              </a:rPr>
              <a:t>     4 8 4</a:t>
            </a:r>
          </a:p>
          <a:p>
            <a:pPr defTabSz="877824">
              <a:lnSpc>
                <a:spcPct val="90000"/>
              </a:lnSpc>
              <a:spcAft>
                <a:spcPts val="599"/>
              </a:spcAft>
            </a:pPr>
            <a:r>
              <a:rPr lang="en-US" sz="2784" kern="1200">
                <a:solidFill>
                  <a:schemeClr val="tx1"/>
                </a:solidFill>
                <a:latin typeface="Segoe UI"/>
                <a:ea typeface="+mn-ea"/>
                <a:cs typeface="Segoe UI"/>
              </a:rPr>
              <a:t>        </a:t>
            </a:r>
            <a:endParaRPr lang="en-GB" sz="1728" kern="1200">
              <a:solidFill>
                <a:schemeClr val="tx1"/>
              </a:solidFill>
              <a:latin typeface="+mn-lt"/>
              <a:ea typeface="+mn-ea"/>
              <a:cs typeface="+mn-cs"/>
            </a:endParaRPr>
          </a:p>
          <a:p>
            <a:pPr marL="0" indent="0">
              <a:lnSpc>
                <a:spcPct val="90000"/>
              </a:lnSpc>
              <a:buNone/>
            </a:pPr>
            <a:endParaRPr lang="en-GB"/>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4C93E4E8-73D3-FF2B-8C6A-21BBF5A0D2B4}"/>
                  </a:ext>
                </a:extLst>
              </p14:cNvPr>
              <p14:cNvContentPartPr/>
              <p14:nvPr/>
            </p14:nvContentPartPr>
            <p14:xfrm>
              <a:off x="2885042" y="4064763"/>
              <a:ext cx="171208" cy="294179"/>
            </p14:xfrm>
          </p:contentPart>
        </mc:Choice>
        <mc:Fallback xmlns="">
          <p:pic>
            <p:nvPicPr>
              <p:cNvPr id="4" name="Ink 3">
                <a:extLst>
                  <a:ext uri="{FF2B5EF4-FFF2-40B4-BE49-F238E27FC236}">
                    <a16:creationId xmlns:a16="http://schemas.microsoft.com/office/drawing/2014/main" id="{4C93E4E8-73D3-FF2B-8C6A-21BBF5A0D2B4}"/>
                  </a:ext>
                </a:extLst>
              </p:cNvPr>
              <p:cNvPicPr/>
              <p:nvPr/>
            </p:nvPicPr>
            <p:blipFill>
              <a:blip r:embed="rId3"/>
              <a:stretch>
                <a:fillRect/>
              </a:stretch>
            </p:blipFill>
            <p:spPr>
              <a:xfrm>
                <a:off x="2867058" y="4046781"/>
                <a:ext cx="206816" cy="329783"/>
              </a:xfrm>
              <a:prstGeom prst="rect">
                <a:avLst/>
              </a:prstGeom>
            </p:spPr>
          </p:pic>
        </mc:Fallback>
      </mc:AlternateContent>
      <p:sp>
        <p:nvSpPr>
          <p:cNvPr id="5" name="TextBox 4">
            <a:extLst>
              <a:ext uri="{FF2B5EF4-FFF2-40B4-BE49-F238E27FC236}">
                <a16:creationId xmlns:a16="http://schemas.microsoft.com/office/drawing/2014/main" id="{05B64AAF-E3F9-888B-9F90-276491AC4C81}"/>
              </a:ext>
            </a:extLst>
          </p:cNvPr>
          <p:cNvSpPr txBox="1"/>
          <p:nvPr/>
        </p:nvSpPr>
        <p:spPr>
          <a:xfrm>
            <a:off x="2930337" y="3836618"/>
            <a:ext cx="244745" cy="3558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877824">
              <a:spcAft>
                <a:spcPts val="600"/>
              </a:spcAft>
            </a:pPr>
            <a:r>
              <a:rPr lang="en-GB" sz="1728" kern="1200">
                <a:solidFill>
                  <a:schemeClr val="tx1"/>
                </a:solidFill>
                <a:latin typeface="+mn-lt"/>
                <a:ea typeface="+mn-ea"/>
                <a:cs typeface="+mn-cs"/>
              </a:rPr>
              <a:t>1</a:t>
            </a:r>
            <a:endParaRPr lang="en-GB"/>
          </a:p>
        </p:txBody>
      </p:sp>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77FEDB33-50D9-64AC-87C3-AF48D12DB26A}"/>
                  </a:ext>
                </a:extLst>
              </p14:cNvPr>
              <p14:cNvContentPartPr/>
              <p14:nvPr/>
            </p14:nvContentPartPr>
            <p14:xfrm>
              <a:off x="7337528" y="5207596"/>
              <a:ext cx="17481" cy="17481"/>
            </p14:xfrm>
          </p:contentPart>
        </mc:Choice>
        <mc:Fallback xmlns="">
          <p:pic>
            <p:nvPicPr>
              <p:cNvPr id="6" name="Ink 5">
                <a:extLst>
                  <a:ext uri="{FF2B5EF4-FFF2-40B4-BE49-F238E27FC236}">
                    <a16:creationId xmlns:a16="http://schemas.microsoft.com/office/drawing/2014/main" id="{77FEDB33-50D9-64AC-87C3-AF48D12DB26A}"/>
                  </a:ext>
                </a:extLst>
              </p:cNvPr>
              <p:cNvPicPr/>
              <p:nvPr/>
            </p:nvPicPr>
            <p:blipFill>
              <a:blip r:embed="rId5"/>
              <a:stretch>
                <a:fillRect/>
              </a:stretch>
            </p:blipFill>
            <p:spPr>
              <a:xfrm>
                <a:off x="6463478" y="4333546"/>
                <a:ext cx="1748100" cy="1748100"/>
              </a:xfrm>
              <a:prstGeom prst="rect">
                <a:avLst/>
              </a:prstGeom>
            </p:spPr>
          </p:pic>
        </mc:Fallback>
      </mc:AlternateContent>
      <p:sp>
        <p:nvSpPr>
          <p:cNvPr id="11" name="TextBox 10">
            <a:extLst>
              <a:ext uri="{FF2B5EF4-FFF2-40B4-BE49-F238E27FC236}">
                <a16:creationId xmlns:a16="http://schemas.microsoft.com/office/drawing/2014/main" id="{A303C657-1DE9-1E47-06D4-60059EA446FD}"/>
              </a:ext>
            </a:extLst>
          </p:cNvPr>
          <p:cNvSpPr txBox="1"/>
          <p:nvPr/>
        </p:nvSpPr>
        <p:spPr>
          <a:xfrm>
            <a:off x="2531437" y="3847831"/>
            <a:ext cx="244745" cy="3558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877824">
              <a:spcAft>
                <a:spcPts val="600"/>
              </a:spcAft>
            </a:pPr>
            <a:r>
              <a:rPr lang="en-GB" sz="1728" kern="1200">
                <a:solidFill>
                  <a:schemeClr val="tx1"/>
                </a:solidFill>
                <a:latin typeface="+mn-lt"/>
                <a:ea typeface="+mn-ea"/>
                <a:cs typeface="+mn-cs"/>
              </a:rPr>
              <a:t>6</a:t>
            </a:r>
            <a:endParaRPr lang="en-GB"/>
          </a:p>
        </p:txBody>
      </p:sp>
      <p:cxnSp>
        <p:nvCxnSpPr>
          <p:cNvPr id="12" name="Straight Arrow Connector 11">
            <a:extLst>
              <a:ext uri="{FF2B5EF4-FFF2-40B4-BE49-F238E27FC236}">
                <a16:creationId xmlns:a16="http://schemas.microsoft.com/office/drawing/2014/main" id="{C035C4A1-74E3-920F-604F-DAF4B95921C2}"/>
              </a:ext>
            </a:extLst>
          </p:cNvPr>
          <p:cNvCxnSpPr/>
          <p:nvPr/>
        </p:nvCxnSpPr>
        <p:spPr>
          <a:xfrm flipV="1">
            <a:off x="2640735" y="4841653"/>
            <a:ext cx="1072221" cy="0"/>
          </a:xfrm>
          <a:prstGeom prst="straightConnector1">
            <a:avLst/>
          </a:prstGeom>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6D67849D-BA5B-DE06-A95C-87DD443566F4}"/>
              </a:ext>
            </a:extLst>
          </p:cNvPr>
          <p:cNvCxnSpPr>
            <a:cxnSpLocks/>
          </p:cNvCxnSpPr>
          <p:nvPr/>
        </p:nvCxnSpPr>
        <p:spPr>
          <a:xfrm flipV="1">
            <a:off x="2664484" y="5224931"/>
            <a:ext cx="1072221" cy="0"/>
          </a:xfrm>
          <a:prstGeom prst="straightConnector1">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00325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26B15-79D0-EDC9-AC56-B9117D2C0911}"/>
              </a:ext>
            </a:extLst>
          </p:cNvPr>
          <p:cNvSpPr>
            <a:spLocks noGrp="1"/>
          </p:cNvSpPr>
          <p:nvPr>
            <p:ph type="title"/>
          </p:nvPr>
        </p:nvSpPr>
        <p:spPr>
          <a:xfrm>
            <a:off x="1371599" y="294538"/>
            <a:ext cx="9895951" cy="1033669"/>
          </a:xfrm>
        </p:spPr>
        <p:txBody>
          <a:bodyPr>
            <a:normAutofit/>
          </a:bodyPr>
          <a:lstStyle/>
          <a:p>
            <a:r>
              <a:rPr lang="en-US" sz="4000" dirty="0">
                <a:solidFill>
                  <a:schemeClr val="tx1"/>
                </a:solidFill>
              </a:rPr>
              <a:t>Let's try one together</a:t>
            </a:r>
            <a:r>
              <a:rPr lang="en-US" sz="4000" dirty="0">
                <a:solidFill>
                  <a:srgbClr val="FFFFFF"/>
                </a:solidFill>
              </a:rPr>
              <a:t>!</a:t>
            </a:r>
          </a:p>
        </p:txBody>
      </p:sp>
      <p:sp>
        <p:nvSpPr>
          <p:cNvPr id="3" name="Content Placeholder 2">
            <a:extLst>
              <a:ext uri="{FF2B5EF4-FFF2-40B4-BE49-F238E27FC236}">
                <a16:creationId xmlns:a16="http://schemas.microsoft.com/office/drawing/2014/main" id="{8B94F4DE-EAC7-0354-A932-819A1DA015F6}"/>
              </a:ext>
            </a:extLst>
          </p:cNvPr>
          <p:cNvSpPr>
            <a:spLocks noGrp="1"/>
          </p:cNvSpPr>
          <p:nvPr>
            <p:ph idx="1"/>
          </p:nvPr>
        </p:nvSpPr>
        <p:spPr>
          <a:xfrm>
            <a:off x="1371599" y="2318197"/>
            <a:ext cx="9724031" cy="3683358"/>
          </a:xfrm>
        </p:spPr>
        <p:txBody>
          <a:bodyPr vert="horz" lIns="91440" tIns="45720" rIns="91440" bIns="45720" rtlCol="0" anchor="ctr">
            <a:noAutofit/>
          </a:bodyPr>
          <a:lstStyle/>
          <a:p>
            <a:pPr marL="0" indent="0">
              <a:buNone/>
            </a:pPr>
            <a:r>
              <a:rPr lang="en-US" sz="3200"/>
              <a:t>883  -  457  =</a:t>
            </a:r>
          </a:p>
          <a:p>
            <a:pPr marL="0" indent="0">
              <a:buNone/>
            </a:pPr>
            <a:endParaRPr lang="en-US" sz="3200"/>
          </a:p>
          <a:p>
            <a:pPr marL="0" indent="0">
              <a:buNone/>
            </a:pPr>
            <a:r>
              <a:rPr lang="en-US" sz="3200"/>
              <a:t>Now have a go at these with a grown up:</a:t>
            </a:r>
          </a:p>
          <a:p>
            <a:pPr marL="0" indent="0">
              <a:buNone/>
            </a:pPr>
            <a:endParaRPr lang="en-US" sz="3200"/>
          </a:p>
          <a:p>
            <a:pPr marL="0" indent="0">
              <a:buNone/>
            </a:pPr>
            <a:r>
              <a:rPr lang="en-US" sz="3200"/>
              <a:t>726  -  395  =</a:t>
            </a:r>
          </a:p>
          <a:p>
            <a:pPr marL="0" indent="0">
              <a:buNone/>
            </a:pPr>
            <a:endParaRPr lang="en-US" sz="3200"/>
          </a:p>
          <a:p>
            <a:pPr marL="0" indent="0">
              <a:buNone/>
            </a:pPr>
            <a:r>
              <a:rPr lang="en-US" sz="3200"/>
              <a:t>648  -  253  =</a:t>
            </a:r>
          </a:p>
        </p:txBody>
      </p:sp>
    </p:spTree>
    <p:extLst>
      <p:ext uri="{BB962C8B-B14F-4D97-AF65-F5344CB8AC3E}">
        <p14:creationId xmlns:p14="http://schemas.microsoft.com/office/powerpoint/2010/main" val="15663274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C19DC78AEBC41418D573F590B252E20" ma:contentTypeVersion="24" ma:contentTypeDescription="Create a new document." ma:contentTypeScope="" ma:versionID="5bf6a5d199fbbf53f848afd3b833643a">
  <xsd:schema xmlns:xsd="http://www.w3.org/2001/XMLSchema" xmlns:xs="http://www.w3.org/2001/XMLSchema" xmlns:p="http://schemas.microsoft.com/office/2006/metadata/properties" xmlns:ns2="8abeb096-2ed2-4b2b-a379-baedaf50a72c" xmlns:ns3="1821949e-1667-46a2-9a21-5d4d82f3fbff" targetNamespace="http://schemas.microsoft.com/office/2006/metadata/properties" ma:root="true" ma:fieldsID="f104eed4a72843d79b405e4b6fd3f9b0" ns2:_="" ns3:_="">
    <xsd:import namespace="8abeb096-2ed2-4b2b-a379-baedaf50a72c"/>
    <xsd:import namespace="1821949e-1667-46a2-9a21-5d4d82f3fbf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tjph" minOccurs="0"/>
                <xsd:element ref="ns2:MediaLengthInSeconds" minOccurs="0"/>
                <xsd:element ref="ns2:time" minOccurs="0"/>
                <xsd:element ref="ns2:lcf76f155ced4ddcb4097134ff3c332f" minOccurs="0"/>
                <xsd:element ref="ns3:TaxCatchAll" minOccurs="0"/>
                <xsd:element ref="ns2:Date" minOccurs="0"/>
                <xsd:element ref="ns2:DateandTime" minOccurs="0"/>
                <xsd:element ref="ns2:MediaServiceObjectDetectorVersions" minOccurs="0"/>
                <xsd:element ref="ns2:date0"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beb096-2ed2-4b2b-a379-baedaf50a72c"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tjph" ma:index="20" nillable="true" ma:displayName="Person or Group" ma:list="UserInfo" ma:internalName="tjph">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LengthInSeconds" ma:index="21" nillable="true" ma:displayName="Length (seconds)" ma:internalName="MediaLengthInSeconds" ma:readOnly="true">
      <xsd:simpleType>
        <xsd:restriction base="dms:Unknown"/>
      </xsd:simpleType>
    </xsd:element>
    <xsd:element name="time" ma:index="22" nillable="true" ma:displayName="time" ma:format="DateOnly" ma:internalName="time">
      <xsd:simpleType>
        <xsd:restriction base="dms:DateTim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b5a340a3-a53d-46cf-bc88-e13b67bce385" ma:termSetId="09814cd3-568e-fe90-9814-8d621ff8fb84" ma:anchorId="fba54fb3-c3e1-fe81-a776-ca4b69148c4d" ma:open="true" ma:isKeyword="false">
      <xsd:complexType>
        <xsd:sequence>
          <xsd:element ref="pc:Terms" minOccurs="0" maxOccurs="1"/>
        </xsd:sequence>
      </xsd:complexType>
    </xsd:element>
    <xsd:element name="Date" ma:index="26" nillable="true" ma:displayName="Date" ma:format="DateOnly" ma:internalName="Date">
      <xsd:simpleType>
        <xsd:restriction base="dms:DateTime"/>
      </xsd:simpleType>
    </xsd:element>
    <xsd:element name="DateandTime" ma:index="27" nillable="true" ma:displayName="Date and Time" ma:format="DateOnly" ma:internalName="DateandTime">
      <xsd:simpleType>
        <xsd:restriction base="dms:DateTim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date0" ma:index="29" nillable="true" ma:displayName="date" ma:format="DateOnly" ma:internalName="date0">
      <xsd:simpleType>
        <xsd:restriction base="dms:DateTime"/>
      </xsd:simpleType>
    </xsd:element>
    <xsd:element name="MediaServiceSearchProperties" ma:index="30" nillable="true" ma:displayName="MediaServiceSearchProperties" ma:hidden="true" ma:internalName="MediaServiceSearchProperties" ma:readOnly="true">
      <xsd:simpleType>
        <xsd:restriction base="dms:Note"/>
      </xsd:simpleType>
    </xsd:element>
    <xsd:element name="MediaServiceBillingMetadata" ma:index="3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821949e-1667-46a2-9a21-5d4d82f3fbff" elementFormDefault="qualified">
    <xsd:import namespace="http://schemas.microsoft.com/office/2006/documentManagement/types"/>
    <xsd:import namespace="http://schemas.microsoft.com/office/infopath/2007/PartnerControls"/>
    <xsd:element name="SharedWithUsers" ma:index="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8a234599-6976-4299-9b6a-9e6632399fe4}" ma:internalName="TaxCatchAll" ma:showField="CatchAllData" ma:web="1821949e-1667-46a2-9a21-5d4d82f3fb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jph xmlns="8abeb096-2ed2-4b2b-a379-baedaf50a72c">
      <UserInfo>
        <DisplayName/>
        <AccountId xsi:nil="true"/>
        <AccountType/>
      </UserInfo>
    </tjph>
    <Date xmlns="8abeb096-2ed2-4b2b-a379-baedaf50a72c" xsi:nil="true"/>
    <TaxCatchAll xmlns="1821949e-1667-46a2-9a21-5d4d82f3fbff" xsi:nil="true"/>
    <time xmlns="8abeb096-2ed2-4b2b-a379-baedaf50a72c" xsi:nil="true"/>
    <DateandTime xmlns="8abeb096-2ed2-4b2b-a379-baedaf50a72c" xsi:nil="true"/>
    <date0 xmlns="8abeb096-2ed2-4b2b-a379-baedaf50a72c" xsi:nil="true"/>
    <lcf76f155ced4ddcb4097134ff3c332f xmlns="8abeb096-2ed2-4b2b-a379-baedaf50a7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D728AC9-4EDF-4602-9303-0B49A619B542}">
  <ds:schemaRefs>
    <ds:schemaRef ds:uri="http://schemas.microsoft.com/sharepoint/v3/contenttype/forms"/>
  </ds:schemaRefs>
</ds:datastoreItem>
</file>

<file path=customXml/itemProps2.xml><?xml version="1.0" encoding="utf-8"?>
<ds:datastoreItem xmlns:ds="http://schemas.openxmlformats.org/officeDocument/2006/customXml" ds:itemID="{D34647E3-F74A-48FA-95EE-D95324EC68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beb096-2ed2-4b2b-a379-baedaf50a72c"/>
    <ds:schemaRef ds:uri="1821949e-1667-46a2-9a21-5d4d82f3fb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1DF14E-D572-4706-A21D-080C374DEB31}">
  <ds:schemaRefs>
    <ds:schemaRef ds:uri="1821949e-1667-46a2-9a21-5d4d82f3fbff"/>
    <ds:schemaRef ds:uri="8abeb096-2ed2-4b2b-a379-baedaf50a72c"/>
    <ds:schemaRef ds:uri="http://purl.org/dc/terms/"/>
    <ds:schemaRef ds:uri="http://schemas.openxmlformats.org/package/2006/metadata/core-properties"/>
    <ds:schemaRef ds:uri="http://purl.org/dc/dcmitype/"/>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Wood Type</Template>
  <TotalTime>0</TotalTime>
  <Words>631</Words>
  <Application>Microsoft Office PowerPoint</Application>
  <PresentationFormat>Widescreen</PresentationFormat>
  <Paragraphs>82</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Aptos</vt:lpstr>
      <vt:lpstr>Calibri</vt:lpstr>
      <vt:lpstr>Rockwell</vt:lpstr>
      <vt:lpstr>Rockwell Condensed</vt:lpstr>
      <vt:lpstr>Rockwell Extra Bold</vt:lpstr>
      <vt:lpstr>Segoe UI</vt:lpstr>
      <vt:lpstr>Wingdings</vt:lpstr>
      <vt:lpstr>Wood Type</vt:lpstr>
      <vt:lpstr>Welcome to our Year 3  Maths Workshop</vt:lpstr>
      <vt:lpstr>Expectations for Year 3:</vt:lpstr>
      <vt:lpstr>Number and Place Value</vt:lpstr>
      <vt:lpstr>Today we are going to focus on the 4 calculations:</vt:lpstr>
      <vt:lpstr>Addition facts</vt:lpstr>
      <vt:lpstr>Column Addition</vt:lpstr>
      <vt:lpstr>Let's try one together!</vt:lpstr>
      <vt:lpstr>Column Subtraction</vt:lpstr>
      <vt:lpstr>Let's try one together!</vt:lpstr>
      <vt:lpstr>PowerPoint Presentation</vt:lpstr>
      <vt:lpstr>You can support your child’s addition and subtraction  through playing Maths games online games online too!</vt:lpstr>
      <vt:lpstr>Multiplication and Division</vt:lpstr>
      <vt:lpstr>Times Tables</vt:lpstr>
      <vt:lpstr>PowerPoint Presentation</vt:lpstr>
      <vt:lpstr>You can support your child's  multiplication and division through playing Maths games onlines!</vt:lpstr>
      <vt:lpstr>General sites for all Maths (and English) skills! Topmarks  and  ICTgames </vt:lpstr>
      <vt:lpstr>Please complete the survey! </vt:lpstr>
      <vt:lpstr>Thank you for coming to our Year 3 maths workshop!  We hope you have enjoyed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David Martindale</cp:lastModifiedBy>
  <cp:revision>134</cp:revision>
  <cp:lastPrinted>2025-04-10T09:05:07Z</cp:lastPrinted>
  <dcterms:created xsi:type="dcterms:W3CDTF">2024-04-23T08:40:32Z</dcterms:created>
  <dcterms:modified xsi:type="dcterms:W3CDTF">2025-04-10T09:13:22Z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0x010100AC19DC78AEBC41418D573F590B252E20</vt:lpwstr>
  </property>
  <property fmtid="{D5CDD505-2E9C-101B-9397-08002B2CF9AE}" pid="3" name="MediaServiceImageTags">
    <vt:lpwstr/>
  </property>
</Properties>
</file>